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6858000" cx="12192000"/>
  <p:notesSz cx="6858000" cy="9144000"/>
  <p:embeddedFontLst>
    <p:embeddedFont>
      <p:font typeface="Lora"/>
      <p:regular r:id="rId19"/>
      <p:bold r:id="rId20"/>
      <p:italic r:id="rId21"/>
      <p:boldItalic r:id="rId22"/>
    </p:embeddedFont>
    <p:embeddedFont>
      <p:font typeface="Arial Black"/>
      <p:regular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Tb6xXg/ervF/B120v6BOZkLgd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ora-bold.fntdata"/><Relationship Id="rId22" Type="http://schemas.openxmlformats.org/officeDocument/2006/relationships/font" Target="fonts/Lora-boldItalic.fntdata"/><Relationship Id="rId21" Type="http://schemas.openxmlformats.org/officeDocument/2006/relationships/font" Target="fonts/Lora-italic.fntdata"/><Relationship Id="rId24" Type="http://customschemas.google.com/relationships/presentationmetadata" Target="metadata"/><Relationship Id="rId23" Type="http://schemas.openxmlformats.org/officeDocument/2006/relationships/font" Target="fonts/ArialBlack-regular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Lora-regular.fntdata"/><Relationship Id="rId18" Type="http://schemas.openxmlformats.org/officeDocument/2006/relationships/slide" Target="slides/slide14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0" name="Google Shape;129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6" name="Google Shape;129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3a99a784356_3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2" name="Google Shape;1302;g3a99a784356_3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g3a99a784356_3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8" name="Google Shape;1308;g3a99a784356_3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a99a784356_3_4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5" name="Google Shape;1315;g3a99a784356_3_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3a99a784356_3_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3" name="Google Shape;1323;g3a99a784356_3_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3a99a784356_3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0" name="Google Shape;1330;g3a99a784356_3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" name="Shape 1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" name="Google Shape;1336;g3a99a784356_3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7" name="Google Shape;1337;g3a99a784356_3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" name="Shape 1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" name="Google Shape;1343;p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4" name="Google Shape;1344;p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1" name="Google Shape;1351;p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Google Shape;1357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8" name="Google Shape;1358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g3a99a784356_3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0" name="Google Shape;1370;g3a99a784356_3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g3a99a784356_3_6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" name="Google Shape;1376;g3a99a784356_3_6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7" name="Google Shape;1377;g3a99a784356_3_6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" name="Shape 1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" name="Google Shape;1384;p6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5" name="Google Shape;1385;p6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Relationship Id="rId3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14.png"/><Relationship Id="rId7" Type="http://schemas.openxmlformats.org/officeDocument/2006/relationships/image" Target="../media/image24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28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Relationship Id="rId7" Type="http://schemas.openxmlformats.org/officeDocument/2006/relationships/image" Target="../media/image37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4.png"/><Relationship Id="rId3" Type="http://schemas.openxmlformats.org/officeDocument/2006/relationships/image" Target="../media/image38.png"/><Relationship Id="rId4" Type="http://schemas.openxmlformats.org/officeDocument/2006/relationships/image" Target="../media/image36.png"/><Relationship Id="rId11" Type="http://schemas.openxmlformats.org/officeDocument/2006/relationships/image" Target="../media/image48.png"/><Relationship Id="rId10" Type="http://schemas.openxmlformats.org/officeDocument/2006/relationships/image" Target="../media/image45.png"/><Relationship Id="rId9" Type="http://schemas.openxmlformats.org/officeDocument/2006/relationships/image" Target="../media/image42.png"/><Relationship Id="rId5" Type="http://schemas.openxmlformats.org/officeDocument/2006/relationships/image" Target="../media/image47.png"/><Relationship Id="rId6" Type="http://schemas.openxmlformats.org/officeDocument/2006/relationships/image" Target="../media/image46.png"/><Relationship Id="rId7" Type="http://schemas.openxmlformats.org/officeDocument/2006/relationships/image" Target="../media/image43.png"/><Relationship Id="rId8" Type="http://schemas.openxmlformats.org/officeDocument/2006/relationships/image" Target="../media/image39.png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5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5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5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jpg"/><Relationship Id="rId3" Type="http://schemas.openxmlformats.org/officeDocument/2006/relationships/image" Target="../media/image5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2.png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7.png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6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9.png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8.png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3.png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2">
  <p:cSld name="Otsikkodia 2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73"/>
          <p:cNvSpPr txBox="1"/>
          <p:nvPr>
            <p:ph idx="1" type="subTitle"/>
          </p:nvPr>
        </p:nvSpPr>
        <p:spPr>
          <a:xfrm>
            <a:off x="2210764" y="4039013"/>
            <a:ext cx="8656741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0"/>
              <a:buNone/>
              <a:defRPr sz="213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73"/>
          <p:cNvSpPr txBox="1"/>
          <p:nvPr>
            <p:ph type="title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6300"/>
              <a:buFont typeface="Arial Black"/>
              <a:buNone/>
              <a:defRPr b="1" i="0" sz="6300" u="none" cap="none" strike="noStrike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73"/>
          <p:cNvSpPr/>
          <p:nvPr/>
        </p:nvSpPr>
        <p:spPr>
          <a:xfrm>
            <a:off x="-11875" y="3271652"/>
            <a:ext cx="973776" cy="1039091"/>
          </a:xfrm>
          <a:custGeom>
            <a:rect b="b" l="l" r="r" t="t"/>
            <a:pathLst>
              <a:path extrusionOk="0" h="1039091" w="973776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kuvakaappaus, sininen, Sähkönsininen, Värikkyys&#10;&#10;Kuvaus luotu automaattisesti" id="16" name="Google Shape;16;p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478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130282"/>
            <a:ext cx="1679944" cy="16799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Fontti, Grafiikka, logo, teksti&#10;&#10;Kuvaus luotu automaattisesti" id="18" name="Google Shape;18;p7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36495" y="5544502"/>
            <a:ext cx="2966830" cy="111353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7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tsikkodia 1">
  <p:cSld name="1_Otsikkodia 1"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4"/>
          <p:cNvSpPr/>
          <p:nvPr/>
        </p:nvSpPr>
        <p:spPr>
          <a:xfrm>
            <a:off x="-11875" y="3271652"/>
            <a:ext cx="973776" cy="1039091"/>
          </a:xfrm>
          <a:custGeom>
            <a:rect b="b" l="l" r="r" t="t"/>
            <a:pathLst>
              <a:path extrusionOk="0" h="1039091" w="973776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74"/>
          <p:cNvSpPr txBox="1"/>
          <p:nvPr>
            <p:ph type="title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6300"/>
              <a:buFont typeface="Arial Black"/>
              <a:buNone/>
              <a:defRPr b="1" i="0" sz="6300" u="none" cap="none" strike="noStrike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74"/>
          <p:cNvSpPr/>
          <p:nvPr/>
        </p:nvSpPr>
        <p:spPr>
          <a:xfrm>
            <a:off x="-11875" y="3271652"/>
            <a:ext cx="973776" cy="1039091"/>
          </a:xfrm>
          <a:custGeom>
            <a:rect b="b" l="l" r="r" t="t"/>
            <a:pathLst>
              <a:path extrusionOk="0" h="1039091" w="973776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kuvakaappaus, sininen, Sähkönsininen, Värikkyys&#10;&#10;Kuvaus luotu automaattisesti" id="24" name="Google Shape;24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478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130282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74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27" name="Google Shape;27;p74"/>
          <p:cNvSpPr txBox="1"/>
          <p:nvPr>
            <p:ph idx="1" type="subTitle"/>
          </p:nvPr>
        </p:nvSpPr>
        <p:spPr>
          <a:xfrm>
            <a:off x="2210764" y="4039013"/>
            <a:ext cx="8656741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0"/>
              <a:buNone/>
              <a:defRPr sz="213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" name="Google Shape;28;p7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" showMasterSp="0">
  <p:cSld name="Otsikko ja sisältö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30" name="Google Shape;30;p75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75"/>
          <p:cNvSpPr txBox="1"/>
          <p:nvPr>
            <p:ph idx="1" type="body"/>
          </p:nvPr>
        </p:nvSpPr>
        <p:spPr>
          <a:xfrm>
            <a:off x="838200" y="2020186"/>
            <a:ext cx="10515600" cy="41694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75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7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pic>
        <p:nvPicPr>
          <p:cNvPr id="34" name="Google Shape;34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7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">
  <p:cSld name="Otsikkodia">
    <p:bg>
      <p:bgPr>
        <a:solidFill>
          <a:schemeClr val="lt1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6"/>
          <p:cNvSpPr/>
          <p:nvPr/>
        </p:nvSpPr>
        <p:spPr>
          <a:xfrm>
            <a:off x="2656878" y="4434195"/>
            <a:ext cx="9540496" cy="2430563"/>
          </a:xfrm>
          <a:custGeom>
            <a:rect b="b" l="l" r="r" t="t"/>
            <a:pathLst>
              <a:path extrusionOk="0" h="10000" w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rgbClr val="3C8E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76"/>
          <p:cNvSpPr/>
          <p:nvPr/>
        </p:nvSpPr>
        <p:spPr>
          <a:xfrm>
            <a:off x="0" y="0"/>
            <a:ext cx="12197998" cy="6869621"/>
          </a:xfrm>
          <a:custGeom>
            <a:rect b="b" l="l" r="r" t="t"/>
            <a:pathLst>
              <a:path extrusionOk="0" h="15238" w="20336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-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76"/>
          <p:cNvSpPr/>
          <p:nvPr/>
        </p:nvSpPr>
        <p:spPr>
          <a:xfrm>
            <a:off x="0" y="989101"/>
            <a:ext cx="2662477" cy="5880692"/>
          </a:xfrm>
          <a:custGeom>
            <a:rect b="b" l="l" r="r" t="t"/>
            <a:pathLst>
              <a:path extrusionOk="0" h="9999" w="10045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6"/>
          <p:cNvSpPr txBox="1"/>
          <p:nvPr>
            <p:ph idx="1" type="subTitle"/>
          </p:nvPr>
        </p:nvSpPr>
        <p:spPr>
          <a:xfrm>
            <a:off x="1570180" y="3714920"/>
            <a:ext cx="9297326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30"/>
              <a:buNone/>
              <a:defRPr sz="21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id="41" name="Google Shape;41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76"/>
          <p:cNvSpPr txBox="1"/>
          <p:nvPr>
            <p:ph type="title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Arial Black"/>
              <a:buNone/>
              <a:defRPr b="1" i="0" sz="63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Kuva, joka sisältää kohteen teksti&#10;&#10;Kuvaus luotu automaattisesti" id="43" name="Google Shape;43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5347" y="193926"/>
            <a:ext cx="6526060" cy="60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7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Otsikkodia 1">
  <p:cSld name="2_Otsikkodia 1">
    <p:bg>
      <p:bgPr>
        <a:solidFill>
          <a:srgbClr val="F9E51E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7"/>
          <p:cNvSpPr/>
          <p:nvPr/>
        </p:nvSpPr>
        <p:spPr>
          <a:xfrm>
            <a:off x="-11875" y="3271652"/>
            <a:ext cx="973776" cy="1039091"/>
          </a:xfrm>
          <a:custGeom>
            <a:rect b="b" l="l" r="r" t="t"/>
            <a:pathLst>
              <a:path extrusionOk="0" h="1039091" w="973776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kuvakaappaus, sininen, Sähkönsininen, Värikkyys&#10;&#10;Kuvaus luotu automaattisesti" id="47" name="Google Shape;47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47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77"/>
          <p:cNvSpPr txBox="1"/>
          <p:nvPr>
            <p:ph type="title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6300"/>
              <a:buFont typeface="Arial Black"/>
              <a:buNone/>
              <a:defRPr b="1" i="0" sz="6300" u="none" cap="none" strike="noStrike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49" name="Google Shape;49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130282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77"/>
          <p:cNvSpPr txBox="1"/>
          <p:nvPr>
            <p:ph idx="1" type="subTitle"/>
          </p:nvPr>
        </p:nvSpPr>
        <p:spPr>
          <a:xfrm>
            <a:off x="2210764" y="4039013"/>
            <a:ext cx="8656741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0"/>
              <a:buNone/>
              <a:defRPr sz="213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1" name="Google Shape;51;p7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kuvalla 1 - vaihdettava">
  <p:cSld name="Otsikkodia kuvalla 1 - vaihdettava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8"/>
          <p:cNvSpPr/>
          <p:nvPr>
            <p:ph idx="2" type="pic"/>
          </p:nvPr>
        </p:nvSpPr>
        <p:spPr>
          <a:xfrm>
            <a:off x="-31979" y="-43031"/>
            <a:ext cx="12234742" cy="6927925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7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55" name="Google Shape;55;p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8"/>
          <p:cNvSpPr/>
          <p:nvPr>
            <p:ph idx="3" type="pic"/>
          </p:nvPr>
        </p:nvSpPr>
        <p:spPr>
          <a:xfrm>
            <a:off x="8645924" y="5717895"/>
            <a:ext cx="1496156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7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kuvalla 5">
  <p:cSld name="Otsikkodia kuvalla 5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9"/>
          <p:cNvPicPr preferRelativeResize="0"/>
          <p:nvPr/>
        </p:nvPicPr>
        <p:blipFill rotWithShape="1">
          <a:blip r:embed="rId2">
            <a:alphaModFix/>
          </a:blip>
          <a:srcRect b="0" l="118" r="118" t="0"/>
          <a:stretch/>
        </p:blipFill>
        <p:spPr>
          <a:xfrm>
            <a:off x="0" y="-16412"/>
            <a:ext cx="12192000" cy="687441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9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1" name="Google Shape;61;p79"/>
          <p:cNvSpPr/>
          <p:nvPr/>
        </p:nvSpPr>
        <p:spPr>
          <a:xfrm>
            <a:off x="2680711" y="4756637"/>
            <a:ext cx="9525577" cy="2115153"/>
          </a:xfrm>
          <a:custGeom>
            <a:rect b="b" l="l" r="r" t="t"/>
            <a:pathLst>
              <a:path extrusionOk="0" h="4355" w="15878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2" name="Google Shape;62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9"/>
          <p:cNvSpPr/>
          <p:nvPr>
            <p:ph idx="2" type="pic"/>
          </p:nvPr>
        </p:nvSpPr>
        <p:spPr>
          <a:xfrm>
            <a:off x="8645924" y="5717895"/>
            <a:ext cx="1496156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7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tsikkodia kuvalla 2">
  <p:cSld name="1_Otsikkodia kuvalla 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92" y="0"/>
            <a:ext cx="1219999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80"/>
          <p:cNvSpPr/>
          <p:nvPr/>
        </p:nvSpPr>
        <p:spPr>
          <a:xfrm>
            <a:off x="2666423" y="4756637"/>
            <a:ext cx="9525577" cy="2115153"/>
          </a:xfrm>
          <a:custGeom>
            <a:rect b="b" l="l" r="r" t="t"/>
            <a:pathLst>
              <a:path extrusionOk="0" h="4355" w="15878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80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69" name="Google Shape;69;p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188420"/>
            <a:ext cx="1679944" cy="167994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teksti, Fontti, logo, Grafiikka&#10;&#10;Kuvaus luotu automaattisesti" id="70" name="Google Shape;70;p80"/>
          <p:cNvPicPr preferRelativeResize="0"/>
          <p:nvPr/>
        </p:nvPicPr>
        <p:blipFill rotWithShape="1">
          <a:blip r:embed="rId4">
            <a:alphaModFix/>
          </a:blip>
          <a:srcRect b="0" l="0" r="0" t="11320"/>
          <a:stretch/>
        </p:blipFill>
        <p:spPr>
          <a:xfrm>
            <a:off x="8918757" y="5577146"/>
            <a:ext cx="1407911" cy="1174314"/>
          </a:xfrm>
          <a:prstGeom prst="snip2SameRect">
            <a:avLst>
              <a:gd fmla="val 16667" name="adj1"/>
              <a:gd fmla="val 0" name="adj2"/>
            </a:avLst>
          </a:prstGeom>
          <a:noFill/>
          <a:ln>
            <a:noFill/>
          </a:ln>
        </p:spPr>
      </p:pic>
      <p:sp>
        <p:nvSpPr>
          <p:cNvPr id="71" name="Google Shape;71;p8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kuvalla 3">
  <p:cSld name="Otsikkodia kuvalla 3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999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81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81"/>
          <p:cNvSpPr/>
          <p:nvPr/>
        </p:nvSpPr>
        <p:spPr>
          <a:xfrm>
            <a:off x="2680711" y="4756637"/>
            <a:ext cx="9525577" cy="2115153"/>
          </a:xfrm>
          <a:custGeom>
            <a:rect b="b" l="l" r="r" t="t"/>
            <a:pathLst>
              <a:path extrusionOk="0" h="4355" w="15878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6" name="Google Shape;76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81"/>
          <p:cNvSpPr/>
          <p:nvPr>
            <p:ph idx="2" type="pic"/>
          </p:nvPr>
        </p:nvSpPr>
        <p:spPr>
          <a:xfrm>
            <a:off x="8645924" y="5717895"/>
            <a:ext cx="1496156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78" name="Google Shape;78;p8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älitsikkodia kuvalla">
  <p:cSld name="1_Välitsikkodia kuvalla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ulko, henkilö, rakennus, kerrostalo&#10;&#10;Kuvaus luotu automaattisesti" id="80" name="Google Shape;80;p82"/>
          <p:cNvPicPr preferRelativeResize="0"/>
          <p:nvPr/>
        </p:nvPicPr>
        <p:blipFill rotWithShape="1">
          <a:blip r:embed="rId2">
            <a:alphaModFix/>
          </a:blip>
          <a:srcRect b="475" l="0" r="0" t="641"/>
          <a:stretch/>
        </p:blipFill>
        <p:spPr>
          <a:xfrm>
            <a:off x="2230624" y="1"/>
            <a:ext cx="10093898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82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82"/>
          <p:cNvSpPr txBox="1"/>
          <p:nvPr>
            <p:ph idx="1" type="body"/>
          </p:nvPr>
        </p:nvSpPr>
        <p:spPr>
          <a:xfrm>
            <a:off x="774032" y="2620935"/>
            <a:ext cx="451757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82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8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2">
  <p:cSld name="Väliotsikkodia kuvalla 2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83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83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" name="Google Shape;88;p83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83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8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5">
  <p:cSld name="Väliotsikkodia kuvalla 5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84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84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84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5" name="Google Shape;95;p84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8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8">
  <p:cSld name="Väliotsikkopohja kuvalla 8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85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85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85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85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02" name="Google Shape;102;p85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3" name="Google Shape;103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8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erointi 1" showMasterSp="0">
  <p:cSld name="Numerointi 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6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" name="Google Shape;107;p86"/>
          <p:cNvSpPr txBox="1"/>
          <p:nvPr>
            <p:ph idx="1" type="body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86"/>
          <p:cNvSpPr txBox="1"/>
          <p:nvPr>
            <p:ph idx="2" type="body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86"/>
          <p:cNvSpPr txBox="1"/>
          <p:nvPr>
            <p:ph idx="3" type="body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" name="Google Shape;110;p86"/>
          <p:cNvSpPr txBox="1"/>
          <p:nvPr>
            <p:ph idx="4" type="body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" name="Google Shape;111;p86"/>
          <p:cNvSpPr txBox="1"/>
          <p:nvPr>
            <p:ph idx="5" type="body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86"/>
          <p:cNvSpPr txBox="1"/>
          <p:nvPr>
            <p:ph idx="6" type="body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86"/>
          <p:cNvSpPr/>
          <p:nvPr/>
        </p:nvSpPr>
        <p:spPr>
          <a:xfrm>
            <a:off x="932329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86"/>
          <p:cNvSpPr/>
          <p:nvPr/>
        </p:nvSpPr>
        <p:spPr>
          <a:xfrm>
            <a:off x="4576496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6"/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86"/>
          <p:cNvSpPr txBox="1"/>
          <p:nvPr>
            <p:ph idx="7" type="body"/>
          </p:nvPr>
        </p:nvSpPr>
        <p:spPr>
          <a:xfrm>
            <a:off x="796335" y="2250433"/>
            <a:ext cx="1399309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7" name="Google Shape;117;p86"/>
          <p:cNvSpPr txBox="1"/>
          <p:nvPr>
            <p:ph idx="8" type="body"/>
          </p:nvPr>
        </p:nvSpPr>
        <p:spPr>
          <a:xfrm>
            <a:off x="4447181" y="2241431"/>
            <a:ext cx="1399309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86"/>
          <p:cNvSpPr txBox="1"/>
          <p:nvPr>
            <p:ph idx="9" type="body"/>
          </p:nvPr>
        </p:nvSpPr>
        <p:spPr>
          <a:xfrm>
            <a:off x="8120702" y="2244725"/>
            <a:ext cx="1399308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9" name="Google Shape;119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8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t" showMasterSp="0">
  <p:cSld name="Kuva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87"/>
          <p:cNvSpPr/>
          <p:nvPr>
            <p:ph idx="2" type="pic"/>
          </p:nvPr>
        </p:nvSpPr>
        <p:spPr>
          <a:xfrm>
            <a:off x="8256588" y="1773238"/>
            <a:ext cx="3024187" cy="139964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87"/>
          <p:cNvSpPr/>
          <p:nvPr>
            <p:ph idx="3" type="pic"/>
          </p:nvPr>
        </p:nvSpPr>
        <p:spPr>
          <a:xfrm>
            <a:off x="4548188" y="1775510"/>
            <a:ext cx="3032911" cy="1397367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87"/>
          <p:cNvSpPr/>
          <p:nvPr>
            <p:ph idx="4" type="pic"/>
          </p:nvPr>
        </p:nvSpPr>
        <p:spPr>
          <a:xfrm>
            <a:off x="910373" y="1776046"/>
            <a:ext cx="3032911" cy="1397367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87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87"/>
          <p:cNvSpPr txBox="1"/>
          <p:nvPr>
            <p:ph idx="1" type="body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7" name="Google Shape;127;p87"/>
          <p:cNvSpPr txBox="1"/>
          <p:nvPr>
            <p:ph idx="5" type="body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87"/>
          <p:cNvSpPr txBox="1"/>
          <p:nvPr>
            <p:ph idx="6" type="body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9" name="Google Shape;129;p87"/>
          <p:cNvSpPr txBox="1"/>
          <p:nvPr>
            <p:ph idx="7" type="body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87"/>
          <p:cNvSpPr txBox="1"/>
          <p:nvPr>
            <p:ph idx="8" type="body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1" name="Google Shape;131;p87"/>
          <p:cNvSpPr txBox="1"/>
          <p:nvPr>
            <p:ph idx="9" type="body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32" name="Google Shape;132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8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t-sininen" showMasterSp="0">
  <p:cSld name="Korostus t-sininen">
    <p:bg>
      <p:bgPr>
        <a:solidFill>
          <a:srgbClr val="0042A5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8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6" name="Google Shape;136;p8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7" name="Google Shape;137;p88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keskisininen" showMasterSp="0">
  <p:cSld name="Korostus keskisininen">
    <p:bg>
      <p:bgPr>
        <a:solidFill>
          <a:srgbClr val="3C8FDE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9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89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9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3" name="Google Shape;143;p8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keltainen" showMasterSp="0">
  <p:cSld name="Korostus keltainen">
    <p:bg>
      <p:bgPr>
        <a:solidFill>
          <a:srgbClr val="F9E51E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0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FD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3C8FD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6" name="Google Shape;146;p9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lila" showMasterSp="0">
  <p:cSld name="Korostus lila">
    <p:bg>
      <p:bgPr>
        <a:solidFill>
          <a:srgbClr val="753BBD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91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9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50" name="Google Shape;150;p91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1" name="Google Shape;151;p9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pinkki" showMasterSp="0">
  <p:cSld name="Korostus pinkki">
    <p:bg>
      <p:bgPr>
        <a:solidFill>
          <a:srgbClr val="CE39A6"/>
        </a:solidFill>
      </p:bgPr>
    </p:bg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92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92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E51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F9E51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55" name="Google Shape;155;p9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92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 oikealla" showMasterSp="0">
  <p:cSld name="Kuva oikealla"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3"/>
          <p:cNvSpPr/>
          <p:nvPr>
            <p:ph idx="2" type="pic"/>
          </p:nvPr>
        </p:nvSpPr>
        <p:spPr>
          <a:xfrm>
            <a:off x="7044268" y="0"/>
            <a:ext cx="514773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59" name="Google Shape;159;p93"/>
          <p:cNvSpPr txBox="1"/>
          <p:nvPr>
            <p:ph type="title"/>
          </p:nvPr>
        </p:nvSpPr>
        <p:spPr>
          <a:xfrm>
            <a:off x="838205" y="545644"/>
            <a:ext cx="5971665" cy="171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0" name="Google Shape;160;p93"/>
          <p:cNvSpPr txBox="1"/>
          <p:nvPr>
            <p:ph idx="1" type="body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61" name="Google Shape;161;p9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162" name="Google Shape;162;p93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9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 oikealla vino" showMasterSp="0">
  <p:cSld name="Kuva oikealla vino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94"/>
          <p:cNvSpPr/>
          <p:nvPr>
            <p:ph idx="2" type="pic"/>
          </p:nvPr>
        </p:nvSpPr>
        <p:spPr>
          <a:xfrm>
            <a:off x="7025222" y="0"/>
            <a:ext cx="516678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6" name="Google Shape;166;p94"/>
          <p:cNvSpPr txBox="1"/>
          <p:nvPr>
            <p:ph type="title"/>
          </p:nvPr>
        </p:nvSpPr>
        <p:spPr>
          <a:xfrm>
            <a:off x="838205" y="545644"/>
            <a:ext cx="5971665" cy="171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7" name="Google Shape;167;p94"/>
          <p:cNvSpPr txBox="1"/>
          <p:nvPr>
            <p:ph idx="1" type="body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Kuva, joka sisältää kohteen Sähkönsininen, kuvakaappaus, sininen, Grafiikka&#10;&#10;Kuvaus luotu automaattisesti" id="168" name="Google Shape;168;p94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9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kuvaa oikealla" showMasterSp="0">
  <p:cSld name="Kaksi kuvaa oikealla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95"/>
          <p:cNvSpPr/>
          <p:nvPr>
            <p:ph idx="2" type="pic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95"/>
          <p:cNvSpPr/>
          <p:nvPr>
            <p:ph idx="3" type="pic"/>
          </p:nvPr>
        </p:nvSpPr>
        <p:spPr>
          <a:xfrm>
            <a:off x="7044268" y="4"/>
            <a:ext cx="5147733" cy="3431533"/>
          </a:xfrm>
          <a:prstGeom prst="rect">
            <a:avLst/>
          </a:prstGeom>
          <a:noFill/>
          <a:ln>
            <a:noFill/>
          </a:ln>
        </p:spPr>
      </p:sp>
      <p:sp>
        <p:nvSpPr>
          <p:cNvPr id="173" name="Google Shape;173;p95"/>
          <p:cNvSpPr txBox="1"/>
          <p:nvPr>
            <p:ph type="title"/>
          </p:nvPr>
        </p:nvSpPr>
        <p:spPr>
          <a:xfrm>
            <a:off x="838205" y="545644"/>
            <a:ext cx="5971665" cy="171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95"/>
          <p:cNvSpPr txBox="1"/>
          <p:nvPr>
            <p:ph idx="1" type="body"/>
          </p:nvPr>
        </p:nvSpPr>
        <p:spPr>
          <a:xfrm>
            <a:off x="838200" y="2620935"/>
            <a:ext cx="5181600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Kuva, joka sisältää kohteen Sähkönsininen, kuvakaappaus, sininen, Grafiikka&#10;&#10;Kuvaus luotu automaattisesti" id="175" name="Google Shape;175;p95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9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lme kuvaa" showMasterSp="0">
  <p:cSld name="Kolme kuvaa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6"/>
          <p:cNvSpPr/>
          <p:nvPr>
            <p:ph idx="2" type="pic"/>
          </p:nvPr>
        </p:nvSpPr>
        <p:spPr>
          <a:xfrm>
            <a:off x="-1" y="3431540"/>
            <a:ext cx="7044068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96"/>
          <p:cNvSpPr/>
          <p:nvPr>
            <p:ph idx="3" type="pic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180" name="Google Shape;180;p96"/>
          <p:cNvSpPr/>
          <p:nvPr>
            <p:ph idx="4" type="pic"/>
          </p:nvPr>
        </p:nvSpPr>
        <p:spPr>
          <a:xfrm>
            <a:off x="7044268" y="4"/>
            <a:ext cx="5147733" cy="3431533"/>
          </a:xfrm>
          <a:prstGeom prst="rect">
            <a:avLst/>
          </a:prstGeom>
          <a:noFill/>
          <a:ln>
            <a:noFill/>
          </a:ln>
        </p:spPr>
      </p:sp>
      <p:sp>
        <p:nvSpPr>
          <p:cNvPr id="181" name="Google Shape;181;p96"/>
          <p:cNvSpPr txBox="1"/>
          <p:nvPr>
            <p:ph type="title"/>
          </p:nvPr>
        </p:nvSpPr>
        <p:spPr>
          <a:xfrm>
            <a:off x="838205" y="545644"/>
            <a:ext cx="5971665" cy="1249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2" name="Google Shape;182;p96"/>
          <p:cNvSpPr txBox="1"/>
          <p:nvPr>
            <p:ph idx="1" type="body"/>
          </p:nvPr>
        </p:nvSpPr>
        <p:spPr>
          <a:xfrm>
            <a:off x="838200" y="2116667"/>
            <a:ext cx="5971664" cy="10498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9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" showMasterSp="0">
  <p:cSld name="Korostus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97"/>
          <p:cNvSpPr txBox="1"/>
          <p:nvPr>
            <p:ph idx="1" type="body"/>
          </p:nvPr>
        </p:nvSpPr>
        <p:spPr>
          <a:xfrm>
            <a:off x="843229" y="2404351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97"/>
          <p:cNvSpPr txBox="1"/>
          <p:nvPr>
            <p:ph idx="2" type="body"/>
          </p:nvPr>
        </p:nvSpPr>
        <p:spPr>
          <a:xfrm>
            <a:off x="843229" y="3272780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97"/>
          <p:cNvSpPr txBox="1"/>
          <p:nvPr>
            <p:ph idx="3" type="body"/>
          </p:nvPr>
        </p:nvSpPr>
        <p:spPr>
          <a:xfrm>
            <a:off x="843229" y="4421127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97"/>
          <p:cNvSpPr txBox="1"/>
          <p:nvPr>
            <p:ph idx="4" type="body"/>
          </p:nvPr>
        </p:nvSpPr>
        <p:spPr>
          <a:xfrm>
            <a:off x="4595489" y="2408141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97"/>
          <p:cNvSpPr txBox="1"/>
          <p:nvPr>
            <p:ph idx="5" type="body"/>
          </p:nvPr>
        </p:nvSpPr>
        <p:spPr>
          <a:xfrm>
            <a:off x="4595489" y="3276570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97"/>
          <p:cNvSpPr txBox="1"/>
          <p:nvPr>
            <p:ph idx="6" type="body"/>
          </p:nvPr>
        </p:nvSpPr>
        <p:spPr>
          <a:xfrm>
            <a:off x="4595489" y="4424917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97"/>
          <p:cNvSpPr txBox="1"/>
          <p:nvPr>
            <p:ph idx="7" type="body"/>
          </p:nvPr>
        </p:nvSpPr>
        <p:spPr>
          <a:xfrm>
            <a:off x="8365761" y="2398421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2" name="Google Shape;192;p97"/>
          <p:cNvSpPr txBox="1"/>
          <p:nvPr>
            <p:ph idx="8" type="body"/>
          </p:nvPr>
        </p:nvSpPr>
        <p:spPr>
          <a:xfrm>
            <a:off x="8365761" y="3266850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97"/>
          <p:cNvSpPr txBox="1"/>
          <p:nvPr>
            <p:ph idx="9" type="body"/>
          </p:nvPr>
        </p:nvSpPr>
        <p:spPr>
          <a:xfrm>
            <a:off x="8365761" y="4415197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4" name="Google Shape;194;p97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95" name="Google Shape;195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196" name="Google Shape;196;p97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9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kuvan päällä" showMasterSp="0">
  <p:cSld name="Korostus kuvan päällä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98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98"/>
          <p:cNvSpPr/>
          <p:nvPr>
            <p:ph idx="2" type="pic"/>
          </p:nvPr>
        </p:nvSpPr>
        <p:spPr>
          <a:xfrm>
            <a:off x="0" y="-34727"/>
            <a:ext cx="12192000" cy="6944811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p98"/>
          <p:cNvSpPr txBox="1"/>
          <p:nvPr>
            <p:ph idx="1" type="body"/>
          </p:nvPr>
        </p:nvSpPr>
        <p:spPr>
          <a:xfrm>
            <a:off x="843229" y="2583960"/>
            <a:ext cx="3007763" cy="729964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2" name="Google Shape;202;p98"/>
          <p:cNvSpPr txBox="1"/>
          <p:nvPr>
            <p:ph idx="3" type="body"/>
          </p:nvPr>
        </p:nvSpPr>
        <p:spPr>
          <a:xfrm>
            <a:off x="843229" y="3788056"/>
            <a:ext cx="3007763" cy="105041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3" name="Google Shape;203;p98"/>
          <p:cNvSpPr txBox="1"/>
          <p:nvPr>
            <p:ph idx="4" type="body"/>
          </p:nvPr>
        </p:nvSpPr>
        <p:spPr>
          <a:xfrm>
            <a:off x="843229" y="4936403"/>
            <a:ext cx="3007763" cy="129359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4" name="Google Shape;204;p98"/>
          <p:cNvSpPr txBox="1"/>
          <p:nvPr>
            <p:ph idx="5" type="body"/>
          </p:nvPr>
        </p:nvSpPr>
        <p:spPr>
          <a:xfrm>
            <a:off x="4595489" y="2587750"/>
            <a:ext cx="3007763" cy="729964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98"/>
          <p:cNvSpPr txBox="1"/>
          <p:nvPr>
            <p:ph idx="6" type="body"/>
          </p:nvPr>
        </p:nvSpPr>
        <p:spPr>
          <a:xfrm>
            <a:off x="4595489" y="3791846"/>
            <a:ext cx="3007763" cy="105041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98"/>
          <p:cNvSpPr txBox="1"/>
          <p:nvPr>
            <p:ph idx="7" type="body"/>
          </p:nvPr>
        </p:nvSpPr>
        <p:spPr>
          <a:xfrm>
            <a:off x="4595489" y="4940193"/>
            <a:ext cx="3007763" cy="129359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98"/>
          <p:cNvSpPr txBox="1"/>
          <p:nvPr>
            <p:ph idx="8" type="body"/>
          </p:nvPr>
        </p:nvSpPr>
        <p:spPr>
          <a:xfrm>
            <a:off x="8365761" y="2578030"/>
            <a:ext cx="3007763" cy="729964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98"/>
          <p:cNvSpPr txBox="1"/>
          <p:nvPr>
            <p:ph idx="9" type="body"/>
          </p:nvPr>
        </p:nvSpPr>
        <p:spPr>
          <a:xfrm>
            <a:off x="8365761" y="3782126"/>
            <a:ext cx="3007763" cy="105041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98"/>
          <p:cNvSpPr txBox="1"/>
          <p:nvPr>
            <p:ph idx="13" type="body"/>
          </p:nvPr>
        </p:nvSpPr>
        <p:spPr>
          <a:xfrm>
            <a:off x="8365761" y="4930473"/>
            <a:ext cx="3007763" cy="1293592"/>
          </a:xfrm>
          <a:prstGeom prst="rect">
            <a:avLst/>
          </a:prstGeom>
          <a:solidFill>
            <a:schemeClr val="lt1">
              <a:alpha val="89411"/>
            </a:scheme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98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11" name="Google Shape;211;p9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9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kuvan päällä ilman otsikkoa 2">
  <p:cSld name="Korostus kuvan päällä ilman otsikkoa 2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99"/>
          <p:cNvSpPr/>
          <p:nvPr>
            <p:ph idx="2" type="pic"/>
          </p:nvPr>
        </p:nvSpPr>
        <p:spPr>
          <a:xfrm>
            <a:off x="0" y="10047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99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99"/>
          <p:cNvSpPr txBox="1"/>
          <p:nvPr>
            <p:ph idx="1" type="body"/>
          </p:nvPr>
        </p:nvSpPr>
        <p:spPr>
          <a:xfrm>
            <a:off x="843229" y="3184561"/>
            <a:ext cx="3007763" cy="3042021"/>
          </a:xfrm>
          <a:prstGeom prst="rect">
            <a:avLst/>
          </a:prstGeom>
          <a:solidFill>
            <a:srgbClr val="FFFFFF">
              <a:alpha val="8941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7" name="Google Shape;217;p99"/>
          <p:cNvSpPr txBox="1"/>
          <p:nvPr>
            <p:ph idx="3" type="body"/>
          </p:nvPr>
        </p:nvSpPr>
        <p:spPr>
          <a:xfrm>
            <a:off x="4595489" y="3184561"/>
            <a:ext cx="3007763" cy="3042021"/>
          </a:xfrm>
          <a:prstGeom prst="rect">
            <a:avLst/>
          </a:prstGeom>
          <a:solidFill>
            <a:srgbClr val="FFFFFF">
              <a:alpha val="8941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8" name="Google Shape;218;p99"/>
          <p:cNvSpPr txBox="1"/>
          <p:nvPr>
            <p:ph idx="4" type="body"/>
          </p:nvPr>
        </p:nvSpPr>
        <p:spPr>
          <a:xfrm>
            <a:off x="8365761" y="3184561"/>
            <a:ext cx="3007763" cy="3042021"/>
          </a:xfrm>
          <a:prstGeom prst="rect">
            <a:avLst/>
          </a:prstGeom>
          <a:solidFill>
            <a:srgbClr val="FFFFFF">
              <a:alpha val="89411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19" name="Google Shape;219;p9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9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" showMasterSp="0">
  <p:cSld name="Tyhjä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222" name="Google Shape;222;p100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00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pic>
        <p:nvPicPr>
          <p:cNvPr id="224" name="Google Shape;224;p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0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26" name="Google Shape;226;p100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a laatikoilla" showMasterSp="0">
  <p:cSld name="Lista laatikoilla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01"/>
          <p:cNvSpPr/>
          <p:nvPr/>
        </p:nvSpPr>
        <p:spPr>
          <a:xfrm>
            <a:off x="4164960" y="1766156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01"/>
          <p:cNvSpPr txBox="1"/>
          <p:nvPr>
            <p:ph idx="1" type="body"/>
          </p:nvPr>
        </p:nvSpPr>
        <p:spPr>
          <a:xfrm>
            <a:off x="4244022" y="1883141"/>
            <a:ext cx="6866776" cy="68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0" name="Google Shape;230;p101"/>
          <p:cNvSpPr/>
          <p:nvPr/>
        </p:nvSpPr>
        <p:spPr>
          <a:xfrm>
            <a:off x="837192" y="168481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101"/>
          <p:cNvSpPr/>
          <p:nvPr/>
        </p:nvSpPr>
        <p:spPr>
          <a:xfrm>
            <a:off x="837192" y="2962978"/>
            <a:ext cx="3199198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101"/>
          <p:cNvSpPr/>
          <p:nvPr/>
        </p:nvSpPr>
        <p:spPr>
          <a:xfrm>
            <a:off x="837786" y="4241138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01"/>
          <p:cNvSpPr/>
          <p:nvPr/>
        </p:nvSpPr>
        <p:spPr>
          <a:xfrm>
            <a:off x="837786" y="5507072"/>
            <a:ext cx="3198604" cy="11070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01"/>
          <p:cNvSpPr txBox="1"/>
          <p:nvPr>
            <p:ph idx="2" type="body"/>
          </p:nvPr>
        </p:nvSpPr>
        <p:spPr>
          <a:xfrm>
            <a:off x="937481" y="1838559"/>
            <a:ext cx="2936935" cy="75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5" name="Google Shape;235;p101"/>
          <p:cNvSpPr txBox="1"/>
          <p:nvPr>
            <p:ph idx="3" type="body"/>
          </p:nvPr>
        </p:nvSpPr>
        <p:spPr>
          <a:xfrm>
            <a:off x="968323" y="3110845"/>
            <a:ext cx="2936935" cy="838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101"/>
          <p:cNvSpPr txBox="1"/>
          <p:nvPr>
            <p:ph idx="4" type="body"/>
          </p:nvPr>
        </p:nvSpPr>
        <p:spPr>
          <a:xfrm>
            <a:off x="968323" y="4375168"/>
            <a:ext cx="2936935" cy="838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7" name="Google Shape;237;p101"/>
          <p:cNvSpPr txBox="1"/>
          <p:nvPr>
            <p:ph idx="5" type="body"/>
          </p:nvPr>
        </p:nvSpPr>
        <p:spPr>
          <a:xfrm>
            <a:off x="968322" y="5645962"/>
            <a:ext cx="2936935" cy="8389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8" name="Google Shape;238;p101"/>
          <p:cNvSpPr/>
          <p:nvPr/>
        </p:nvSpPr>
        <p:spPr>
          <a:xfrm>
            <a:off x="4167521" y="3033504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01"/>
          <p:cNvSpPr txBox="1"/>
          <p:nvPr>
            <p:ph idx="6" type="body"/>
          </p:nvPr>
        </p:nvSpPr>
        <p:spPr>
          <a:xfrm>
            <a:off x="4246583" y="3160014"/>
            <a:ext cx="6866776" cy="68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101"/>
          <p:cNvSpPr/>
          <p:nvPr/>
        </p:nvSpPr>
        <p:spPr>
          <a:xfrm>
            <a:off x="4164960" y="431845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01"/>
          <p:cNvSpPr txBox="1"/>
          <p:nvPr>
            <p:ph idx="7" type="body"/>
          </p:nvPr>
        </p:nvSpPr>
        <p:spPr>
          <a:xfrm>
            <a:off x="4244022" y="4444961"/>
            <a:ext cx="6866776" cy="68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101"/>
          <p:cNvSpPr/>
          <p:nvPr/>
        </p:nvSpPr>
        <p:spPr>
          <a:xfrm>
            <a:off x="4164960" y="5574211"/>
            <a:ext cx="7186279" cy="973395"/>
          </a:xfrm>
          <a:prstGeom prst="rect">
            <a:avLst/>
          </a:prstGeom>
          <a:solidFill>
            <a:srgbClr val="D9D9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01"/>
          <p:cNvSpPr txBox="1"/>
          <p:nvPr>
            <p:ph idx="8" type="body"/>
          </p:nvPr>
        </p:nvSpPr>
        <p:spPr>
          <a:xfrm>
            <a:off x="4244022" y="5691196"/>
            <a:ext cx="6866776" cy="688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71428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4" name="Google Shape;244;p101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245" name="Google Shape;245;p10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10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erointi lista" showMasterSp="0">
  <p:cSld name="Numerointi lista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02"/>
          <p:cNvSpPr txBox="1"/>
          <p:nvPr>
            <p:ph idx="1" type="body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9" name="Google Shape;249;p102"/>
          <p:cNvSpPr txBox="1"/>
          <p:nvPr>
            <p:ph idx="2" type="body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102"/>
          <p:cNvSpPr txBox="1"/>
          <p:nvPr>
            <p:ph idx="3" type="body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1" name="Google Shape;251;p102"/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02"/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02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4" name="Google Shape;254;p102"/>
          <p:cNvSpPr txBox="1"/>
          <p:nvPr>
            <p:ph idx="4" type="body"/>
          </p:nvPr>
        </p:nvSpPr>
        <p:spPr>
          <a:xfrm>
            <a:off x="809782" y="2250433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5" name="Google Shape;255;p102"/>
          <p:cNvSpPr txBox="1"/>
          <p:nvPr>
            <p:ph idx="5" type="body"/>
          </p:nvPr>
        </p:nvSpPr>
        <p:spPr>
          <a:xfrm>
            <a:off x="807041" y="3693188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6" name="Google Shape;256;p102"/>
          <p:cNvSpPr/>
          <p:nvPr/>
        </p:nvSpPr>
        <p:spPr>
          <a:xfrm>
            <a:off x="807041" y="493576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102"/>
          <p:cNvSpPr txBox="1"/>
          <p:nvPr>
            <p:ph idx="6" type="body"/>
          </p:nvPr>
        </p:nvSpPr>
        <p:spPr>
          <a:xfrm>
            <a:off x="788035" y="5141034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58" name="Google Shape;258;p1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10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a" showMasterSp="0">
  <p:cSld name="Lista"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03"/>
          <p:cNvSpPr/>
          <p:nvPr/>
        </p:nvSpPr>
        <p:spPr>
          <a:xfrm>
            <a:off x="826047" y="2040070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03"/>
          <p:cNvSpPr/>
          <p:nvPr/>
        </p:nvSpPr>
        <p:spPr>
          <a:xfrm>
            <a:off x="826047" y="348791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03"/>
          <p:cNvSpPr/>
          <p:nvPr/>
        </p:nvSpPr>
        <p:spPr>
          <a:xfrm>
            <a:off x="826641" y="4926091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03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5" name="Google Shape;265;p103"/>
          <p:cNvSpPr txBox="1"/>
          <p:nvPr>
            <p:ph idx="1" type="body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6" name="Google Shape;266;p103"/>
          <p:cNvSpPr txBox="1"/>
          <p:nvPr>
            <p:ph idx="2" type="body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7" name="Google Shape;267;p103"/>
          <p:cNvSpPr txBox="1"/>
          <p:nvPr>
            <p:ph idx="3" type="body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8" name="Google Shape;268;p1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0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ista" showMasterSp="0">
  <p:cSld name="1_Lista"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04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2" name="Google Shape;272;p104"/>
          <p:cNvSpPr txBox="1"/>
          <p:nvPr>
            <p:ph idx="1" type="body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3" name="Google Shape;273;p104"/>
          <p:cNvSpPr txBox="1"/>
          <p:nvPr>
            <p:ph idx="2" type="body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4" name="Google Shape;274;p104"/>
          <p:cNvSpPr txBox="1"/>
          <p:nvPr>
            <p:ph idx="3" type="body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75" name="Google Shape;275;p10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0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kstikorostus" showMasterSp="0">
  <p:cSld name="Tekstikorostus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5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9" name="Google Shape;279;p105"/>
          <p:cNvSpPr txBox="1"/>
          <p:nvPr>
            <p:ph idx="1" type="body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0" name="Google Shape;280;p105"/>
          <p:cNvSpPr txBox="1"/>
          <p:nvPr>
            <p:ph idx="2" type="body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1" name="Google Shape;281;p105"/>
          <p:cNvSpPr txBox="1"/>
          <p:nvPr>
            <p:ph idx="3" type="body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2" name="Google Shape;282;p105"/>
          <p:cNvSpPr txBox="1"/>
          <p:nvPr>
            <p:ph idx="4" type="body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3" name="Google Shape;283;p105"/>
          <p:cNvSpPr txBox="1"/>
          <p:nvPr>
            <p:ph idx="5" type="body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4" name="Google Shape;284;p105"/>
          <p:cNvSpPr txBox="1"/>
          <p:nvPr>
            <p:ph idx="6" type="body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85" name="Google Shape;285;p10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286" name="Google Shape;286;p10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yhjä 2">
  <p:cSld name="tyhjä 2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10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10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0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VantaaVanda">
  <p:cSld name="Väliotsikkopohja VantaaVanda">
    <p:bg>
      <p:bgPr>
        <a:solidFill>
          <a:srgbClr val="0042A5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7"/>
          <p:cNvSpPr/>
          <p:nvPr/>
        </p:nvSpPr>
        <p:spPr>
          <a:xfrm rot="-2220821">
            <a:off x="-1175596" y="-2894079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07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07"/>
          <p:cNvSpPr/>
          <p:nvPr/>
        </p:nvSpPr>
        <p:spPr>
          <a:xfrm rot="8578768">
            <a:off x="785030" y="1954432"/>
            <a:ext cx="13912716" cy="7382991"/>
          </a:xfrm>
          <a:custGeom>
            <a:rect b="b" l="l" r="r" t="t"/>
            <a:pathLst>
              <a:path extrusionOk="0" h="7382991" w="10434537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0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71164" y="5264677"/>
            <a:ext cx="2004775" cy="1353099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p107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7" name="Google Shape;297;p10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ivistö">
  <p:cSld name="Väliotsikkopohja Kivistö">
    <p:bg>
      <p:bgPr>
        <a:solidFill>
          <a:schemeClr val="lt1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8"/>
          <p:cNvSpPr/>
          <p:nvPr/>
        </p:nvSpPr>
        <p:spPr>
          <a:xfrm rot="-2220821">
            <a:off x="-1172501" y="-2892361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AD178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108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2A6D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08"/>
          <p:cNvSpPr/>
          <p:nvPr/>
        </p:nvSpPr>
        <p:spPr>
          <a:xfrm rot="8578768">
            <a:off x="782944" y="1935920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DB3DB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10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303" name="Google Shape;303;p10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404910" y="5553423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0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teema">
  <p:cSld name="Väliotsikkopohja teema">
    <p:bg>
      <p:bgPr>
        <a:solidFill>
          <a:srgbClr val="0042A5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Google Shape;306;p109"/>
          <p:cNvPicPr preferRelativeResize="0"/>
          <p:nvPr/>
        </p:nvPicPr>
        <p:blipFill rotWithShape="1">
          <a:blip r:embed="rId2">
            <a:alphaModFix/>
          </a:blip>
          <a:srcRect b="0" l="0" r="11765" t="11765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109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äliotsikkopohja teema">
  <p:cSld name="1_Väliotsikkopohja teema">
    <p:bg>
      <p:bgPr>
        <a:solidFill>
          <a:srgbClr val="0042A5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1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110"/>
          <p:cNvSpPr/>
          <p:nvPr/>
        </p:nvSpPr>
        <p:spPr>
          <a:xfrm rot="-2220821">
            <a:off x="-1175596" y="-2894079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110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110"/>
          <p:cNvSpPr/>
          <p:nvPr/>
        </p:nvSpPr>
        <p:spPr>
          <a:xfrm rot="8578768">
            <a:off x="785030" y="1954432"/>
            <a:ext cx="13912716" cy="7382991"/>
          </a:xfrm>
          <a:custGeom>
            <a:rect b="b" l="l" r="r" t="t"/>
            <a:pathLst>
              <a:path extrusionOk="0" h="7382991" w="10434537">
                <a:moveTo>
                  <a:pt x="0" y="5497603"/>
                </a:moveTo>
                <a:lnTo>
                  <a:pt x="3112265" y="0"/>
                </a:lnTo>
                <a:lnTo>
                  <a:pt x="10434537" y="7382991"/>
                </a:lnTo>
                <a:lnTo>
                  <a:pt x="0" y="5497603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3" name="Google Shape;313;p110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konit kopioitavissa Master-sivuilta 3">
  <p:cSld name="Ikonit kopioitavissa Master-sivuilta 3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11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Ikonit ovat kopioitavissa Master-sivuilta (Näytä &gt; Dian perustyyli). Ikoneita voi myös ladata aineistopankista.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" name="Google Shape;316;p111"/>
          <p:cNvGrpSpPr/>
          <p:nvPr/>
        </p:nvGrpSpPr>
        <p:grpSpPr>
          <a:xfrm>
            <a:off x="2974629" y="2424629"/>
            <a:ext cx="710291" cy="710292"/>
            <a:chOff x="1475612" y="2498626"/>
            <a:chExt cx="710291" cy="710292"/>
          </a:xfrm>
        </p:grpSpPr>
        <p:sp>
          <p:nvSpPr>
            <p:cNvPr id="317" name="Google Shape;317;p111"/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111"/>
            <p:cNvSpPr/>
            <p:nvPr/>
          </p:nvSpPr>
          <p:spPr>
            <a:xfrm>
              <a:off x="1667245" y="2609297"/>
              <a:ext cx="327025" cy="488950"/>
            </a:xfrm>
            <a:custGeom>
              <a:rect b="b" l="l" r="r" t="t"/>
              <a:pathLst>
                <a:path extrusionOk="0" h="1359" w="90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9" name="Google Shape;319;p111"/>
          <p:cNvGrpSpPr/>
          <p:nvPr/>
        </p:nvGrpSpPr>
        <p:grpSpPr>
          <a:xfrm>
            <a:off x="1882388" y="1446339"/>
            <a:ext cx="710291" cy="710292"/>
            <a:chOff x="383371" y="1520336"/>
            <a:chExt cx="710291" cy="710292"/>
          </a:xfrm>
        </p:grpSpPr>
        <p:sp>
          <p:nvSpPr>
            <p:cNvPr id="320" name="Google Shape;320;p111"/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111"/>
            <p:cNvSpPr/>
            <p:nvPr/>
          </p:nvSpPr>
          <p:spPr>
            <a:xfrm>
              <a:off x="514679" y="1652438"/>
              <a:ext cx="447675" cy="446088"/>
            </a:xfrm>
            <a:custGeom>
              <a:rect b="b" l="l" r="r" t="t"/>
              <a:pathLst>
                <a:path extrusionOk="0" h="1238" w="1245">
                  <a:moveTo>
                    <a:pt x="230" y="479"/>
                  </a:moveTo>
                  <a:cubicBezTo>
                    <a:pt x="230" y="511"/>
                    <a:pt x="236" y="543"/>
                    <a:pt x="248" y="572"/>
                  </a:cubicBezTo>
                  <a:cubicBezTo>
                    <a:pt x="253" y="584"/>
                    <a:pt x="264" y="591"/>
                    <a:pt x="276" y="591"/>
                  </a:cubicBezTo>
                  <a:cubicBezTo>
                    <a:pt x="279" y="591"/>
                    <a:pt x="283" y="590"/>
                    <a:pt x="287" y="588"/>
                  </a:cubicBezTo>
                  <a:cubicBezTo>
                    <a:pt x="302" y="582"/>
                    <a:pt x="310" y="565"/>
                    <a:pt x="303" y="550"/>
                  </a:cubicBezTo>
                  <a:cubicBezTo>
                    <a:pt x="294" y="527"/>
                    <a:pt x="290" y="504"/>
                    <a:pt x="290" y="479"/>
                  </a:cubicBezTo>
                  <a:cubicBezTo>
                    <a:pt x="290" y="463"/>
                    <a:pt x="276" y="450"/>
                    <a:pt x="260" y="450"/>
                  </a:cubicBezTo>
                  <a:cubicBezTo>
                    <a:pt x="244" y="450"/>
                    <a:pt x="230" y="463"/>
                    <a:pt x="230" y="479"/>
                  </a:cubicBezTo>
                  <a:close/>
                  <a:moveTo>
                    <a:pt x="477" y="233"/>
                  </a:moveTo>
                  <a:cubicBezTo>
                    <a:pt x="376" y="233"/>
                    <a:pt x="286" y="293"/>
                    <a:pt x="248" y="387"/>
                  </a:cubicBezTo>
                  <a:cubicBezTo>
                    <a:pt x="242" y="402"/>
                    <a:pt x="249" y="420"/>
                    <a:pt x="265" y="426"/>
                  </a:cubicBezTo>
                  <a:cubicBezTo>
                    <a:pt x="268" y="427"/>
                    <a:pt x="272" y="428"/>
                    <a:pt x="276" y="428"/>
                  </a:cubicBezTo>
                  <a:cubicBezTo>
                    <a:pt x="288" y="428"/>
                    <a:pt x="299" y="421"/>
                    <a:pt x="303" y="409"/>
                  </a:cubicBezTo>
                  <a:cubicBezTo>
                    <a:pt x="332" y="338"/>
                    <a:pt x="400" y="292"/>
                    <a:pt x="477" y="292"/>
                  </a:cubicBezTo>
                  <a:cubicBezTo>
                    <a:pt x="493" y="292"/>
                    <a:pt x="507" y="279"/>
                    <a:pt x="507" y="263"/>
                  </a:cubicBezTo>
                  <a:cubicBezTo>
                    <a:pt x="507" y="246"/>
                    <a:pt x="493" y="233"/>
                    <a:pt x="477" y="233"/>
                  </a:cubicBezTo>
                  <a:close/>
                  <a:moveTo>
                    <a:pt x="477" y="775"/>
                  </a:moveTo>
                  <a:cubicBezTo>
                    <a:pt x="314" y="775"/>
                    <a:pt x="181" y="642"/>
                    <a:pt x="181" y="479"/>
                  </a:cubicBezTo>
                  <a:cubicBezTo>
                    <a:pt x="181" y="317"/>
                    <a:pt x="314" y="184"/>
                    <a:pt x="477" y="184"/>
                  </a:cubicBezTo>
                  <a:cubicBezTo>
                    <a:pt x="640" y="184"/>
                    <a:pt x="772" y="317"/>
                    <a:pt x="772" y="479"/>
                  </a:cubicBezTo>
                  <a:cubicBezTo>
                    <a:pt x="772" y="642"/>
                    <a:pt x="640" y="775"/>
                    <a:pt x="477" y="775"/>
                  </a:cubicBezTo>
                  <a:close/>
                  <a:moveTo>
                    <a:pt x="477" y="124"/>
                  </a:moveTo>
                  <a:cubicBezTo>
                    <a:pt x="281" y="124"/>
                    <a:pt x="122" y="284"/>
                    <a:pt x="122" y="479"/>
                  </a:cubicBezTo>
                  <a:cubicBezTo>
                    <a:pt x="122" y="675"/>
                    <a:pt x="281" y="835"/>
                    <a:pt x="477" y="835"/>
                  </a:cubicBezTo>
                  <a:cubicBezTo>
                    <a:pt x="673" y="835"/>
                    <a:pt x="832" y="675"/>
                    <a:pt x="832" y="479"/>
                  </a:cubicBezTo>
                  <a:cubicBezTo>
                    <a:pt x="832" y="284"/>
                    <a:pt x="673" y="124"/>
                    <a:pt x="477" y="124"/>
                  </a:cubicBezTo>
                  <a:close/>
                  <a:moveTo>
                    <a:pt x="1094" y="1163"/>
                  </a:moveTo>
                  <a:lnTo>
                    <a:pt x="728" y="797"/>
                  </a:lnTo>
                  <a:lnTo>
                    <a:pt x="707" y="811"/>
                  </a:lnTo>
                  <a:cubicBezTo>
                    <a:pt x="623" y="870"/>
                    <a:pt x="521" y="894"/>
                    <a:pt x="418" y="879"/>
                  </a:cubicBezTo>
                  <a:cubicBezTo>
                    <a:pt x="240" y="854"/>
                    <a:pt x="99" y="711"/>
                    <a:pt x="76" y="533"/>
                  </a:cubicBezTo>
                  <a:cubicBezTo>
                    <a:pt x="61" y="415"/>
                    <a:pt x="96" y="301"/>
                    <a:pt x="173" y="213"/>
                  </a:cubicBezTo>
                  <a:cubicBezTo>
                    <a:pt x="262" y="112"/>
                    <a:pt x="396" y="62"/>
                    <a:pt x="530" y="79"/>
                  </a:cubicBezTo>
                  <a:cubicBezTo>
                    <a:pt x="709" y="102"/>
                    <a:pt x="851" y="242"/>
                    <a:pt x="876" y="420"/>
                  </a:cubicBezTo>
                  <a:cubicBezTo>
                    <a:pt x="891" y="523"/>
                    <a:pt x="867" y="626"/>
                    <a:pt x="808" y="710"/>
                  </a:cubicBezTo>
                  <a:lnTo>
                    <a:pt x="794" y="730"/>
                  </a:lnTo>
                  <a:lnTo>
                    <a:pt x="1161" y="1097"/>
                  </a:lnTo>
                  <a:cubicBezTo>
                    <a:pt x="1179" y="1115"/>
                    <a:pt x="1179" y="1145"/>
                    <a:pt x="1161" y="1163"/>
                  </a:cubicBezTo>
                  <a:cubicBezTo>
                    <a:pt x="1143" y="1181"/>
                    <a:pt x="1112" y="1181"/>
                    <a:pt x="1094" y="1163"/>
                  </a:cubicBezTo>
                  <a:close/>
                  <a:moveTo>
                    <a:pt x="871" y="723"/>
                  </a:moveTo>
                  <a:cubicBezTo>
                    <a:pt x="928" y="631"/>
                    <a:pt x="951" y="521"/>
                    <a:pt x="936" y="412"/>
                  </a:cubicBezTo>
                  <a:cubicBezTo>
                    <a:pt x="906" y="207"/>
                    <a:pt x="743" y="46"/>
                    <a:pt x="538" y="20"/>
                  </a:cubicBezTo>
                  <a:cubicBezTo>
                    <a:pt x="384" y="0"/>
                    <a:pt x="230" y="58"/>
                    <a:pt x="129" y="173"/>
                  </a:cubicBezTo>
                  <a:cubicBezTo>
                    <a:pt x="41" y="273"/>
                    <a:pt x="0" y="407"/>
                    <a:pt x="17" y="541"/>
                  </a:cubicBezTo>
                  <a:cubicBezTo>
                    <a:pt x="44" y="746"/>
                    <a:pt x="205" y="909"/>
                    <a:pt x="409" y="938"/>
                  </a:cubicBezTo>
                  <a:cubicBezTo>
                    <a:pt x="518" y="954"/>
                    <a:pt x="628" y="931"/>
                    <a:pt x="720" y="874"/>
                  </a:cubicBezTo>
                  <a:lnTo>
                    <a:pt x="1052" y="1205"/>
                  </a:lnTo>
                  <a:cubicBezTo>
                    <a:pt x="1072" y="1225"/>
                    <a:pt x="1099" y="1237"/>
                    <a:pt x="1127" y="1237"/>
                  </a:cubicBezTo>
                  <a:cubicBezTo>
                    <a:pt x="1156" y="1237"/>
                    <a:pt x="1183" y="1225"/>
                    <a:pt x="1203" y="1205"/>
                  </a:cubicBezTo>
                  <a:cubicBezTo>
                    <a:pt x="1244" y="1164"/>
                    <a:pt x="1244" y="1096"/>
                    <a:pt x="1203" y="1055"/>
                  </a:cubicBezTo>
                  <a:lnTo>
                    <a:pt x="871" y="72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111"/>
          <p:cNvGrpSpPr/>
          <p:nvPr/>
        </p:nvGrpSpPr>
        <p:grpSpPr>
          <a:xfrm>
            <a:off x="2982085" y="1446339"/>
            <a:ext cx="710291" cy="710292"/>
            <a:chOff x="1483068" y="1520336"/>
            <a:chExt cx="710291" cy="710292"/>
          </a:xfrm>
        </p:grpSpPr>
        <p:sp>
          <p:nvSpPr>
            <p:cNvPr id="323" name="Google Shape;323;p111"/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111"/>
            <p:cNvSpPr/>
            <p:nvPr/>
          </p:nvSpPr>
          <p:spPr>
            <a:xfrm>
              <a:off x="1594532" y="1699270"/>
              <a:ext cx="487362" cy="352425"/>
            </a:xfrm>
            <a:custGeom>
              <a:rect b="b" l="l" r="r" t="t"/>
              <a:pathLst>
                <a:path extrusionOk="0" h="979" w="1355">
                  <a:moveTo>
                    <a:pt x="959" y="521"/>
                  </a:moveTo>
                  <a:lnTo>
                    <a:pt x="959" y="363"/>
                  </a:lnTo>
                  <a:cubicBezTo>
                    <a:pt x="971" y="367"/>
                    <a:pt x="982" y="374"/>
                    <a:pt x="991" y="383"/>
                  </a:cubicBezTo>
                  <a:cubicBezTo>
                    <a:pt x="1007" y="399"/>
                    <a:pt x="1016" y="420"/>
                    <a:pt x="1016" y="442"/>
                  </a:cubicBezTo>
                  <a:cubicBezTo>
                    <a:pt x="1016" y="478"/>
                    <a:pt x="992" y="509"/>
                    <a:pt x="959" y="521"/>
                  </a:cubicBezTo>
                  <a:close/>
                  <a:moveTo>
                    <a:pt x="903" y="799"/>
                  </a:moveTo>
                  <a:cubicBezTo>
                    <a:pt x="823" y="724"/>
                    <a:pt x="678" y="604"/>
                    <a:pt x="564" y="586"/>
                  </a:cubicBezTo>
                  <a:lnTo>
                    <a:pt x="564" y="270"/>
                  </a:lnTo>
                  <a:cubicBezTo>
                    <a:pt x="678" y="252"/>
                    <a:pt x="823" y="131"/>
                    <a:pt x="903" y="57"/>
                  </a:cubicBezTo>
                  <a:lnTo>
                    <a:pt x="903" y="799"/>
                  </a:lnTo>
                  <a:close/>
                  <a:moveTo>
                    <a:pt x="508" y="583"/>
                  </a:moveTo>
                  <a:lnTo>
                    <a:pt x="197" y="583"/>
                  </a:lnTo>
                  <a:cubicBezTo>
                    <a:pt x="120" y="583"/>
                    <a:pt x="56" y="520"/>
                    <a:pt x="56" y="442"/>
                  </a:cubicBezTo>
                  <a:lnTo>
                    <a:pt x="56" y="414"/>
                  </a:lnTo>
                  <a:cubicBezTo>
                    <a:pt x="56" y="336"/>
                    <a:pt x="120" y="273"/>
                    <a:pt x="197" y="273"/>
                  </a:cubicBezTo>
                  <a:lnTo>
                    <a:pt x="508" y="273"/>
                  </a:lnTo>
                  <a:lnTo>
                    <a:pt x="508" y="583"/>
                  </a:lnTo>
                  <a:close/>
                  <a:moveTo>
                    <a:pt x="141" y="630"/>
                  </a:moveTo>
                  <a:cubicBezTo>
                    <a:pt x="159" y="636"/>
                    <a:pt x="178" y="640"/>
                    <a:pt x="197" y="640"/>
                  </a:cubicBezTo>
                  <a:lnTo>
                    <a:pt x="254" y="640"/>
                  </a:lnTo>
                  <a:cubicBezTo>
                    <a:pt x="255" y="664"/>
                    <a:pt x="260" y="688"/>
                    <a:pt x="269" y="713"/>
                  </a:cubicBezTo>
                  <a:cubicBezTo>
                    <a:pt x="270" y="714"/>
                    <a:pt x="325" y="834"/>
                    <a:pt x="340" y="875"/>
                  </a:cubicBezTo>
                  <a:cubicBezTo>
                    <a:pt x="344" y="884"/>
                    <a:pt x="349" y="901"/>
                    <a:pt x="342" y="910"/>
                  </a:cubicBezTo>
                  <a:cubicBezTo>
                    <a:pt x="337" y="918"/>
                    <a:pt x="322" y="922"/>
                    <a:pt x="310" y="922"/>
                  </a:cubicBezTo>
                  <a:lnTo>
                    <a:pt x="282" y="922"/>
                  </a:lnTo>
                  <a:cubicBezTo>
                    <a:pt x="251" y="922"/>
                    <a:pt x="238" y="894"/>
                    <a:pt x="226" y="861"/>
                  </a:cubicBezTo>
                  <a:lnTo>
                    <a:pt x="224" y="855"/>
                  </a:lnTo>
                  <a:cubicBezTo>
                    <a:pt x="213" y="827"/>
                    <a:pt x="154" y="695"/>
                    <a:pt x="152" y="691"/>
                  </a:cubicBezTo>
                  <a:cubicBezTo>
                    <a:pt x="145" y="672"/>
                    <a:pt x="141" y="652"/>
                    <a:pt x="141" y="632"/>
                  </a:cubicBezTo>
                  <a:lnTo>
                    <a:pt x="141" y="630"/>
                  </a:lnTo>
                  <a:close/>
                  <a:moveTo>
                    <a:pt x="323" y="696"/>
                  </a:moveTo>
                  <a:cubicBezTo>
                    <a:pt x="322" y="694"/>
                    <a:pt x="321" y="692"/>
                    <a:pt x="321" y="691"/>
                  </a:cubicBezTo>
                  <a:cubicBezTo>
                    <a:pt x="315" y="675"/>
                    <a:pt x="312" y="657"/>
                    <a:pt x="311" y="640"/>
                  </a:cubicBezTo>
                  <a:lnTo>
                    <a:pt x="423" y="640"/>
                  </a:lnTo>
                  <a:lnTo>
                    <a:pt x="423" y="668"/>
                  </a:lnTo>
                  <a:cubicBezTo>
                    <a:pt x="423" y="683"/>
                    <a:pt x="411" y="696"/>
                    <a:pt x="395" y="696"/>
                  </a:cubicBezTo>
                  <a:lnTo>
                    <a:pt x="323" y="696"/>
                  </a:lnTo>
                  <a:close/>
                  <a:moveTo>
                    <a:pt x="1031" y="343"/>
                  </a:moveTo>
                  <a:cubicBezTo>
                    <a:pt x="1011" y="323"/>
                    <a:pt x="986" y="309"/>
                    <a:pt x="959" y="304"/>
                  </a:cubicBezTo>
                  <a:lnTo>
                    <a:pt x="959" y="57"/>
                  </a:lnTo>
                  <a:cubicBezTo>
                    <a:pt x="959" y="26"/>
                    <a:pt x="934" y="0"/>
                    <a:pt x="903" y="0"/>
                  </a:cubicBezTo>
                  <a:cubicBezTo>
                    <a:pt x="889" y="0"/>
                    <a:pt x="875" y="6"/>
                    <a:pt x="865" y="15"/>
                  </a:cubicBezTo>
                  <a:cubicBezTo>
                    <a:pt x="727" y="143"/>
                    <a:pt x="608" y="216"/>
                    <a:pt x="536" y="216"/>
                  </a:cubicBezTo>
                  <a:lnTo>
                    <a:pt x="197" y="216"/>
                  </a:lnTo>
                  <a:cubicBezTo>
                    <a:pt x="88" y="216"/>
                    <a:pt x="0" y="305"/>
                    <a:pt x="0" y="414"/>
                  </a:cubicBezTo>
                  <a:lnTo>
                    <a:pt x="0" y="442"/>
                  </a:lnTo>
                  <a:cubicBezTo>
                    <a:pt x="0" y="514"/>
                    <a:pt x="39" y="577"/>
                    <a:pt x="97" y="611"/>
                  </a:cubicBezTo>
                  <a:lnTo>
                    <a:pt x="84" y="611"/>
                  </a:lnTo>
                  <a:lnTo>
                    <a:pt x="84" y="632"/>
                  </a:lnTo>
                  <a:cubicBezTo>
                    <a:pt x="84" y="659"/>
                    <a:pt x="89" y="686"/>
                    <a:pt x="100" y="713"/>
                  </a:cubicBezTo>
                  <a:cubicBezTo>
                    <a:pt x="100" y="714"/>
                    <a:pt x="161" y="849"/>
                    <a:pt x="171" y="875"/>
                  </a:cubicBezTo>
                  <a:lnTo>
                    <a:pt x="173" y="881"/>
                  </a:lnTo>
                  <a:cubicBezTo>
                    <a:pt x="184" y="910"/>
                    <a:pt x="209" y="978"/>
                    <a:pt x="282" y="978"/>
                  </a:cubicBezTo>
                  <a:lnTo>
                    <a:pt x="310" y="978"/>
                  </a:lnTo>
                  <a:cubicBezTo>
                    <a:pt x="323" y="978"/>
                    <a:pt x="365" y="976"/>
                    <a:pt x="389" y="942"/>
                  </a:cubicBezTo>
                  <a:cubicBezTo>
                    <a:pt x="400" y="926"/>
                    <a:pt x="409" y="898"/>
                    <a:pt x="393" y="855"/>
                  </a:cubicBezTo>
                  <a:cubicBezTo>
                    <a:pt x="384" y="833"/>
                    <a:pt x="365" y="789"/>
                    <a:pt x="349" y="752"/>
                  </a:cubicBezTo>
                  <a:lnTo>
                    <a:pt x="395" y="752"/>
                  </a:lnTo>
                  <a:cubicBezTo>
                    <a:pt x="441" y="752"/>
                    <a:pt x="480" y="715"/>
                    <a:pt x="480" y="668"/>
                  </a:cubicBezTo>
                  <a:lnTo>
                    <a:pt x="480" y="640"/>
                  </a:lnTo>
                  <a:lnTo>
                    <a:pt x="536" y="640"/>
                  </a:lnTo>
                  <a:cubicBezTo>
                    <a:pt x="607" y="640"/>
                    <a:pt x="727" y="713"/>
                    <a:pt x="865" y="841"/>
                  </a:cubicBezTo>
                  <a:cubicBezTo>
                    <a:pt x="875" y="850"/>
                    <a:pt x="889" y="856"/>
                    <a:pt x="903" y="856"/>
                  </a:cubicBezTo>
                  <a:cubicBezTo>
                    <a:pt x="917" y="856"/>
                    <a:pt x="931" y="850"/>
                    <a:pt x="942" y="840"/>
                  </a:cubicBezTo>
                  <a:cubicBezTo>
                    <a:pt x="953" y="829"/>
                    <a:pt x="959" y="815"/>
                    <a:pt x="959" y="799"/>
                  </a:cubicBezTo>
                  <a:lnTo>
                    <a:pt x="959" y="580"/>
                  </a:lnTo>
                  <a:cubicBezTo>
                    <a:pt x="1023" y="567"/>
                    <a:pt x="1072" y="509"/>
                    <a:pt x="1072" y="442"/>
                  </a:cubicBezTo>
                  <a:cubicBezTo>
                    <a:pt x="1072" y="405"/>
                    <a:pt x="1058" y="370"/>
                    <a:pt x="1031" y="343"/>
                  </a:cubicBezTo>
                  <a:close/>
                  <a:moveTo>
                    <a:pt x="1092" y="168"/>
                  </a:moveTo>
                  <a:lnTo>
                    <a:pt x="1052" y="208"/>
                  </a:lnTo>
                  <a:cubicBezTo>
                    <a:pt x="1123" y="279"/>
                    <a:pt x="1157" y="356"/>
                    <a:pt x="1157" y="442"/>
                  </a:cubicBezTo>
                  <a:cubicBezTo>
                    <a:pt x="1157" y="528"/>
                    <a:pt x="1123" y="605"/>
                    <a:pt x="1052" y="676"/>
                  </a:cubicBezTo>
                  <a:lnTo>
                    <a:pt x="1092" y="716"/>
                  </a:lnTo>
                  <a:cubicBezTo>
                    <a:pt x="1174" y="633"/>
                    <a:pt x="1213" y="544"/>
                    <a:pt x="1213" y="442"/>
                  </a:cubicBezTo>
                  <a:cubicBezTo>
                    <a:pt x="1213" y="340"/>
                    <a:pt x="1174" y="251"/>
                    <a:pt x="1092" y="168"/>
                  </a:cubicBezTo>
                  <a:close/>
                  <a:moveTo>
                    <a:pt x="1201" y="111"/>
                  </a:moveTo>
                  <a:lnTo>
                    <a:pt x="1163" y="152"/>
                  </a:lnTo>
                  <a:cubicBezTo>
                    <a:pt x="1251" y="235"/>
                    <a:pt x="1298" y="335"/>
                    <a:pt x="1298" y="442"/>
                  </a:cubicBezTo>
                  <a:cubicBezTo>
                    <a:pt x="1298" y="549"/>
                    <a:pt x="1251" y="649"/>
                    <a:pt x="1163" y="732"/>
                  </a:cubicBezTo>
                  <a:lnTo>
                    <a:pt x="1201" y="773"/>
                  </a:lnTo>
                  <a:cubicBezTo>
                    <a:pt x="1301" y="679"/>
                    <a:pt x="1354" y="565"/>
                    <a:pt x="1354" y="442"/>
                  </a:cubicBezTo>
                  <a:cubicBezTo>
                    <a:pt x="1354" y="319"/>
                    <a:pt x="1301" y="205"/>
                    <a:pt x="1201" y="1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5" name="Google Shape;325;p111"/>
          <p:cNvGrpSpPr/>
          <p:nvPr/>
        </p:nvGrpSpPr>
        <p:grpSpPr>
          <a:xfrm>
            <a:off x="6281176" y="1446339"/>
            <a:ext cx="710291" cy="710292"/>
            <a:chOff x="4782159" y="1520336"/>
            <a:chExt cx="710291" cy="710292"/>
          </a:xfrm>
        </p:grpSpPr>
        <p:sp>
          <p:nvSpPr>
            <p:cNvPr id="326" name="Google Shape;326;p111"/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11"/>
            <p:cNvSpPr/>
            <p:nvPr/>
          </p:nvSpPr>
          <p:spPr>
            <a:xfrm>
              <a:off x="4927754" y="1669901"/>
              <a:ext cx="419100" cy="411163"/>
            </a:xfrm>
            <a:custGeom>
              <a:rect b="b" l="l" r="r" t="t"/>
              <a:pathLst>
                <a:path extrusionOk="0" h="1143" w="1164">
                  <a:moveTo>
                    <a:pt x="203" y="547"/>
                  </a:moveTo>
                  <a:lnTo>
                    <a:pt x="141" y="547"/>
                  </a:lnTo>
                  <a:lnTo>
                    <a:pt x="141" y="660"/>
                  </a:lnTo>
                  <a:lnTo>
                    <a:pt x="203" y="660"/>
                  </a:lnTo>
                  <a:lnTo>
                    <a:pt x="203" y="547"/>
                  </a:lnTo>
                  <a:close/>
                  <a:moveTo>
                    <a:pt x="282" y="1052"/>
                  </a:moveTo>
                  <a:lnTo>
                    <a:pt x="62" y="1052"/>
                  </a:lnTo>
                  <a:lnTo>
                    <a:pt x="62" y="493"/>
                  </a:lnTo>
                  <a:lnTo>
                    <a:pt x="282" y="493"/>
                  </a:lnTo>
                  <a:lnTo>
                    <a:pt x="282" y="1052"/>
                  </a:lnTo>
                  <a:close/>
                  <a:moveTo>
                    <a:pt x="824" y="248"/>
                  </a:moveTo>
                  <a:cubicBezTo>
                    <a:pt x="824" y="149"/>
                    <a:pt x="805" y="107"/>
                    <a:pt x="761" y="51"/>
                  </a:cubicBezTo>
                  <a:cubicBezTo>
                    <a:pt x="728" y="8"/>
                    <a:pt x="679" y="0"/>
                    <a:pt x="645" y="11"/>
                  </a:cubicBezTo>
                  <a:cubicBezTo>
                    <a:pt x="613" y="22"/>
                    <a:pt x="593" y="50"/>
                    <a:pt x="593" y="83"/>
                  </a:cubicBezTo>
                  <a:lnTo>
                    <a:pt x="593" y="123"/>
                  </a:lnTo>
                  <a:cubicBezTo>
                    <a:pt x="593" y="218"/>
                    <a:pt x="564" y="285"/>
                    <a:pt x="485" y="373"/>
                  </a:cubicBezTo>
                  <a:lnTo>
                    <a:pt x="384" y="487"/>
                  </a:lnTo>
                  <a:lnTo>
                    <a:pt x="344" y="487"/>
                  </a:lnTo>
                  <a:lnTo>
                    <a:pt x="344" y="431"/>
                  </a:lnTo>
                  <a:lnTo>
                    <a:pt x="0" y="431"/>
                  </a:lnTo>
                  <a:lnTo>
                    <a:pt x="0" y="1114"/>
                  </a:lnTo>
                  <a:lnTo>
                    <a:pt x="344" y="1114"/>
                  </a:lnTo>
                  <a:lnTo>
                    <a:pt x="344" y="1030"/>
                  </a:lnTo>
                  <a:cubicBezTo>
                    <a:pt x="359" y="1030"/>
                    <a:pt x="371" y="1041"/>
                    <a:pt x="390" y="1058"/>
                  </a:cubicBezTo>
                  <a:cubicBezTo>
                    <a:pt x="416" y="1082"/>
                    <a:pt x="451" y="1114"/>
                    <a:pt x="512" y="1114"/>
                  </a:cubicBezTo>
                  <a:lnTo>
                    <a:pt x="737" y="1114"/>
                  </a:lnTo>
                  <a:lnTo>
                    <a:pt x="737" y="1052"/>
                  </a:lnTo>
                  <a:lnTo>
                    <a:pt x="512" y="1052"/>
                  </a:lnTo>
                  <a:cubicBezTo>
                    <a:pt x="475" y="1052"/>
                    <a:pt x="455" y="1034"/>
                    <a:pt x="432" y="1012"/>
                  </a:cubicBezTo>
                  <a:cubicBezTo>
                    <a:pt x="410" y="992"/>
                    <a:pt x="384" y="968"/>
                    <a:pt x="344" y="968"/>
                  </a:cubicBezTo>
                  <a:lnTo>
                    <a:pt x="344" y="550"/>
                  </a:lnTo>
                  <a:lnTo>
                    <a:pt x="412" y="550"/>
                  </a:lnTo>
                  <a:lnTo>
                    <a:pt x="532" y="415"/>
                  </a:lnTo>
                  <a:cubicBezTo>
                    <a:pt x="596" y="343"/>
                    <a:pt x="655" y="258"/>
                    <a:pt x="655" y="123"/>
                  </a:cubicBezTo>
                  <a:lnTo>
                    <a:pt x="655" y="83"/>
                  </a:lnTo>
                  <a:cubicBezTo>
                    <a:pt x="655" y="80"/>
                    <a:pt x="655" y="73"/>
                    <a:pt x="665" y="70"/>
                  </a:cubicBezTo>
                  <a:cubicBezTo>
                    <a:pt x="677" y="66"/>
                    <a:pt x="697" y="70"/>
                    <a:pt x="712" y="89"/>
                  </a:cubicBezTo>
                  <a:cubicBezTo>
                    <a:pt x="747" y="135"/>
                    <a:pt x="762" y="162"/>
                    <a:pt x="762" y="248"/>
                  </a:cubicBezTo>
                  <a:cubicBezTo>
                    <a:pt x="762" y="306"/>
                    <a:pt x="750" y="343"/>
                    <a:pt x="742" y="368"/>
                  </a:cubicBezTo>
                  <a:cubicBezTo>
                    <a:pt x="737" y="383"/>
                    <a:pt x="734" y="394"/>
                    <a:pt x="734" y="406"/>
                  </a:cubicBezTo>
                  <a:lnTo>
                    <a:pt x="734" y="546"/>
                  </a:lnTo>
                  <a:cubicBezTo>
                    <a:pt x="731" y="673"/>
                    <a:pt x="653" y="784"/>
                    <a:pt x="534" y="828"/>
                  </a:cubicBezTo>
                  <a:lnTo>
                    <a:pt x="556" y="886"/>
                  </a:lnTo>
                  <a:cubicBezTo>
                    <a:pt x="698" y="833"/>
                    <a:pt x="793" y="700"/>
                    <a:pt x="796" y="547"/>
                  </a:cubicBezTo>
                  <a:lnTo>
                    <a:pt x="796" y="406"/>
                  </a:lnTo>
                  <a:cubicBezTo>
                    <a:pt x="796" y="403"/>
                    <a:pt x="799" y="394"/>
                    <a:pt x="801" y="387"/>
                  </a:cubicBezTo>
                  <a:cubicBezTo>
                    <a:pt x="810" y="360"/>
                    <a:pt x="824" y="315"/>
                    <a:pt x="824" y="248"/>
                  </a:cubicBezTo>
                  <a:close/>
                  <a:moveTo>
                    <a:pt x="1101" y="744"/>
                  </a:moveTo>
                  <a:cubicBezTo>
                    <a:pt x="1101" y="758"/>
                    <a:pt x="1089" y="770"/>
                    <a:pt x="1075" y="770"/>
                  </a:cubicBezTo>
                  <a:lnTo>
                    <a:pt x="1047" y="770"/>
                  </a:lnTo>
                  <a:lnTo>
                    <a:pt x="934" y="770"/>
                  </a:lnTo>
                  <a:cubicBezTo>
                    <a:pt x="920" y="770"/>
                    <a:pt x="909" y="758"/>
                    <a:pt x="909" y="744"/>
                  </a:cubicBezTo>
                  <a:lnTo>
                    <a:pt x="909" y="688"/>
                  </a:lnTo>
                  <a:cubicBezTo>
                    <a:pt x="909" y="674"/>
                    <a:pt x="920" y="662"/>
                    <a:pt x="934" y="662"/>
                  </a:cubicBezTo>
                  <a:lnTo>
                    <a:pt x="1047" y="662"/>
                  </a:lnTo>
                  <a:lnTo>
                    <a:pt x="1075" y="662"/>
                  </a:lnTo>
                  <a:cubicBezTo>
                    <a:pt x="1089" y="662"/>
                    <a:pt x="1101" y="674"/>
                    <a:pt x="1101" y="688"/>
                  </a:cubicBezTo>
                  <a:lnTo>
                    <a:pt x="1101" y="744"/>
                  </a:lnTo>
                  <a:close/>
                  <a:moveTo>
                    <a:pt x="1072" y="575"/>
                  </a:moveTo>
                  <a:cubicBezTo>
                    <a:pt x="1072" y="589"/>
                    <a:pt x="1061" y="600"/>
                    <a:pt x="1047" y="600"/>
                  </a:cubicBezTo>
                  <a:lnTo>
                    <a:pt x="934" y="600"/>
                  </a:lnTo>
                  <a:lnTo>
                    <a:pt x="906" y="600"/>
                  </a:lnTo>
                  <a:cubicBezTo>
                    <a:pt x="892" y="600"/>
                    <a:pt x="880" y="589"/>
                    <a:pt x="880" y="575"/>
                  </a:cubicBezTo>
                  <a:lnTo>
                    <a:pt x="880" y="519"/>
                  </a:lnTo>
                  <a:cubicBezTo>
                    <a:pt x="880" y="505"/>
                    <a:pt x="892" y="493"/>
                    <a:pt x="906" y="493"/>
                  </a:cubicBezTo>
                  <a:lnTo>
                    <a:pt x="1047" y="493"/>
                  </a:lnTo>
                  <a:cubicBezTo>
                    <a:pt x="1061" y="493"/>
                    <a:pt x="1072" y="505"/>
                    <a:pt x="1072" y="519"/>
                  </a:cubicBezTo>
                  <a:lnTo>
                    <a:pt x="1072" y="575"/>
                  </a:lnTo>
                  <a:close/>
                  <a:moveTo>
                    <a:pt x="906" y="1001"/>
                  </a:moveTo>
                  <a:lnTo>
                    <a:pt x="990" y="1001"/>
                  </a:lnTo>
                  <a:cubicBezTo>
                    <a:pt x="1004" y="1001"/>
                    <a:pt x="1016" y="1012"/>
                    <a:pt x="1016" y="1026"/>
                  </a:cubicBezTo>
                  <a:lnTo>
                    <a:pt x="1016" y="1055"/>
                  </a:lnTo>
                  <a:cubicBezTo>
                    <a:pt x="1016" y="1069"/>
                    <a:pt x="1004" y="1080"/>
                    <a:pt x="990" y="1080"/>
                  </a:cubicBezTo>
                  <a:lnTo>
                    <a:pt x="849" y="1080"/>
                  </a:lnTo>
                  <a:cubicBezTo>
                    <a:pt x="835" y="1080"/>
                    <a:pt x="824" y="1069"/>
                    <a:pt x="824" y="1055"/>
                  </a:cubicBezTo>
                  <a:lnTo>
                    <a:pt x="824" y="1026"/>
                  </a:lnTo>
                  <a:cubicBezTo>
                    <a:pt x="824" y="1012"/>
                    <a:pt x="835" y="1001"/>
                    <a:pt x="849" y="1001"/>
                  </a:cubicBezTo>
                  <a:lnTo>
                    <a:pt x="906" y="1001"/>
                  </a:lnTo>
                  <a:close/>
                  <a:moveTo>
                    <a:pt x="990" y="939"/>
                  </a:moveTo>
                  <a:lnTo>
                    <a:pt x="906" y="939"/>
                  </a:lnTo>
                  <a:cubicBezTo>
                    <a:pt x="892" y="939"/>
                    <a:pt x="880" y="928"/>
                    <a:pt x="880" y="914"/>
                  </a:cubicBezTo>
                  <a:lnTo>
                    <a:pt x="880" y="857"/>
                  </a:lnTo>
                  <a:cubicBezTo>
                    <a:pt x="880" y="843"/>
                    <a:pt x="892" y="832"/>
                    <a:pt x="906" y="832"/>
                  </a:cubicBezTo>
                  <a:lnTo>
                    <a:pt x="934" y="832"/>
                  </a:lnTo>
                  <a:lnTo>
                    <a:pt x="1047" y="832"/>
                  </a:lnTo>
                  <a:cubicBezTo>
                    <a:pt x="1061" y="832"/>
                    <a:pt x="1072" y="843"/>
                    <a:pt x="1072" y="857"/>
                  </a:cubicBezTo>
                  <a:lnTo>
                    <a:pt x="1072" y="914"/>
                  </a:lnTo>
                  <a:cubicBezTo>
                    <a:pt x="1072" y="928"/>
                    <a:pt x="1061" y="939"/>
                    <a:pt x="1047" y="939"/>
                  </a:cubicBezTo>
                  <a:lnTo>
                    <a:pt x="990" y="939"/>
                  </a:lnTo>
                  <a:close/>
                  <a:moveTo>
                    <a:pt x="1163" y="688"/>
                  </a:moveTo>
                  <a:cubicBezTo>
                    <a:pt x="1163" y="658"/>
                    <a:pt x="1147" y="631"/>
                    <a:pt x="1124" y="615"/>
                  </a:cubicBezTo>
                  <a:cubicBezTo>
                    <a:pt x="1130" y="603"/>
                    <a:pt x="1134" y="590"/>
                    <a:pt x="1134" y="575"/>
                  </a:cubicBezTo>
                  <a:lnTo>
                    <a:pt x="1134" y="519"/>
                  </a:lnTo>
                  <a:cubicBezTo>
                    <a:pt x="1134" y="470"/>
                    <a:pt x="1095" y="431"/>
                    <a:pt x="1047" y="431"/>
                  </a:cubicBezTo>
                  <a:lnTo>
                    <a:pt x="906" y="431"/>
                  </a:lnTo>
                  <a:cubicBezTo>
                    <a:pt x="858" y="431"/>
                    <a:pt x="818" y="470"/>
                    <a:pt x="818" y="519"/>
                  </a:cubicBezTo>
                  <a:lnTo>
                    <a:pt x="818" y="575"/>
                  </a:lnTo>
                  <a:cubicBezTo>
                    <a:pt x="818" y="605"/>
                    <a:pt x="834" y="632"/>
                    <a:pt x="857" y="647"/>
                  </a:cubicBezTo>
                  <a:cubicBezTo>
                    <a:pt x="851" y="660"/>
                    <a:pt x="847" y="673"/>
                    <a:pt x="847" y="688"/>
                  </a:cubicBezTo>
                  <a:lnTo>
                    <a:pt x="847" y="744"/>
                  </a:lnTo>
                  <a:cubicBezTo>
                    <a:pt x="847" y="759"/>
                    <a:pt x="851" y="773"/>
                    <a:pt x="857" y="785"/>
                  </a:cubicBezTo>
                  <a:cubicBezTo>
                    <a:pt x="834" y="800"/>
                    <a:pt x="818" y="827"/>
                    <a:pt x="818" y="857"/>
                  </a:cubicBezTo>
                  <a:lnTo>
                    <a:pt x="818" y="914"/>
                  </a:lnTo>
                  <a:cubicBezTo>
                    <a:pt x="818" y="924"/>
                    <a:pt x="821" y="934"/>
                    <a:pt x="824" y="943"/>
                  </a:cubicBezTo>
                  <a:cubicBezTo>
                    <a:pt x="788" y="954"/>
                    <a:pt x="762" y="987"/>
                    <a:pt x="762" y="1026"/>
                  </a:cubicBezTo>
                  <a:lnTo>
                    <a:pt x="762" y="1055"/>
                  </a:lnTo>
                  <a:cubicBezTo>
                    <a:pt x="762" y="1103"/>
                    <a:pt x="801" y="1142"/>
                    <a:pt x="849" y="1142"/>
                  </a:cubicBezTo>
                  <a:lnTo>
                    <a:pt x="990" y="1142"/>
                  </a:lnTo>
                  <a:cubicBezTo>
                    <a:pt x="1039" y="1142"/>
                    <a:pt x="1078" y="1103"/>
                    <a:pt x="1078" y="1055"/>
                  </a:cubicBezTo>
                  <a:lnTo>
                    <a:pt x="1078" y="1026"/>
                  </a:lnTo>
                  <a:cubicBezTo>
                    <a:pt x="1078" y="1016"/>
                    <a:pt x="1076" y="1006"/>
                    <a:pt x="1072" y="997"/>
                  </a:cubicBezTo>
                  <a:cubicBezTo>
                    <a:pt x="1108" y="986"/>
                    <a:pt x="1134" y="953"/>
                    <a:pt x="1134" y="914"/>
                  </a:cubicBezTo>
                  <a:lnTo>
                    <a:pt x="1134" y="857"/>
                  </a:lnTo>
                  <a:cubicBezTo>
                    <a:pt x="1134" y="842"/>
                    <a:pt x="1130" y="829"/>
                    <a:pt x="1124" y="817"/>
                  </a:cubicBezTo>
                  <a:cubicBezTo>
                    <a:pt x="1147" y="801"/>
                    <a:pt x="1163" y="774"/>
                    <a:pt x="1163" y="744"/>
                  </a:cubicBezTo>
                  <a:lnTo>
                    <a:pt x="1163" y="68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p111"/>
          <p:cNvGrpSpPr/>
          <p:nvPr/>
        </p:nvGrpSpPr>
        <p:grpSpPr>
          <a:xfrm>
            <a:off x="6273720" y="2424629"/>
            <a:ext cx="710291" cy="710292"/>
            <a:chOff x="4774703" y="2498626"/>
            <a:chExt cx="710291" cy="710292"/>
          </a:xfrm>
        </p:grpSpPr>
        <p:sp>
          <p:nvSpPr>
            <p:cNvPr id="329" name="Google Shape;329;p111"/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11"/>
            <p:cNvSpPr/>
            <p:nvPr/>
          </p:nvSpPr>
          <p:spPr>
            <a:xfrm>
              <a:off x="4896486" y="2619616"/>
              <a:ext cx="466725" cy="468313"/>
            </a:xfrm>
            <a:custGeom>
              <a:rect b="b" l="l" r="r" t="t"/>
              <a:pathLst>
                <a:path extrusionOk="0" h="1303" w="1297">
                  <a:moveTo>
                    <a:pt x="34" y="1235"/>
                  </a:moveTo>
                  <a:lnTo>
                    <a:pt x="34" y="1235"/>
                  </a:lnTo>
                  <a:cubicBezTo>
                    <a:pt x="56" y="1257"/>
                    <a:pt x="85" y="1269"/>
                    <a:pt x="116" y="1269"/>
                  </a:cubicBezTo>
                  <a:cubicBezTo>
                    <a:pt x="146" y="1269"/>
                    <a:pt x="176" y="1257"/>
                    <a:pt x="197" y="1235"/>
                  </a:cubicBezTo>
                  <a:lnTo>
                    <a:pt x="616" y="817"/>
                  </a:lnTo>
                  <a:lnTo>
                    <a:pt x="572" y="773"/>
                  </a:lnTo>
                  <a:lnTo>
                    <a:pt x="153" y="1192"/>
                  </a:lnTo>
                  <a:cubicBezTo>
                    <a:pt x="133" y="1212"/>
                    <a:pt x="98" y="1212"/>
                    <a:pt x="78" y="1192"/>
                  </a:cubicBezTo>
                  <a:lnTo>
                    <a:pt x="54" y="1215"/>
                  </a:lnTo>
                  <a:lnTo>
                    <a:pt x="78" y="1192"/>
                  </a:lnTo>
                  <a:cubicBezTo>
                    <a:pt x="68" y="1181"/>
                    <a:pt x="62" y="1168"/>
                    <a:pt x="62" y="1154"/>
                  </a:cubicBezTo>
                  <a:cubicBezTo>
                    <a:pt x="62" y="1139"/>
                    <a:pt x="67" y="1126"/>
                    <a:pt x="78" y="1116"/>
                  </a:cubicBezTo>
                  <a:lnTo>
                    <a:pt x="503" y="690"/>
                  </a:lnTo>
                  <a:lnTo>
                    <a:pt x="459" y="646"/>
                  </a:lnTo>
                  <a:lnTo>
                    <a:pt x="34" y="1072"/>
                  </a:lnTo>
                  <a:cubicBezTo>
                    <a:pt x="12" y="1094"/>
                    <a:pt x="0" y="1123"/>
                    <a:pt x="0" y="1154"/>
                  </a:cubicBezTo>
                  <a:cubicBezTo>
                    <a:pt x="0" y="1185"/>
                    <a:pt x="12" y="1214"/>
                    <a:pt x="34" y="1235"/>
                  </a:cubicBezTo>
                  <a:close/>
                  <a:moveTo>
                    <a:pt x="138" y="1176"/>
                  </a:moveTo>
                  <a:lnTo>
                    <a:pt x="197" y="1116"/>
                  </a:lnTo>
                  <a:lnTo>
                    <a:pt x="153" y="1072"/>
                  </a:lnTo>
                  <a:lnTo>
                    <a:pt x="94" y="1132"/>
                  </a:lnTo>
                  <a:lnTo>
                    <a:pt x="138" y="1176"/>
                  </a:lnTo>
                  <a:close/>
                  <a:moveTo>
                    <a:pt x="1185" y="487"/>
                  </a:moveTo>
                  <a:cubicBezTo>
                    <a:pt x="1269" y="403"/>
                    <a:pt x="1264" y="274"/>
                    <a:pt x="1220" y="183"/>
                  </a:cubicBezTo>
                  <a:cubicBezTo>
                    <a:pt x="1216" y="174"/>
                    <a:pt x="1208" y="168"/>
                    <a:pt x="1198" y="166"/>
                  </a:cubicBezTo>
                  <a:cubicBezTo>
                    <a:pt x="1188" y="164"/>
                    <a:pt x="1178" y="167"/>
                    <a:pt x="1170" y="175"/>
                  </a:cubicBezTo>
                  <a:lnTo>
                    <a:pt x="1043" y="302"/>
                  </a:lnTo>
                  <a:lnTo>
                    <a:pt x="967" y="226"/>
                  </a:lnTo>
                  <a:lnTo>
                    <a:pt x="1095" y="99"/>
                  </a:lnTo>
                  <a:cubicBezTo>
                    <a:pt x="1102" y="92"/>
                    <a:pt x="1105" y="82"/>
                    <a:pt x="1103" y="72"/>
                  </a:cubicBezTo>
                  <a:cubicBezTo>
                    <a:pt x="1102" y="62"/>
                    <a:pt x="1095" y="53"/>
                    <a:pt x="1086" y="49"/>
                  </a:cubicBezTo>
                  <a:cubicBezTo>
                    <a:pt x="995" y="6"/>
                    <a:pt x="866" y="0"/>
                    <a:pt x="782" y="84"/>
                  </a:cubicBezTo>
                  <a:lnTo>
                    <a:pt x="742" y="124"/>
                  </a:lnTo>
                  <a:cubicBezTo>
                    <a:pt x="666" y="200"/>
                    <a:pt x="651" y="298"/>
                    <a:pt x="697" y="408"/>
                  </a:cubicBezTo>
                  <a:lnTo>
                    <a:pt x="629" y="477"/>
                  </a:lnTo>
                  <a:lnTo>
                    <a:pt x="673" y="521"/>
                  </a:lnTo>
                  <a:lnTo>
                    <a:pt x="756" y="437"/>
                  </a:lnTo>
                  <a:cubicBezTo>
                    <a:pt x="766" y="428"/>
                    <a:pt x="768" y="414"/>
                    <a:pt x="762" y="402"/>
                  </a:cubicBezTo>
                  <a:cubicBezTo>
                    <a:pt x="717" y="307"/>
                    <a:pt x="725" y="229"/>
                    <a:pt x="786" y="168"/>
                  </a:cubicBezTo>
                  <a:lnTo>
                    <a:pt x="826" y="128"/>
                  </a:lnTo>
                  <a:cubicBezTo>
                    <a:pt x="876" y="78"/>
                    <a:pt x="953" y="72"/>
                    <a:pt x="1016" y="89"/>
                  </a:cubicBezTo>
                  <a:lnTo>
                    <a:pt x="902" y="204"/>
                  </a:lnTo>
                  <a:cubicBezTo>
                    <a:pt x="896" y="210"/>
                    <a:pt x="892" y="218"/>
                    <a:pt x="892" y="226"/>
                  </a:cubicBezTo>
                  <a:cubicBezTo>
                    <a:pt x="892" y="234"/>
                    <a:pt x="896" y="242"/>
                    <a:pt x="902" y="248"/>
                  </a:cubicBezTo>
                  <a:lnTo>
                    <a:pt x="1021" y="368"/>
                  </a:lnTo>
                  <a:cubicBezTo>
                    <a:pt x="1033" y="380"/>
                    <a:pt x="1053" y="380"/>
                    <a:pt x="1065" y="368"/>
                  </a:cubicBezTo>
                  <a:lnTo>
                    <a:pt x="1180" y="253"/>
                  </a:lnTo>
                  <a:cubicBezTo>
                    <a:pt x="1197" y="316"/>
                    <a:pt x="1192" y="393"/>
                    <a:pt x="1141" y="444"/>
                  </a:cubicBezTo>
                  <a:lnTo>
                    <a:pt x="1101" y="483"/>
                  </a:lnTo>
                  <a:cubicBezTo>
                    <a:pt x="1040" y="544"/>
                    <a:pt x="962" y="552"/>
                    <a:pt x="867" y="507"/>
                  </a:cubicBezTo>
                  <a:cubicBezTo>
                    <a:pt x="856" y="501"/>
                    <a:pt x="841" y="504"/>
                    <a:pt x="832" y="513"/>
                  </a:cubicBezTo>
                  <a:lnTo>
                    <a:pt x="756" y="589"/>
                  </a:lnTo>
                  <a:lnTo>
                    <a:pt x="800" y="633"/>
                  </a:lnTo>
                  <a:lnTo>
                    <a:pt x="861" y="572"/>
                  </a:lnTo>
                  <a:cubicBezTo>
                    <a:pt x="972" y="618"/>
                    <a:pt x="1070" y="603"/>
                    <a:pt x="1145" y="527"/>
                  </a:cubicBezTo>
                  <a:lnTo>
                    <a:pt x="1185" y="487"/>
                  </a:lnTo>
                  <a:close/>
                  <a:moveTo>
                    <a:pt x="1107" y="1169"/>
                  </a:moveTo>
                  <a:lnTo>
                    <a:pt x="1151" y="1125"/>
                  </a:lnTo>
                  <a:lnTo>
                    <a:pt x="912" y="885"/>
                  </a:lnTo>
                  <a:lnTo>
                    <a:pt x="868" y="929"/>
                  </a:lnTo>
                  <a:lnTo>
                    <a:pt x="1107" y="1169"/>
                  </a:lnTo>
                  <a:close/>
                  <a:moveTo>
                    <a:pt x="1167" y="1224"/>
                  </a:moveTo>
                  <a:cubicBezTo>
                    <a:pt x="1147" y="1245"/>
                    <a:pt x="1112" y="1245"/>
                    <a:pt x="1092" y="1224"/>
                  </a:cubicBezTo>
                  <a:lnTo>
                    <a:pt x="852" y="985"/>
                  </a:lnTo>
                  <a:cubicBezTo>
                    <a:pt x="846" y="979"/>
                    <a:pt x="845" y="978"/>
                    <a:pt x="754" y="960"/>
                  </a:cubicBezTo>
                  <a:cubicBezTo>
                    <a:pt x="752" y="953"/>
                    <a:pt x="749" y="944"/>
                    <a:pt x="746" y="936"/>
                  </a:cubicBezTo>
                  <a:lnTo>
                    <a:pt x="919" y="763"/>
                  </a:lnTo>
                  <a:cubicBezTo>
                    <a:pt x="926" y="766"/>
                    <a:pt x="935" y="769"/>
                    <a:pt x="943" y="771"/>
                  </a:cubicBezTo>
                  <a:cubicBezTo>
                    <a:pt x="961" y="863"/>
                    <a:pt x="962" y="863"/>
                    <a:pt x="968" y="870"/>
                  </a:cubicBezTo>
                  <a:lnTo>
                    <a:pt x="1207" y="1109"/>
                  </a:lnTo>
                  <a:cubicBezTo>
                    <a:pt x="1228" y="1130"/>
                    <a:pt x="1228" y="1164"/>
                    <a:pt x="1207" y="1185"/>
                  </a:cubicBezTo>
                  <a:lnTo>
                    <a:pt x="1167" y="1224"/>
                  </a:lnTo>
                  <a:close/>
                  <a:moveTo>
                    <a:pt x="771" y="824"/>
                  </a:moveTo>
                  <a:lnTo>
                    <a:pt x="333" y="386"/>
                  </a:lnTo>
                  <a:cubicBezTo>
                    <a:pt x="329" y="382"/>
                    <a:pt x="323" y="379"/>
                    <a:pt x="317" y="378"/>
                  </a:cubicBezTo>
                  <a:lnTo>
                    <a:pt x="230" y="360"/>
                  </a:lnTo>
                  <a:lnTo>
                    <a:pt x="92" y="153"/>
                  </a:lnTo>
                  <a:lnTo>
                    <a:pt x="136" y="109"/>
                  </a:lnTo>
                  <a:lnTo>
                    <a:pt x="343" y="247"/>
                  </a:lnTo>
                  <a:lnTo>
                    <a:pt x="361" y="335"/>
                  </a:lnTo>
                  <a:cubicBezTo>
                    <a:pt x="362" y="341"/>
                    <a:pt x="365" y="346"/>
                    <a:pt x="369" y="350"/>
                  </a:cubicBezTo>
                  <a:cubicBezTo>
                    <a:pt x="373" y="354"/>
                    <a:pt x="717" y="698"/>
                    <a:pt x="806" y="788"/>
                  </a:cubicBezTo>
                  <a:lnTo>
                    <a:pt x="771" y="824"/>
                  </a:lnTo>
                  <a:close/>
                  <a:moveTo>
                    <a:pt x="1019" y="832"/>
                  </a:moveTo>
                  <a:cubicBezTo>
                    <a:pt x="1014" y="808"/>
                    <a:pt x="1001" y="742"/>
                    <a:pt x="1001" y="742"/>
                  </a:cubicBezTo>
                  <a:cubicBezTo>
                    <a:pt x="998" y="731"/>
                    <a:pt x="991" y="722"/>
                    <a:pt x="980" y="718"/>
                  </a:cubicBezTo>
                  <a:cubicBezTo>
                    <a:pt x="919" y="697"/>
                    <a:pt x="917" y="697"/>
                    <a:pt x="911" y="697"/>
                  </a:cubicBezTo>
                  <a:cubicBezTo>
                    <a:pt x="903" y="697"/>
                    <a:pt x="894" y="700"/>
                    <a:pt x="888" y="706"/>
                  </a:cubicBezTo>
                  <a:lnTo>
                    <a:pt x="850" y="744"/>
                  </a:lnTo>
                  <a:cubicBezTo>
                    <a:pt x="542" y="436"/>
                    <a:pt x="449" y="343"/>
                    <a:pt x="420" y="314"/>
                  </a:cubicBezTo>
                  <a:lnTo>
                    <a:pt x="402" y="223"/>
                  </a:lnTo>
                  <a:cubicBezTo>
                    <a:pt x="400" y="215"/>
                    <a:pt x="395" y="207"/>
                    <a:pt x="388" y="203"/>
                  </a:cubicBezTo>
                  <a:lnTo>
                    <a:pt x="149" y="43"/>
                  </a:lnTo>
                  <a:cubicBezTo>
                    <a:pt x="137" y="35"/>
                    <a:pt x="120" y="37"/>
                    <a:pt x="110" y="47"/>
                  </a:cubicBezTo>
                  <a:lnTo>
                    <a:pt x="30" y="127"/>
                  </a:lnTo>
                  <a:cubicBezTo>
                    <a:pt x="19" y="138"/>
                    <a:pt x="18" y="154"/>
                    <a:pt x="26" y="166"/>
                  </a:cubicBezTo>
                  <a:lnTo>
                    <a:pt x="186" y="406"/>
                  </a:lnTo>
                  <a:cubicBezTo>
                    <a:pt x="190" y="412"/>
                    <a:pt x="197" y="417"/>
                    <a:pt x="205" y="419"/>
                  </a:cubicBezTo>
                  <a:lnTo>
                    <a:pt x="296" y="437"/>
                  </a:lnTo>
                  <a:lnTo>
                    <a:pt x="727" y="868"/>
                  </a:lnTo>
                  <a:lnTo>
                    <a:pt x="690" y="905"/>
                  </a:lnTo>
                  <a:cubicBezTo>
                    <a:pt x="674" y="919"/>
                    <a:pt x="674" y="919"/>
                    <a:pt x="701" y="997"/>
                  </a:cubicBezTo>
                  <a:cubicBezTo>
                    <a:pt x="705" y="1008"/>
                    <a:pt x="714" y="1016"/>
                    <a:pt x="725" y="1018"/>
                  </a:cubicBezTo>
                  <a:cubicBezTo>
                    <a:pt x="725" y="1018"/>
                    <a:pt x="791" y="1031"/>
                    <a:pt x="815" y="1036"/>
                  </a:cubicBezTo>
                  <a:lnTo>
                    <a:pt x="1048" y="1268"/>
                  </a:lnTo>
                  <a:cubicBezTo>
                    <a:pt x="1069" y="1290"/>
                    <a:pt x="1099" y="1302"/>
                    <a:pt x="1129" y="1302"/>
                  </a:cubicBezTo>
                  <a:cubicBezTo>
                    <a:pt x="1160" y="1302"/>
                    <a:pt x="1189" y="1290"/>
                    <a:pt x="1211" y="1268"/>
                  </a:cubicBezTo>
                  <a:lnTo>
                    <a:pt x="1251" y="1228"/>
                  </a:lnTo>
                  <a:cubicBezTo>
                    <a:pt x="1296" y="1183"/>
                    <a:pt x="1296" y="1110"/>
                    <a:pt x="1251" y="1065"/>
                  </a:cubicBezTo>
                  <a:lnTo>
                    <a:pt x="1019" y="8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1" name="Google Shape;331;p111"/>
          <p:cNvGrpSpPr/>
          <p:nvPr/>
        </p:nvGrpSpPr>
        <p:grpSpPr>
          <a:xfrm>
            <a:off x="5174023" y="2424629"/>
            <a:ext cx="710291" cy="710292"/>
            <a:chOff x="3675006" y="2498626"/>
            <a:chExt cx="710291" cy="710292"/>
          </a:xfrm>
        </p:grpSpPr>
        <p:sp>
          <p:nvSpPr>
            <p:cNvPr id="332" name="Google Shape;332;p111"/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111"/>
            <p:cNvSpPr/>
            <p:nvPr/>
          </p:nvSpPr>
          <p:spPr>
            <a:xfrm>
              <a:off x="3818220" y="2587072"/>
              <a:ext cx="423863" cy="533400"/>
            </a:xfrm>
            <a:custGeom>
              <a:rect b="b" l="l" r="r" t="t"/>
              <a:pathLst>
                <a:path extrusionOk="0" h="1481" w="1178">
                  <a:moveTo>
                    <a:pt x="1045" y="706"/>
                  </a:moveTo>
                  <a:lnTo>
                    <a:pt x="1139" y="722"/>
                  </a:lnTo>
                  <a:cubicBezTo>
                    <a:pt x="1141" y="723"/>
                    <a:pt x="1143" y="723"/>
                    <a:pt x="1145" y="723"/>
                  </a:cubicBezTo>
                  <a:cubicBezTo>
                    <a:pt x="1159" y="723"/>
                    <a:pt x="1171" y="713"/>
                    <a:pt x="1174" y="698"/>
                  </a:cubicBezTo>
                  <a:cubicBezTo>
                    <a:pt x="1177" y="682"/>
                    <a:pt x="1166" y="667"/>
                    <a:pt x="1150" y="664"/>
                  </a:cubicBezTo>
                  <a:lnTo>
                    <a:pt x="1055" y="647"/>
                  </a:lnTo>
                  <a:cubicBezTo>
                    <a:pt x="1039" y="644"/>
                    <a:pt x="1023" y="655"/>
                    <a:pt x="1021" y="671"/>
                  </a:cubicBezTo>
                  <a:cubicBezTo>
                    <a:pt x="1018" y="687"/>
                    <a:pt x="1029" y="703"/>
                    <a:pt x="1045" y="706"/>
                  </a:cubicBezTo>
                  <a:close/>
                  <a:moveTo>
                    <a:pt x="760" y="1202"/>
                  </a:moveTo>
                  <a:cubicBezTo>
                    <a:pt x="751" y="1278"/>
                    <a:pt x="687" y="1337"/>
                    <a:pt x="609" y="1337"/>
                  </a:cubicBezTo>
                  <a:lnTo>
                    <a:pt x="567" y="1337"/>
                  </a:lnTo>
                  <a:cubicBezTo>
                    <a:pt x="489" y="1337"/>
                    <a:pt x="425" y="1278"/>
                    <a:pt x="416" y="1202"/>
                  </a:cubicBezTo>
                  <a:lnTo>
                    <a:pt x="760" y="1202"/>
                  </a:lnTo>
                  <a:close/>
                  <a:moveTo>
                    <a:pt x="567" y="1396"/>
                  </a:moveTo>
                  <a:lnTo>
                    <a:pt x="609" y="1396"/>
                  </a:lnTo>
                  <a:cubicBezTo>
                    <a:pt x="612" y="1396"/>
                    <a:pt x="614" y="1395"/>
                    <a:pt x="617" y="1395"/>
                  </a:cubicBezTo>
                  <a:cubicBezTo>
                    <a:pt x="615" y="1410"/>
                    <a:pt x="603" y="1421"/>
                    <a:pt x="588" y="1421"/>
                  </a:cubicBezTo>
                  <a:cubicBezTo>
                    <a:pt x="573" y="1421"/>
                    <a:pt x="561" y="1410"/>
                    <a:pt x="559" y="1395"/>
                  </a:cubicBezTo>
                  <a:cubicBezTo>
                    <a:pt x="562" y="1395"/>
                    <a:pt x="564" y="1396"/>
                    <a:pt x="567" y="1396"/>
                  </a:cubicBezTo>
                  <a:close/>
                  <a:moveTo>
                    <a:pt x="820" y="1143"/>
                  </a:moveTo>
                  <a:lnTo>
                    <a:pt x="356" y="1143"/>
                  </a:lnTo>
                  <a:lnTo>
                    <a:pt x="356" y="1185"/>
                  </a:lnTo>
                  <a:cubicBezTo>
                    <a:pt x="356" y="1278"/>
                    <a:pt x="416" y="1355"/>
                    <a:pt x="499" y="1384"/>
                  </a:cubicBezTo>
                  <a:lnTo>
                    <a:pt x="499" y="1391"/>
                  </a:lnTo>
                  <a:cubicBezTo>
                    <a:pt x="499" y="1440"/>
                    <a:pt x="539" y="1480"/>
                    <a:pt x="588" y="1480"/>
                  </a:cubicBezTo>
                  <a:cubicBezTo>
                    <a:pt x="637" y="1480"/>
                    <a:pt x="677" y="1440"/>
                    <a:pt x="677" y="1391"/>
                  </a:cubicBezTo>
                  <a:lnTo>
                    <a:pt x="677" y="1384"/>
                  </a:lnTo>
                  <a:cubicBezTo>
                    <a:pt x="760" y="1355"/>
                    <a:pt x="820" y="1277"/>
                    <a:pt x="820" y="1185"/>
                  </a:cubicBezTo>
                  <a:lnTo>
                    <a:pt x="820" y="1143"/>
                  </a:lnTo>
                  <a:close/>
                  <a:moveTo>
                    <a:pt x="386" y="1122"/>
                  </a:moveTo>
                  <a:lnTo>
                    <a:pt x="790" y="1122"/>
                  </a:lnTo>
                  <a:cubicBezTo>
                    <a:pt x="807" y="1122"/>
                    <a:pt x="820" y="1110"/>
                    <a:pt x="820" y="1093"/>
                  </a:cubicBezTo>
                  <a:cubicBezTo>
                    <a:pt x="820" y="1077"/>
                    <a:pt x="807" y="1063"/>
                    <a:pt x="790" y="1063"/>
                  </a:cubicBezTo>
                  <a:lnTo>
                    <a:pt x="386" y="1063"/>
                  </a:lnTo>
                  <a:cubicBezTo>
                    <a:pt x="369" y="1063"/>
                    <a:pt x="356" y="1076"/>
                    <a:pt x="356" y="1093"/>
                  </a:cubicBezTo>
                  <a:cubicBezTo>
                    <a:pt x="356" y="1109"/>
                    <a:pt x="369" y="1122"/>
                    <a:pt x="386" y="1122"/>
                  </a:cubicBezTo>
                  <a:close/>
                  <a:moveTo>
                    <a:pt x="335" y="603"/>
                  </a:moveTo>
                  <a:cubicBezTo>
                    <a:pt x="336" y="603"/>
                    <a:pt x="337" y="603"/>
                    <a:pt x="338" y="603"/>
                  </a:cubicBezTo>
                  <a:cubicBezTo>
                    <a:pt x="353" y="603"/>
                    <a:pt x="366" y="592"/>
                    <a:pt x="367" y="576"/>
                  </a:cubicBezTo>
                  <a:cubicBezTo>
                    <a:pt x="376" y="466"/>
                    <a:pt x="466" y="377"/>
                    <a:pt x="577" y="370"/>
                  </a:cubicBezTo>
                  <a:cubicBezTo>
                    <a:pt x="637" y="366"/>
                    <a:pt x="697" y="386"/>
                    <a:pt x="742" y="426"/>
                  </a:cubicBezTo>
                  <a:cubicBezTo>
                    <a:pt x="755" y="437"/>
                    <a:pt x="773" y="435"/>
                    <a:pt x="784" y="423"/>
                  </a:cubicBezTo>
                  <a:cubicBezTo>
                    <a:pt x="795" y="411"/>
                    <a:pt x="794" y="392"/>
                    <a:pt x="781" y="381"/>
                  </a:cubicBezTo>
                  <a:cubicBezTo>
                    <a:pt x="724" y="331"/>
                    <a:pt x="649" y="305"/>
                    <a:pt x="572" y="311"/>
                  </a:cubicBezTo>
                  <a:cubicBezTo>
                    <a:pt x="433" y="320"/>
                    <a:pt x="320" y="432"/>
                    <a:pt x="308" y="571"/>
                  </a:cubicBezTo>
                  <a:cubicBezTo>
                    <a:pt x="307" y="588"/>
                    <a:pt x="319" y="602"/>
                    <a:pt x="335" y="603"/>
                  </a:cubicBezTo>
                  <a:close/>
                  <a:moveTo>
                    <a:pt x="564" y="253"/>
                  </a:moveTo>
                  <a:cubicBezTo>
                    <a:pt x="572" y="253"/>
                    <a:pt x="580" y="252"/>
                    <a:pt x="588" y="252"/>
                  </a:cubicBezTo>
                  <a:cubicBezTo>
                    <a:pt x="777" y="252"/>
                    <a:pt x="931" y="406"/>
                    <a:pt x="931" y="596"/>
                  </a:cubicBezTo>
                  <a:cubicBezTo>
                    <a:pt x="931" y="688"/>
                    <a:pt x="895" y="774"/>
                    <a:pt x="830" y="839"/>
                  </a:cubicBezTo>
                  <a:cubicBezTo>
                    <a:pt x="791" y="878"/>
                    <a:pt x="766" y="929"/>
                    <a:pt x="760" y="984"/>
                  </a:cubicBezTo>
                  <a:lnTo>
                    <a:pt x="416" y="984"/>
                  </a:lnTo>
                  <a:cubicBezTo>
                    <a:pt x="410" y="930"/>
                    <a:pt x="384" y="878"/>
                    <a:pt x="343" y="836"/>
                  </a:cubicBezTo>
                  <a:cubicBezTo>
                    <a:pt x="273" y="765"/>
                    <a:pt x="238" y="667"/>
                    <a:pt x="246" y="566"/>
                  </a:cubicBezTo>
                  <a:cubicBezTo>
                    <a:pt x="260" y="399"/>
                    <a:pt x="396" y="265"/>
                    <a:pt x="564" y="253"/>
                  </a:cubicBezTo>
                  <a:close/>
                  <a:moveTo>
                    <a:pt x="301" y="878"/>
                  </a:moveTo>
                  <a:cubicBezTo>
                    <a:pt x="338" y="915"/>
                    <a:pt x="359" y="963"/>
                    <a:pt x="359" y="1013"/>
                  </a:cubicBezTo>
                  <a:lnTo>
                    <a:pt x="359" y="1044"/>
                  </a:lnTo>
                  <a:lnTo>
                    <a:pt x="817" y="1044"/>
                  </a:lnTo>
                  <a:lnTo>
                    <a:pt x="817" y="1013"/>
                  </a:lnTo>
                  <a:cubicBezTo>
                    <a:pt x="817" y="963"/>
                    <a:pt x="837" y="915"/>
                    <a:pt x="871" y="881"/>
                  </a:cubicBezTo>
                  <a:cubicBezTo>
                    <a:pt x="948" y="805"/>
                    <a:pt x="990" y="704"/>
                    <a:pt x="990" y="596"/>
                  </a:cubicBezTo>
                  <a:cubicBezTo>
                    <a:pt x="990" y="374"/>
                    <a:pt x="810" y="193"/>
                    <a:pt x="588" y="193"/>
                  </a:cubicBezTo>
                  <a:cubicBezTo>
                    <a:pt x="579" y="193"/>
                    <a:pt x="569" y="194"/>
                    <a:pt x="560" y="194"/>
                  </a:cubicBezTo>
                  <a:cubicBezTo>
                    <a:pt x="363" y="208"/>
                    <a:pt x="203" y="366"/>
                    <a:pt x="187" y="562"/>
                  </a:cubicBezTo>
                  <a:cubicBezTo>
                    <a:pt x="177" y="679"/>
                    <a:pt x="219" y="794"/>
                    <a:pt x="301" y="878"/>
                  </a:cubicBezTo>
                  <a:close/>
                  <a:moveTo>
                    <a:pt x="31" y="723"/>
                  </a:moveTo>
                  <a:cubicBezTo>
                    <a:pt x="33" y="723"/>
                    <a:pt x="35" y="723"/>
                    <a:pt x="37" y="722"/>
                  </a:cubicBezTo>
                  <a:lnTo>
                    <a:pt x="131" y="706"/>
                  </a:lnTo>
                  <a:cubicBezTo>
                    <a:pt x="147" y="703"/>
                    <a:pt x="158" y="687"/>
                    <a:pt x="155" y="671"/>
                  </a:cubicBezTo>
                  <a:cubicBezTo>
                    <a:pt x="153" y="655"/>
                    <a:pt x="137" y="644"/>
                    <a:pt x="121" y="647"/>
                  </a:cubicBezTo>
                  <a:lnTo>
                    <a:pt x="26" y="664"/>
                  </a:lnTo>
                  <a:cubicBezTo>
                    <a:pt x="11" y="667"/>
                    <a:pt x="0" y="682"/>
                    <a:pt x="3" y="698"/>
                  </a:cubicBezTo>
                  <a:cubicBezTo>
                    <a:pt x="6" y="713"/>
                    <a:pt x="17" y="723"/>
                    <a:pt x="31" y="723"/>
                  </a:cubicBezTo>
                  <a:close/>
                  <a:moveTo>
                    <a:pt x="37" y="468"/>
                  </a:moveTo>
                  <a:cubicBezTo>
                    <a:pt x="20" y="465"/>
                    <a:pt x="6" y="476"/>
                    <a:pt x="3" y="492"/>
                  </a:cubicBezTo>
                  <a:cubicBezTo>
                    <a:pt x="0" y="508"/>
                    <a:pt x="11" y="523"/>
                    <a:pt x="26" y="526"/>
                  </a:cubicBezTo>
                  <a:lnTo>
                    <a:pt x="121" y="543"/>
                  </a:lnTo>
                  <a:cubicBezTo>
                    <a:pt x="123" y="543"/>
                    <a:pt x="125" y="543"/>
                    <a:pt x="126" y="543"/>
                  </a:cubicBezTo>
                  <a:cubicBezTo>
                    <a:pt x="140" y="543"/>
                    <a:pt x="153" y="533"/>
                    <a:pt x="155" y="519"/>
                  </a:cubicBezTo>
                  <a:cubicBezTo>
                    <a:pt x="158" y="503"/>
                    <a:pt x="147" y="487"/>
                    <a:pt x="131" y="484"/>
                  </a:cubicBezTo>
                  <a:lnTo>
                    <a:pt x="37" y="468"/>
                  </a:lnTo>
                  <a:close/>
                  <a:moveTo>
                    <a:pt x="113" y="287"/>
                  </a:moveTo>
                  <a:cubicBezTo>
                    <a:pt x="99" y="279"/>
                    <a:pt x="81" y="283"/>
                    <a:pt x="73" y="298"/>
                  </a:cubicBezTo>
                  <a:cubicBezTo>
                    <a:pt x="65" y="312"/>
                    <a:pt x="70" y="330"/>
                    <a:pt x="84" y="338"/>
                  </a:cubicBezTo>
                  <a:lnTo>
                    <a:pt x="167" y="386"/>
                  </a:lnTo>
                  <a:cubicBezTo>
                    <a:pt x="172" y="389"/>
                    <a:pt x="177" y="390"/>
                    <a:pt x="182" y="390"/>
                  </a:cubicBezTo>
                  <a:cubicBezTo>
                    <a:pt x="192" y="390"/>
                    <a:pt x="202" y="385"/>
                    <a:pt x="208" y="375"/>
                  </a:cubicBezTo>
                  <a:cubicBezTo>
                    <a:pt x="216" y="361"/>
                    <a:pt x="211" y="343"/>
                    <a:pt x="197" y="335"/>
                  </a:cubicBezTo>
                  <a:lnTo>
                    <a:pt x="113" y="287"/>
                  </a:lnTo>
                  <a:close/>
                  <a:moveTo>
                    <a:pt x="309" y="217"/>
                  </a:moveTo>
                  <a:lnTo>
                    <a:pt x="247" y="143"/>
                  </a:lnTo>
                  <a:cubicBezTo>
                    <a:pt x="237" y="130"/>
                    <a:pt x="218" y="129"/>
                    <a:pt x="206" y="139"/>
                  </a:cubicBezTo>
                  <a:cubicBezTo>
                    <a:pt x="193" y="150"/>
                    <a:pt x="191" y="169"/>
                    <a:pt x="202" y="181"/>
                  </a:cubicBezTo>
                  <a:lnTo>
                    <a:pt x="264" y="255"/>
                  </a:lnTo>
                  <a:cubicBezTo>
                    <a:pt x="270" y="262"/>
                    <a:pt x="278" y="265"/>
                    <a:pt x="287" y="265"/>
                  </a:cubicBezTo>
                  <a:cubicBezTo>
                    <a:pt x="293" y="265"/>
                    <a:pt x="300" y="263"/>
                    <a:pt x="306" y="258"/>
                  </a:cubicBezTo>
                  <a:cubicBezTo>
                    <a:pt x="318" y="248"/>
                    <a:pt x="320" y="229"/>
                    <a:pt x="309" y="217"/>
                  </a:cubicBezTo>
                  <a:close/>
                  <a:moveTo>
                    <a:pt x="423" y="54"/>
                  </a:moveTo>
                  <a:cubicBezTo>
                    <a:pt x="417" y="38"/>
                    <a:pt x="400" y="30"/>
                    <a:pt x="385" y="36"/>
                  </a:cubicBezTo>
                  <a:cubicBezTo>
                    <a:pt x="369" y="42"/>
                    <a:pt x="361" y="59"/>
                    <a:pt x="367" y="74"/>
                  </a:cubicBezTo>
                  <a:lnTo>
                    <a:pt x="400" y="165"/>
                  </a:lnTo>
                  <a:cubicBezTo>
                    <a:pt x="404" y="177"/>
                    <a:pt x="416" y="184"/>
                    <a:pt x="428" y="184"/>
                  </a:cubicBezTo>
                  <a:cubicBezTo>
                    <a:pt x="431" y="184"/>
                    <a:pt x="434" y="183"/>
                    <a:pt x="438" y="182"/>
                  </a:cubicBezTo>
                  <a:cubicBezTo>
                    <a:pt x="453" y="177"/>
                    <a:pt x="461" y="160"/>
                    <a:pt x="455" y="144"/>
                  </a:cubicBezTo>
                  <a:lnTo>
                    <a:pt x="423" y="54"/>
                  </a:lnTo>
                  <a:close/>
                  <a:moveTo>
                    <a:pt x="618" y="30"/>
                  </a:moveTo>
                  <a:cubicBezTo>
                    <a:pt x="618" y="13"/>
                    <a:pt x="604" y="0"/>
                    <a:pt x="588" y="0"/>
                  </a:cubicBezTo>
                  <a:cubicBezTo>
                    <a:pt x="572" y="0"/>
                    <a:pt x="558" y="13"/>
                    <a:pt x="558" y="30"/>
                  </a:cubicBezTo>
                  <a:lnTo>
                    <a:pt x="558" y="126"/>
                  </a:lnTo>
                  <a:cubicBezTo>
                    <a:pt x="558" y="142"/>
                    <a:pt x="572" y="156"/>
                    <a:pt x="588" y="156"/>
                  </a:cubicBezTo>
                  <a:cubicBezTo>
                    <a:pt x="604" y="156"/>
                    <a:pt x="618" y="142"/>
                    <a:pt x="618" y="126"/>
                  </a:cubicBezTo>
                  <a:lnTo>
                    <a:pt x="618" y="30"/>
                  </a:lnTo>
                  <a:close/>
                  <a:moveTo>
                    <a:pt x="809" y="74"/>
                  </a:moveTo>
                  <a:cubicBezTo>
                    <a:pt x="815" y="59"/>
                    <a:pt x="807" y="42"/>
                    <a:pt x="791" y="36"/>
                  </a:cubicBezTo>
                  <a:cubicBezTo>
                    <a:pt x="776" y="30"/>
                    <a:pt x="759" y="38"/>
                    <a:pt x="753" y="54"/>
                  </a:cubicBezTo>
                  <a:lnTo>
                    <a:pt x="721" y="144"/>
                  </a:lnTo>
                  <a:cubicBezTo>
                    <a:pt x="715" y="160"/>
                    <a:pt x="723" y="177"/>
                    <a:pt x="738" y="182"/>
                  </a:cubicBezTo>
                  <a:cubicBezTo>
                    <a:pt x="742" y="183"/>
                    <a:pt x="745" y="184"/>
                    <a:pt x="748" y="184"/>
                  </a:cubicBezTo>
                  <a:cubicBezTo>
                    <a:pt x="760" y="184"/>
                    <a:pt x="772" y="177"/>
                    <a:pt x="776" y="165"/>
                  </a:cubicBezTo>
                  <a:lnTo>
                    <a:pt x="809" y="74"/>
                  </a:lnTo>
                  <a:close/>
                  <a:moveTo>
                    <a:pt x="974" y="181"/>
                  </a:moveTo>
                  <a:cubicBezTo>
                    <a:pt x="985" y="169"/>
                    <a:pt x="983" y="150"/>
                    <a:pt x="970" y="139"/>
                  </a:cubicBezTo>
                  <a:cubicBezTo>
                    <a:pt x="958" y="129"/>
                    <a:pt x="939" y="130"/>
                    <a:pt x="929" y="143"/>
                  </a:cubicBezTo>
                  <a:lnTo>
                    <a:pt x="867" y="217"/>
                  </a:lnTo>
                  <a:cubicBezTo>
                    <a:pt x="856" y="229"/>
                    <a:pt x="858" y="248"/>
                    <a:pt x="870" y="258"/>
                  </a:cubicBezTo>
                  <a:cubicBezTo>
                    <a:pt x="876" y="263"/>
                    <a:pt x="883" y="265"/>
                    <a:pt x="889" y="265"/>
                  </a:cubicBezTo>
                  <a:cubicBezTo>
                    <a:pt x="898" y="265"/>
                    <a:pt x="906" y="262"/>
                    <a:pt x="912" y="255"/>
                  </a:cubicBezTo>
                  <a:lnTo>
                    <a:pt x="974" y="181"/>
                  </a:lnTo>
                  <a:close/>
                  <a:moveTo>
                    <a:pt x="1063" y="287"/>
                  </a:moveTo>
                  <a:lnTo>
                    <a:pt x="979" y="335"/>
                  </a:lnTo>
                  <a:cubicBezTo>
                    <a:pt x="965" y="343"/>
                    <a:pt x="960" y="361"/>
                    <a:pt x="968" y="375"/>
                  </a:cubicBezTo>
                  <a:cubicBezTo>
                    <a:pt x="974" y="385"/>
                    <a:pt x="984" y="390"/>
                    <a:pt x="994" y="390"/>
                  </a:cubicBezTo>
                  <a:cubicBezTo>
                    <a:pt x="999" y="390"/>
                    <a:pt x="1004" y="389"/>
                    <a:pt x="1009" y="386"/>
                  </a:cubicBezTo>
                  <a:lnTo>
                    <a:pt x="1092" y="338"/>
                  </a:lnTo>
                  <a:cubicBezTo>
                    <a:pt x="1106" y="330"/>
                    <a:pt x="1111" y="312"/>
                    <a:pt x="1103" y="298"/>
                  </a:cubicBezTo>
                  <a:cubicBezTo>
                    <a:pt x="1095" y="283"/>
                    <a:pt x="1077" y="279"/>
                    <a:pt x="1063" y="287"/>
                  </a:cubicBezTo>
                  <a:close/>
                  <a:moveTo>
                    <a:pt x="1139" y="468"/>
                  </a:moveTo>
                  <a:lnTo>
                    <a:pt x="1045" y="484"/>
                  </a:lnTo>
                  <a:cubicBezTo>
                    <a:pt x="1029" y="487"/>
                    <a:pt x="1018" y="503"/>
                    <a:pt x="1021" y="519"/>
                  </a:cubicBezTo>
                  <a:cubicBezTo>
                    <a:pt x="1023" y="533"/>
                    <a:pt x="1036" y="543"/>
                    <a:pt x="1050" y="543"/>
                  </a:cubicBezTo>
                  <a:cubicBezTo>
                    <a:pt x="1052" y="543"/>
                    <a:pt x="1053" y="543"/>
                    <a:pt x="1055" y="543"/>
                  </a:cubicBezTo>
                  <a:lnTo>
                    <a:pt x="1150" y="526"/>
                  </a:lnTo>
                  <a:cubicBezTo>
                    <a:pt x="1166" y="523"/>
                    <a:pt x="1177" y="508"/>
                    <a:pt x="1174" y="492"/>
                  </a:cubicBezTo>
                  <a:cubicBezTo>
                    <a:pt x="1171" y="476"/>
                    <a:pt x="1156" y="465"/>
                    <a:pt x="1139" y="46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4" name="Google Shape;334;p111"/>
          <p:cNvGrpSpPr/>
          <p:nvPr/>
        </p:nvGrpSpPr>
        <p:grpSpPr>
          <a:xfrm>
            <a:off x="1876356" y="3456206"/>
            <a:ext cx="710291" cy="710292"/>
            <a:chOff x="377339" y="3530203"/>
            <a:chExt cx="710291" cy="710292"/>
          </a:xfrm>
        </p:grpSpPr>
        <p:sp>
          <p:nvSpPr>
            <p:cNvPr id="335" name="Google Shape;335;p111"/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111"/>
            <p:cNvSpPr/>
            <p:nvPr/>
          </p:nvSpPr>
          <p:spPr>
            <a:xfrm>
              <a:off x="518172" y="3640874"/>
              <a:ext cx="428625" cy="488950"/>
            </a:xfrm>
            <a:custGeom>
              <a:rect b="b" l="l" r="r" t="t"/>
              <a:pathLst>
                <a:path extrusionOk="0" h="1358" w="1192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37" name="Google Shape;337;p111"/>
          <p:cNvGrpSpPr/>
          <p:nvPr/>
        </p:nvGrpSpPr>
        <p:grpSpPr>
          <a:xfrm>
            <a:off x="2976053" y="3456206"/>
            <a:ext cx="710291" cy="710292"/>
            <a:chOff x="1477036" y="3530203"/>
            <a:chExt cx="710291" cy="710292"/>
          </a:xfrm>
        </p:grpSpPr>
        <p:sp>
          <p:nvSpPr>
            <p:cNvPr id="338" name="Google Shape;338;p111"/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111"/>
            <p:cNvSpPr/>
            <p:nvPr/>
          </p:nvSpPr>
          <p:spPr>
            <a:xfrm>
              <a:off x="1617869" y="3640874"/>
              <a:ext cx="428625" cy="488950"/>
            </a:xfrm>
            <a:custGeom>
              <a:rect b="b" l="l" r="r" t="t"/>
              <a:pathLst>
                <a:path extrusionOk="0" h="1358" w="1192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0" name="Google Shape;340;p111"/>
          <p:cNvGrpSpPr/>
          <p:nvPr/>
        </p:nvGrpSpPr>
        <p:grpSpPr>
          <a:xfrm>
            <a:off x="4075750" y="3456206"/>
            <a:ext cx="710291" cy="710292"/>
            <a:chOff x="2576733" y="3530203"/>
            <a:chExt cx="710291" cy="710292"/>
          </a:xfrm>
        </p:grpSpPr>
        <p:sp>
          <p:nvSpPr>
            <p:cNvPr id="341" name="Google Shape;341;p111"/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111"/>
            <p:cNvSpPr/>
            <p:nvPr/>
          </p:nvSpPr>
          <p:spPr>
            <a:xfrm>
              <a:off x="2717566" y="3671037"/>
              <a:ext cx="428625" cy="428625"/>
            </a:xfrm>
            <a:custGeom>
              <a:rect b="b" l="l" r="r" t="t"/>
              <a:pathLst>
                <a:path extrusionOk="0" h="1192" w="1192">
                  <a:moveTo>
                    <a:pt x="621" y="991"/>
                  </a:moveTo>
                  <a:cubicBezTo>
                    <a:pt x="621" y="1056"/>
                    <a:pt x="505" y="1129"/>
                    <a:pt x="341" y="1129"/>
                  </a:cubicBezTo>
                  <a:cubicBezTo>
                    <a:pt x="176" y="1129"/>
                    <a:pt x="62" y="1056"/>
                    <a:pt x="62" y="991"/>
                  </a:cubicBezTo>
                  <a:lnTo>
                    <a:pt x="62" y="966"/>
                  </a:lnTo>
                  <a:cubicBezTo>
                    <a:pt x="123" y="1017"/>
                    <a:pt x="224" y="1050"/>
                    <a:pt x="341" y="1050"/>
                  </a:cubicBezTo>
                  <a:cubicBezTo>
                    <a:pt x="458" y="1050"/>
                    <a:pt x="559" y="1017"/>
                    <a:pt x="621" y="966"/>
                  </a:cubicBezTo>
                  <a:lnTo>
                    <a:pt x="621" y="991"/>
                  </a:lnTo>
                  <a:close/>
                  <a:moveTo>
                    <a:pt x="621" y="850"/>
                  </a:moveTo>
                  <a:cubicBezTo>
                    <a:pt x="621" y="915"/>
                    <a:pt x="505" y="988"/>
                    <a:pt x="341" y="988"/>
                  </a:cubicBezTo>
                  <a:cubicBezTo>
                    <a:pt x="176" y="988"/>
                    <a:pt x="62" y="915"/>
                    <a:pt x="62" y="850"/>
                  </a:cubicBezTo>
                  <a:lnTo>
                    <a:pt x="62" y="825"/>
                  </a:lnTo>
                  <a:cubicBezTo>
                    <a:pt x="123" y="876"/>
                    <a:pt x="224" y="909"/>
                    <a:pt x="341" y="909"/>
                  </a:cubicBezTo>
                  <a:cubicBezTo>
                    <a:pt x="458" y="909"/>
                    <a:pt x="559" y="876"/>
                    <a:pt x="621" y="825"/>
                  </a:cubicBezTo>
                  <a:lnTo>
                    <a:pt x="621" y="850"/>
                  </a:lnTo>
                  <a:close/>
                  <a:moveTo>
                    <a:pt x="341" y="847"/>
                  </a:moveTo>
                  <a:cubicBezTo>
                    <a:pt x="176" y="847"/>
                    <a:pt x="62" y="774"/>
                    <a:pt x="62" y="708"/>
                  </a:cubicBezTo>
                  <a:cubicBezTo>
                    <a:pt x="62" y="643"/>
                    <a:pt x="176" y="570"/>
                    <a:pt x="341" y="570"/>
                  </a:cubicBezTo>
                  <a:cubicBezTo>
                    <a:pt x="505" y="570"/>
                    <a:pt x="621" y="643"/>
                    <a:pt x="621" y="708"/>
                  </a:cubicBezTo>
                  <a:cubicBezTo>
                    <a:pt x="621" y="774"/>
                    <a:pt x="505" y="847"/>
                    <a:pt x="341" y="847"/>
                  </a:cubicBezTo>
                  <a:close/>
                  <a:moveTo>
                    <a:pt x="0" y="708"/>
                  </a:moveTo>
                  <a:lnTo>
                    <a:pt x="0" y="991"/>
                  </a:lnTo>
                  <a:cubicBezTo>
                    <a:pt x="0" y="1103"/>
                    <a:pt x="150" y="1191"/>
                    <a:pt x="341" y="1191"/>
                  </a:cubicBezTo>
                  <a:cubicBezTo>
                    <a:pt x="533" y="1191"/>
                    <a:pt x="683" y="1103"/>
                    <a:pt x="683" y="991"/>
                  </a:cubicBezTo>
                  <a:lnTo>
                    <a:pt x="683" y="708"/>
                  </a:lnTo>
                  <a:cubicBezTo>
                    <a:pt x="683" y="596"/>
                    <a:pt x="533" y="508"/>
                    <a:pt x="341" y="508"/>
                  </a:cubicBezTo>
                  <a:cubicBezTo>
                    <a:pt x="150" y="508"/>
                    <a:pt x="0" y="596"/>
                    <a:pt x="0" y="708"/>
                  </a:cubicBezTo>
                  <a:close/>
                  <a:moveTo>
                    <a:pt x="849" y="339"/>
                  </a:moveTo>
                  <a:cubicBezTo>
                    <a:pt x="684" y="339"/>
                    <a:pt x="570" y="266"/>
                    <a:pt x="570" y="200"/>
                  </a:cubicBezTo>
                  <a:cubicBezTo>
                    <a:pt x="570" y="135"/>
                    <a:pt x="684" y="62"/>
                    <a:pt x="849" y="62"/>
                  </a:cubicBezTo>
                  <a:cubicBezTo>
                    <a:pt x="1013" y="62"/>
                    <a:pt x="1129" y="135"/>
                    <a:pt x="1129" y="200"/>
                  </a:cubicBezTo>
                  <a:cubicBezTo>
                    <a:pt x="1129" y="266"/>
                    <a:pt x="1013" y="339"/>
                    <a:pt x="849" y="339"/>
                  </a:cubicBezTo>
                  <a:close/>
                  <a:moveTo>
                    <a:pt x="570" y="317"/>
                  </a:moveTo>
                  <a:cubicBezTo>
                    <a:pt x="631" y="368"/>
                    <a:pt x="732" y="401"/>
                    <a:pt x="849" y="401"/>
                  </a:cubicBezTo>
                  <a:cubicBezTo>
                    <a:pt x="966" y="401"/>
                    <a:pt x="1067" y="368"/>
                    <a:pt x="1129" y="317"/>
                  </a:cubicBezTo>
                  <a:lnTo>
                    <a:pt x="1129" y="342"/>
                  </a:lnTo>
                  <a:cubicBezTo>
                    <a:pt x="1129" y="407"/>
                    <a:pt x="1013" y="480"/>
                    <a:pt x="849" y="480"/>
                  </a:cubicBezTo>
                  <a:cubicBezTo>
                    <a:pt x="684" y="480"/>
                    <a:pt x="570" y="407"/>
                    <a:pt x="570" y="342"/>
                  </a:cubicBezTo>
                  <a:lnTo>
                    <a:pt x="570" y="317"/>
                  </a:lnTo>
                  <a:close/>
                  <a:moveTo>
                    <a:pt x="1191" y="200"/>
                  </a:moveTo>
                  <a:cubicBezTo>
                    <a:pt x="1191" y="88"/>
                    <a:pt x="1041" y="0"/>
                    <a:pt x="849" y="0"/>
                  </a:cubicBezTo>
                  <a:cubicBezTo>
                    <a:pt x="658" y="0"/>
                    <a:pt x="508" y="88"/>
                    <a:pt x="508" y="200"/>
                  </a:cubicBezTo>
                  <a:lnTo>
                    <a:pt x="508" y="483"/>
                  </a:lnTo>
                  <a:cubicBezTo>
                    <a:pt x="508" y="500"/>
                    <a:pt x="522" y="514"/>
                    <a:pt x="539" y="514"/>
                  </a:cubicBezTo>
                  <a:cubicBezTo>
                    <a:pt x="556" y="514"/>
                    <a:pt x="570" y="500"/>
                    <a:pt x="570" y="483"/>
                  </a:cubicBezTo>
                  <a:lnTo>
                    <a:pt x="570" y="458"/>
                  </a:lnTo>
                  <a:cubicBezTo>
                    <a:pt x="631" y="509"/>
                    <a:pt x="732" y="542"/>
                    <a:pt x="849" y="542"/>
                  </a:cubicBezTo>
                  <a:cubicBezTo>
                    <a:pt x="966" y="542"/>
                    <a:pt x="1067" y="509"/>
                    <a:pt x="1129" y="458"/>
                  </a:cubicBezTo>
                  <a:lnTo>
                    <a:pt x="1129" y="483"/>
                  </a:lnTo>
                  <a:cubicBezTo>
                    <a:pt x="1129" y="548"/>
                    <a:pt x="1014" y="621"/>
                    <a:pt x="849" y="621"/>
                  </a:cubicBezTo>
                  <a:cubicBezTo>
                    <a:pt x="809" y="621"/>
                    <a:pt x="769" y="616"/>
                    <a:pt x="732" y="608"/>
                  </a:cubicBezTo>
                  <a:cubicBezTo>
                    <a:pt x="716" y="604"/>
                    <a:pt x="699" y="614"/>
                    <a:pt x="695" y="631"/>
                  </a:cubicBezTo>
                  <a:cubicBezTo>
                    <a:pt x="691" y="647"/>
                    <a:pt x="701" y="664"/>
                    <a:pt x="718" y="668"/>
                  </a:cubicBezTo>
                  <a:cubicBezTo>
                    <a:pt x="760" y="678"/>
                    <a:pt x="804" y="683"/>
                    <a:pt x="849" y="683"/>
                  </a:cubicBezTo>
                  <a:cubicBezTo>
                    <a:pt x="966" y="683"/>
                    <a:pt x="1067" y="650"/>
                    <a:pt x="1129" y="599"/>
                  </a:cubicBezTo>
                  <a:lnTo>
                    <a:pt x="1129" y="624"/>
                  </a:lnTo>
                  <a:cubicBezTo>
                    <a:pt x="1129" y="689"/>
                    <a:pt x="1014" y="762"/>
                    <a:pt x="849" y="762"/>
                  </a:cubicBezTo>
                  <a:cubicBezTo>
                    <a:pt x="809" y="762"/>
                    <a:pt x="769" y="758"/>
                    <a:pt x="732" y="749"/>
                  </a:cubicBezTo>
                  <a:cubicBezTo>
                    <a:pt x="716" y="745"/>
                    <a:pt x="699" y="755"/>
                    <a:pt x="695" y="772"/>
                  </a:cubicBezTo>
                  <a:cubicBezTo>
                    <a:pt x="691" y="788"/>
                    <a:pt x="701" y="805"/>
                    <a:pt x="718" y="809"/>
                  </a:cubicBezTo>
                  <a:cubicBezTo>
                    <a:pt x="759" y="819"/>
                    <a:pt x="804" y="824"/>
                    <a:pt x="849" y="824"/>
                  </a:cubicBezTo>
                  <a:cubicBezTo>
                    <a:pt x="966" y="824"/>
                    <a:pt x="1067" y="791"/>
                    <a:pt x="1129" y="740"/>
                  </a:cubicBezTo>
                  <a:lnTo>
                    <a:pt x="1129" y="765"/>
                  </a:lnTo>
                  <a:cubicBezTo>
                    <a:pt x="1129" y="830"/>
                    <a:pt x="1014" y="903"/>
                    <a:pt x="849" y="903"/>
                  </a:cubicBezTo>
                  <a:cubicBezTo>
                    <a:pt x="809" y="903"/>
                    <a:pt x="769" y="899"/>
                    <a:pt x="732" y="890"/>
                  </a:cubicBezTo>
                  <a:cubicBezTo>
                    <a:pt x="716" y="886"/>
                    <a:pt x="699" y="896"/>
                    <a:pt x="695" y="913"/>
                  </a:cubicBezTo>
                  <a:cubicBezTo>
                    <a:pt x="691" y="929"/>
                    <a:pt x="701" y="946"/>
                    <a:pt x="718" y="950"/>
                  </a:cubicBezTo>
                  <a:cubicBezTo>
                    <a:pt x="760" y="960"/>
                    <a:pt x="804" y="965"/>
                    <a:pt x="849" y="965"/>
                  </a:cubicBezTo>
                  <a:cubicBezTo>
                    <a:pt x="1041" y="965"/>
                    <a:pt x="1191" y="877"/>
                    <a:pt x="1191" y="765"/>
                  </a:cubicBezTo>
                  <a:lnTo>
                    <a:pt x="1191" y="20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3" name="Google Shape;343;p111"/>
          <p:cNvGrpSpPr/>
          <p:nvPr/>
        </p:nvGrpSpPr>
        <p:grpSpPr>
          <a:xfrm>
            <a:off x="7374841" y="3456206"/>
            <a:ext cx="710291" cy="710292"/>
            <a:chOff x="5875824" y="3530203"/>
            <a:chExt cx="710291" cy="710292"/>
          </a:xfrm>
        </p:grpSpPr>
        <p:sp>
          <p:nvSpPr>
            <p:cNvPr id="344" name="Google Shape;344;p111"/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111"/>
            <p:cNvSpPr/>
            <p:nvPr/>
          </p:nvSpPr>
          <p:spPr>
            <a:xfrm>
              <a:off x="5985700" y="3671037"/>
              <a:ext cx="490538" cy="428625"/>
            </a:xfrm>
            <a:custGeom>
              <a:rect b="b" l="l" r="r" t="t"/>
              <a:pathLst>
                <a:path extrusionOk="0" h="1192" w="1361">
                  <a:moveTo>
                    <a:pt x="862" y="484"/>
                  </a:moveTo>
                  <a:cubicBezTo>
                    <a:pt x="797" y="406"/>
                    <a:pt x="699" y="363"/>
                    <a:pt x="591" y="363"/>
                  </a:cubicBezTo>
                  <a:cubicBezTo>
                    <a:pt x="514" y="363"/>
                    <a:pt x="437" y="385"/>
                    <a:pt x="370" y="427"/>
                  </a:cubicBezTo>
                  <a:cubicBezTo>
                    <a:pt x="394" y="392"/>
                    <a:pt x="423" y="362"/>
                    <a:pt x="458" y="337"/>
                  </a:cubicBezTo>
                  <a:cubicBezTo>
                    <a:pt x="526" y="286"/>
                    <a:pt x="607" y="260"/>
                    <a:pt x="691" y="260"/>
                  </a:cubicBezTo>
                  <a:cubicBezTo>
                    <a:pt x="812" y="260"/>
                    <a:pt x="923" y="313"/>
                    <a:pt x="997" y="405"/>
                  </a:cubicBezTo>
                  <a:lnTo>
                    <a:pt x="862" y="484"/>
                  </a:lnTo>
                  <a:close/>
                  <a:moveTo>
                    <a:pt x="845" y="565"/>
                  </a:moveTo>
                  <a:lnTo>
                    <a:pt x="1087" y="425"/>
                  </a:lnTo>
                  <a:lnTo>
                    <a:pt x="1064" y="392"/>
                  </a:lnTo>
                  <a:cubicBezTo>
                    <a:pt x="1061" y="387"/>
                    <a:pt x="1059" y="383"/>
                    <a:pt x="1055" y="379"/>
                  </a:cubicBezTo>
                  <a:cubicBezTo>
                    <a:pt x="970" y="265"/>
                    <a:pt x="834" y="198"/>
                    <a:pt x="691" y="198"/>
                  </a:cubicBezTo>
                  <a:cubicBezTo>
                    <a:pt x="593" y="198"/>
                    <a:pt x="500" y="228"/>
                    <a:pt x="421" y="287"/>
                  </a:cubicBezTo>
                  <a:cubicBezTo>
                    <a:pt x="348" y="340"/>
                    <a:pt x="294" y="413"/>
                    <a:pt x="264" y="498"/>
                  </a:cubicBezTo>
                  <a:lnTo>
                    <a:pt x="257" y="519"/>
                  </a:lnTo>
                  <a:lnTo>
                    <a:pt x="310" y="561"/>
                  </a:lnTo>
                  <a:lnTo>
                    <a:pt x="330" y="540"/>
                  </a:lnTo>
                  <a:cubicBezTo>
                    <a:pt x="347" y="522"/>
                    <a:pt x="363" y="508"/>
                    <a:pt x="378" y="496"/>
                  </a:cubicBezTo>
                  <a:cubicBezTo>
                    <a:pt x="441" y="450"/>
                    <a:pt x="516" y="425"/>
                    <a:pt x="591" y="425"/>
                  </a:cubicBezTo>
                  <a:cubicBezTo>
                    <a:pt x="689" y="425"/>
                    <a:pt x="776" y="468"/>
                    <a:pt x="829" y="542"/>
                  </a:cubicBezTo>
                  <a:lnTo>
                    <a:pt x="845" y="565"/>
                  </a:lnTo>
                  <a:close/>
                  <a:moveTo>
                    <a:pt x="680" y="881"/>
                  </a:moveTo>
                  <a:cubicBezTo>
                    <a:pt x="635" y="881"/>
                    <a:pt x="598" y="844"/>
                    <a:pt x="598" y="799"/>
                  </a:cubicBezTo>
                  <a:cubicBezTo>
                    <a:pt x="598" y="754"/>
                    <a:pt x="635" y="717"/>
                    <a:pt x="680" y="717"/>
                  </a:cubicBezTo>
                  <a:cubicBezTo>
                    <a:pt x="725" y="717"/>
                    <a:pt x="762" y="754"/>
                    <a:pt x="762" y="799"/>
                  </a:cubicBezTo>
                  <a:cubicBezTo>
                    <a:pt x="762" y="844"/>
                    <a:pt x="725" y="881"/>
                    <a:pt x="680" y="881"/>
                  </a:cubicBezTo>
                  <a:close/>
                  <a:moveTo>
                    <a:pt x="1120" y="543"/>
                  </a:moveTo>
                  <a:lnTo>
                    <a:pt x="1086" y="491"/>
                  </a:lnTo>
                  <a:lnTo>
                    <a:pt x="780" y="696"/>
                  </a:lnTo>
                  <a:cubicBezTo>
                    <a:pt x="754" y="671"/>
                    <a:pt x="719" y="655"/>
                    <a:pt x="680" y="655"/>
                  </a:cubicBezTo>
                  <a:cubicBezTo>
                    <a:pt x="600" y="655"/>
                    <a:pt x="536" y="720"/>
                    <a:pt x="536" y="799"/>
                  </a:cubicBezTo>
                  <a:cubicBezTo>
                    <a:pt x="536" y="817"/>
                    <a:pt x="540" y="835"/>
                    <a:pt x="546" y="851"/>
                  </a:cubicBezTo>
                  <a:lnTo>
                    <a:pt x="465" y="904"/>
                  </a:lnTo>
                  <a:lnTo>
                    <a:pt x="499" y="956"/>
                  </a:lnTo>
                  <a:lnTo>
                    <a:pt x="580" y="903"/>
                  </a:lnTo>
                  <a:cubicBezTo>
                    <a:pt x="606" y="928"/>
                    <a:pt x="641" y="943"/>
                    <a:pt x="680" y="943"/>
                  </a:cubicBezTo>
                  <a:cubicBezTo>
                    <a:pt x="759" y="943"/>
                    <a:pt x="824" y="878"/>
                    <a:pt x="824" y="799"/>
                  </a:cubicBezTo>
                  <a:cubicBezTo>
                    <a:pt x="824" y="781"/>
                    <a:pt x="820" y="764"/>
                    <a:pt x="814" y="748"/>
                  </a:cubicBezTo>
                  <a:lnTo>
                    <a:pt x="1120" y="543"/>
                  </a:lnTo>
                  <a:close/>
                  <a:moveTo>
                    <a:pt x="1231" y="960"/>
                  </a:moveTo>
                  <a:lnTo>
                    <a:pt x="999" y="960"/>
                  </a:lnTo>
                  <a:lnTo>
                    <a:pt x="939" y="1079"/>
                  </a:lnTo>
                  <a:cubicBezTo>
                    <a:pt x="856" y="1114"/>
                    <a:pt x="778" y="1129"/>
                    <a:pt x="680" y="1129"/>
                  </a:cubicBezTo>
                  <a:cubicBezTo>
                    <a:pt x="582" y="1129"/>
                    <a:pt x="503" y="1114"/>
                    <a:pt x="420" y="1079"/>
                  </a:cubicBezTo>
                  <a:lnTo>
                    <a:pt x="360" y="960"/>
                  </a:lnTo>
                  <a:lnTo>
                    <a:pt x="129" y="960"/>
                  </a:lnTo>
                  <a:cubicBezTo>
                    <a:pt x="85" y="874"/>
                    <a:pt x="62" y="777"/>
                    <a:pt x="62" y="680"/>
                  </a:cubicBezTo>
                  <a:cubicBezTo>
                    <a:pt x="62" y="339"/>
                    <a:pt x="339" y="62"/>
                    <a:pt x="680" y="62"/>
                  </a:cubicBezTo>
                  <a:cubicBezTo>
                    <a:pt x="1021" y="62"/>
                    <a:pt x="1298" y="339"/>
                    <a:pt x="1298" y="680"/>
                  </a:cubicBezTo>
                  <a:cubicBezTo>
                    <a:pt x="1298" y="777"/>
                    <a:pt x="1275" y="874"/>
                    <a:pt x="1231" y="960"/>
                  </a:cubicBezTo>
                  <a:close/>
                  <a:moveTo>
                    <a:pt x="680" y="0"/>
                  </a:moveTo>
                  <a:cubicBezTo>
                    <a:pt x="305" y="0"/>
                    <a:pt x="0" y="305"/>
                    <a:pt x="0" y="680"/>
                  </a:cubicBezTo>
                  <a:cubicBezTo>
                    <a:pt x="0" y="794"/>
                    <a:pt x="28" y="906"/>
                    <a:pt x="83" y="1006"/>
                  </a:cubicBezTo>
                  <a:lnTo>
                    <a:pt x="91" y="1022"/>
                  </a:lnTo>
                  <a:lnTo>
                    <a:pt x="322" y="1022"/>
                  </a:lnTo>
                  <a:lnTo>
                    <a:pt x="375" y="1127"/>
                  </a:lnTo>
                  <a:lnTo>
                    <a:pt x="385" y="1132"/>
                  </a:lnTo>
                  <a:cubicBezTo>
                    <a:pt x="479" y="1173"/>
                    <a:pt x="570" y="1191"/>
                    <a:pt x="680" y="1191"/>
                  </a:cubicBezTo>
                  <a:cubicBezTo>
                    <a:pt x="790" y="1191"/>
                    <a:pt x="881" y="1173"/>
                    <a:pt x="974" y="1132"/>
                  </a:cubicBezTo>
                  <a:lnTo>
                    <a:pt x="985" y="1127"/>
                  </a:lnTo>
                  <a:lnTo>
                    <a:pt x="1038" y="1022"/>
                  </a:lnTo>
                  <a:lnTo>
                    <a:pt x="1268" y="1022"/>
                  </a:lnTo>
                  <a:lnTo>
                    <a:pt x="1277" y="1006"/>
                  </a:lnTo>
                  <a:cubicBezTo>
                    <a:pt x="1331" y="906"/>
                    <a:pt x="1360" y="794"/>
                    <a:pt x="1360" y="680"/>
                  </a:cubicBezTo>
                  <a:cubicBezTo>
                    <a:pt x="1360" y="305"/>
                    <a:pt x="1055" y="0"/>
                    <a:pt x="6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6" name="Google Shape;346;p111"/>
          <p:cNvGrpSpPr/>
          <p:nvPr/>
        </p:nvGrpSpPr>
        <p:grpSpPr>
          <a:xfrm>
            <a:off x="1874932" y="2424629"/>
            <a:ext cx="710291" cy="710292"/>
            <a:chOff x="375915" y="2498626"/>
            <a:chExt cx="710291" cy="710292"/>
          </a:xfrm>
        </p:grpSpPr>
        <p:sp>
          <p:nvSpPr>
            <p:cNvPr id="347" name="Google Shape;347;p111"/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11"/>
            <p:cNvSpPr/>
            <p:nvPr/>
          </p:nvSpPr>
          <p:spPr>
            <a:xfrm>
              <a:off x="501666" y="2608504"/>
              <a:ext cx="458788" cy="490537"/>
            </a:xfrm>
            <a:custGeom>
              <a:rect b="b" l="l" r="r" t="t"/>
              <a:pathLst>
                <a:path extrusionOk="0" h="1361" w="1276">
                  <a:moveTo>
                    <a:pt x="200" y="203"/>
                  </a:moveTo>
                  <a:lnTo>
                    <a:pt x="200" y="141"/>
                  </a:lnTo>
                  <a:lnTo>
                    <a:pt x="87" y="141"/>
                  </a:lnTo>
                  <a:cubicBezTo>
                    <a:pt x="39" y="141"/>
                    <a:pt x="0" y="180"/>
                    <a:pt x="0" y="229"/>
                  </a:cubicBezTo>
                  <a:lnTo>
                    <a:pt x="0" y="1273"/>
                  </a:lnTo>
                  <a:cubicBezTo>
                    <a:pt x="0" y="1321"/>
                    <a:pt x="39" y="1360"/>
                    <a:pt x="87" y="1360"/>
                  </a:cubicBezTo>
                  <a:lnTo>
                    <a:pt x="990" y="1360"/>
                  </a:lnTo>
                  <a:cubicBezTo>
                    <a:pt x="1039" y="1360"/>
                    <a:pt x="1078" y="1321"/>
                    <a:pt x="1078" y="1273"/>
                  </a:cubicBezTo>
                  <a:lnTo>
                    <a:pt x="1078" y="906"/>
                  </a:lnTo>
                  <a:lnTo>
                    <a:pt x="1016" y="906"/>
                  </a:lnTo>
                  <a:lnTo>
                    <a:pt x="1016" y="1273"/>
                  </a:lnTo>
                  <a:cubicBezTo>
                    <a:pt x="1016" y="1287"/>
                    <a:pt x="1004" y="1298"/>
                    <a:pt x="990" y="1298"/>
                  </a:cubicBezTo>
                  <a:lnTo>
                    <a:pt x="87" y="1298"/>
                  </a:lnTo>
                  <a:cubicBezTo>
                    <a:pt x="73" y="1298"/>
                    <a:pt x="62" y="1287"/>
                    <a:pt x="62" y="1273"/>
                  </a:cubicBez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200" y="203"/>
                  </a:lnTo>
                  <a:close/>
                  <a:moveTo>
                    <a:pt x="175" y="316"/>
                  </a:moveTo>
                  <a:lnTo>
                    <a:pt x="200" y="316"/>
                  </a:lnTo>
                  <a:lnTo>
                    <a:pt x="200" y="254"/>
                  </a:lnTo>
                  <a:lnTo>
                    <a:pt x="113" y="254"/>
                  </a:lnTo>
                  <a:lnTo>
                    <a:pt x="113" y="1247"/>
                  </a:lnTo>
                  <a:lnTo>
                    <a:pt x="965" y="1247"/>
                  </a:lnTo>
                  <a:lnTo>
                    <a:pt x="965" y="1019"/>
                  </a:lnTo>
                  <a:lnTo>
                    <a:pt x="903" y="1019"/>
                  </a:lnTo>
                  <a:lnTo>
                    <a:pt x="903" y="1185"/>
                  </a:lnTo>
                  <a:lnTo>
                    <a:pt x="175" y="1185"/>
                  </a:lnTo>
                  <a:lnTo>
                    <a:pt x="175" y="316"/>
                  </a:lnTo>
                  <a:close/>
                  <a:moveTo>
                    <a:pt x="570" y="116"/>
                  </a:moveTo>
                  <a:lnTo>
                    <a:pt x="508" y="116"/>
                  </a:lnTo>
                  <a:lnTo>
                    <a:pt x="508" y="172"/>
                  </a:lnTo>
                  <a:lnTo>
                    <a:pt x="570" y="172"/>
                  </a:lnTo>
                  <a:lnTo>
                    <a:pt x="570" y="116"/>
                  </a:lnTo>
                  <a:close/>
                  <a:moveTo>
                    <a:pt x="288" y="229"/>
                  </a:moveTo>
                  <a:cubicBezTo>
                    <a:pt x="288" y="199"/>
                    <a:pt x="312" y="175"/>
                    <a:pt x="341" y="175"/>
                  </a:cubicBezTo>
                  <a:lnTo>
                    <a:pt x="457" y="175"/>
                  </a:lnTo>
                  <a:lnTo>
                    <a:pt x="457" y="144"/>
                  </a:lnTo>
                  <a:cubicBezTo>
                    <a:pt x="457" y="99"/>
                    <a:pt x="494" y="62"/>
                    <a:pt x="539" y="62"/>
                  </a:cubicBezTo>
                  <a:cubicBezTo>
                    <a:pt x="584" y="62"/>
                    <a:pt x="621" y="99"/>
                    <a:pt x="621" y="144"/>
                  </a:cubicBezTo>
                  <a:lnTo>
                    <a:pt x="621" y="175"/>
                  </a:lnTo>
                  <a:lnTo>
                    <a:pt x="736" y="175"/>
                  </a:lnTo>
                  <a:cubicBezTo>
                    <a:pt x="766" y="175"/>
                    <a:pt x="790" y="199"/>
                    <a:pt x="790" y="229"/>
                  </a:cubicBezTo>
                  <a:lnTo>
                    <a:pt x="790" y="282"/>
                  </a:lnTo>
                  <a:lnTo>
                    <a:pt x="288" y="282"/>
                  </a:lnTo>
                  <a:lnTo>
                    <a:pt x="288" y="229"/>
                  </a:lnTo>
                  <a:close/>
                  <a:moveTo>
                    <a:pt x="226" y="344"/>
                  </a:moveTo>
                  <a:lnTo>
                    <a:pt x="852" y="344"/>
                  </a:lnTo>
                  <a:lnTo>
                    <a:pt x="852" y="229"/>
                  </a:lnTo>
                  <a:cubicBezTo>
                    <a:pt x="852" y="165"/>
                    <a:pt x="800" y="113"/>
                    <a:pt x="736" y="113"/>
                  </a:cubicBezTo>
                  <a:lnTo>
                    <a:pt x="679" y="113"/>
                  </a:lnTo>
                  <a:cubicBezTo>
                    <a:pt x="665" y="48"/>
                    <a:pt x="608" y="0"/>
                    <a:pt x="539" y="0"/>
                  </a:cubicBezTo>
                  <a:cubicBezTo>
                    <a:pt x="470" y="0"/>
                    <a:pt x="413" y="48"/>
                    <a:pt x="398" y="113"/>
                  </a:cubicBezTo>
                  <a:lnTo>
                    <a:pt x="341" y="113"/>
                  </a:lnTo>
                  <a:cubicBezTo>
                    <a:pt x="278" y="113"/>
                    <a:pt x="226" y="165"/>
                    <a:pt x="226" y="229"/>
                  </a:cubicBezTo>
                  <a:lnTo>
                    <a:pt x="226" y="344"/>
                  </a:lnTo>
                  <a:close/>
                  <a:moveTo>
                    <a:pt x="1016" y="426"/>
                  </a:moveTo>
                  <a:lnTo>
                    <a:pt x="1078" y="426"/>
                  </a:lnTo>
                  <a:lnTo>
                    <a:pt x="1078" y="229"/>
                  </a:lnTo>
                  <a:cubicBezTo>
                    <a:pt x="1078" y="180"/>
                    <a:pt x="1039" y="141"/>
                    <a:pt x="990" y="141"/>
                  </a:cubicBezTo>
                  <a:lnTo>
                    <a:pt x="878" y="141"/>
                  </a:lnTo>
                  <a:lnTo>
                    <a:pt x="878" y="203"/>
                  </a:lnTo>
                  <a:lnTo>
                    <a:pt x="990" y="203"/>
                  </a:lnTo>
                  <a:cubicBezTo>
                    <a:pt x="1004" y="203"/>
                    <a:pt x="1016" y="215"/>
                    <a:pt x="1016" y="229"/>
                  </a:cubicBezTo>
                  <a:lnTo>
                    <a:pt x="1016" y="426"/>
                  </a:lnTo>
                  <a:close/>
                  <a:moveTo>
                    <a:pt x="965" y="254"/>
                  </a:moveTo>
                  <a:lnTo>
                    <a:pt x="878" y="254"/>
                  </a:lnTo>
                  <a:lnTo>
                    <a:pt x="878" y="316"/>
                  </a:lnTo>
                  <a:lnTo>
                    <a:pt x="903" y="316"/>
                  </a:lnTo>
                  <a:lnTo>
                    <a:pt x="903" y="539"/>
                  </a:lnTo>
                  <a:lnTo>
                    <a:pt x="965" y="539"/>
                  </a:lnTo>
                  <a:lnTo>
                    <a:pt x="965" y="254"/>
                  </a:lnTo>
                  <a:close/>
                  <a:moveTo>
                    <a:pt x="1200" y="595"/>
                  </a:moveTo>
                  <a:lnTo>
                    <a:pt x="760" y="1031"/>
                  </a:lnTo>
                  <a:lnTo>
                    <a:pt x="554" y="818"/>
                  </a:lnTo>
                  <a:lnTo>
                    <a:pt x="624" y="749"/>
                  </a:lnTo>
                  <a:lnTo>
                    <a:pt x="743" y="868"/>
                  </a:lnTo>
                  <a:cubicBezTo>
                    <a:pt x="755" y="880"/>
                    <a:pt x="774" y="880"/>
                    <a:pt x="786" y="868"/>
                  </a:cubicBezTo>
                  <a:lnTo>
                    <a:pt x="1131" y="526"/>
                  </a:lnTo>
                  <a:lnTo>
                    <a:pt x="1200" y="595"/>
                  </a:lnTo>
                  <a:close/>
                  <a:moveTo>
                    <a:pt x="1266" y="574"/>
                  </a:moveTo>
                  <a:lnTo>
                    <a:pt x="1153" y="461"/>
                  </a:lnTo>
                  <a:cubicBezTo>
                    <a:pt x="1141" y="449"/>
                    <a:pt x="1122" y="448"/>
                    <a:pt x="1110" y="461"/>
                  </a:cubicBezTo>
                  <a:lnTo>
                    <a:pt x="765" y="802"/>
                  </a:lnTo>
                  <a:lnTo>
                    <a:pt x="645" y="683"/>
                  </a:lnTo>
                  <a:cubicBezTo>
                    <a:pt x="633" y="671"/>
                    <a:pt x="614" y="671"/>
                    <a:pt x="602" y="683"/>
                  </a:cubicBezTo>
                  <a:lnTo>
                    <a:pt x="489" y="796"/>
                  </a:lnTo>
                  <a:cubicBezTo>
                    <a:pt x="477" y="808"/>
                    <a:pt x="477" y="827"/>
                    <a:pt x="488" y="839"/>
                  </a:cubicBezTo>
                  <a:lnTo>
                    <a:pt x="738" y="1097"/>
                  </a:lnTo>
                  <a:cubicBezTo>
                    <a:pt x="743" y="1103"/>
                    <a:pt x="751" y="1106"/>
                    <a:pt x="760" y="1106"/>
                  </a:cubicBezTo>
                  <a:lnTo>
                    <a:pt x="760" y="1106"/>
                  </a:lnTo>
                  <a:cubicBezTo>
                    <a:pt x="768" y="1106"/>
                    <a:pt x="776" y="1103"/>
                    <a:pt x="782" y="1097"/>
                  </a:cubicBezTo>
                  <a:lnTo>
                    <a:pt x="1266" y="617"/>
                  </a:lnTo>
                  <a:cubicBezTo>
                    <a:pt x="1272" y="612"/>
                    <a:pt x="1275" y="604"/>
                    <a:pt x="1275" y="596"/>
                  </a:cubicBezTo>
                  <a:cubicBezTo>
                    <a:pt x="1275" y="587"/>
                    <a:pt x="1272" y="579"/>
                    <a:pt x="1266" y="57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9" name="Google Shape;349;p111"/>
          <p:cNvGrpSpPr/>
          <p:nvPr/>
        </p:nvGrpSpPr>
        <p:grpSpPr>
          <a:xfrm>
            <a:off x="5174023" y="547973"/>
            <a:ext cx="710291" cy="710292"/>
            <a:chOff x="3675006" y="621970"/>
            <a:chExt cx="710291" cy="710292"/>
          </a:xfrm>
        </p:grpSpPr>
        <p:sp>
          <p:nvSpPr>
            <p:cNvPr id="350" name="Google Shape;350;p111"/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p111"/>
            <p:cNvSpPr/>
            <p:nvPr/>
          </p:nvSpPr>
          <p:spPr>
            <a:xfrm>
              <a:off x="3748370" y="788997"/>
              <a:ext cx="563562" cy="376238"/>
            </a:xfrm>
            <a:custGeom>
              <a:rect b="b" l="l" r="r" t="t"/>
              <a:pathLst>
                <a:path extrusionOk="0" h="1044" w="1566">
                  <a:moveTo>
                    <a:pt x="772" y="765"/>
                  </a:moveTo>
                  <a:lnTo>
                    <a:pt x="717" y="765"/>
                  </a:lnTo>
                  <a:lnTo>
                    <a:pt x="717" y="800"/>
                  </a:lnTo>
                  <a:lnTo>
                    <a:pt x="772" y="800"/>
                  </a:lnTo>
                  <a:lnTo>
                    <a:pt x="772" y="765"/>
                  </a:lnTo>
                  <a:close/>
                  <a:moveTo>
                    <a:pt x="1277" y="856"/>
                  </a:moveTo>
                  <a:lnTo>
                    <a:pt x="1091" y="856"/>
                  </a:lnTo>
                  <a:lnTo>
                    <a:pt x="1091" y="792"/>
                  </a:lnTo>
                  <a:lnTo>
                    <a:pt x="1277" y="792"/>
                  </a:lnTo>
                  <a:lnTo>
                    <a:pt x="1277" y="856"/>
                  </a:lnTo>
                  <a:close/>
                  <a:moveTo>
                    <a:pt x="1277" y="737"/>
                  </a:moveTo>
                  <a:lnTo>
                    <a:pt x="1212" y="737"/>
                  </a:lnTo>
                  <a:lnTo>
                    <a:pt x="1212" y="670"/>
                  </a:lnTo>
                  <a:lnTo>
                    <a:pt x="1277" y="670"/>
                  </a:lnTo>
                  <a:lnTo>
                    <a:pt x="1277" y="737"/>
                  </a:lnTo>
                  <a:close/>
                  <a:moveTo>
                    <a:pt x="1157" y="737"/>
                  </a:moveTo>
                  <a:lnTo>
                    <a:pt x="1091" y="737"/>
                  </a:lnTo>
                  <a:lnTo>
                    <a:pt x="1091" y="670"/>
                  </a:lnTo>
                  <a:lnTo>
                    <a:pt x="1157" y="670"/>
                  </a:lnTo>
                  <a:lnTo>
                    <a:pt x="1157" y="737"/>
                  </a:lnTo>
                  <a:close/>
                  <a:moveTo>
                    <a:pt x="1332" y="615"/>
                  </a:moveTo>
                  <a:lnTo>
                    <a:pt x="1036" y="615"/>
                  </a:lnTo>
                  <a:lnTo>
                    <a:pt x="1036" y="911"/>
                  </a:lnTo>
                  <a:lnTo>
                    <a:pt x="1332" y="911"/>
                  </a:lnTo>
                  <a:lnTo>
                    <a:pt x="1332" y="615"/>
                  </a:lnTo>
                  <a:close/>
                  <a:moveTo>
                    <a:pt x="490" y="856"/>
                  </a:moveTo>
                  <a:lnTo>
                    <a:pt x="304" y="856"/>
                  </a:lnTo>
                  <a:lnTo>
                    <a:pt x="304" y="792"/>
                  </a:lnTo>
                  <a:lnTo>
                    <a:pt x="490" y="792"/>
                  </a:lnTo>
                  <a:lnTo>
                    <a:pt x="490" y="856"/>
                  </a:lnTo>
                  <a:close/>
                  <a:moveTo>
                    <a:pt x="490" y="737"/>
                  </a:moveTo>
                  <a:lnTo>
                    <a:pt x="424" y="737"/>
                  </a:lnTo>
                  <a:lnTo>
                    <a:pt x="424" y="670"/>
                  </a:lnTo>
                  <a:lnTo>
                    <a:pt x="490" y="670"/>
                  </a:lnTo>
                  <a:lnTo>
                    <a:pt x="490" y="737"/>
                  </a:lnTo>
                  <a:close/>
                  <a:moveTo>
                    <a:pt x="369" y="737"/>
                  </a:moveTo>
                  <a:lnTo>
                    <a:pt x="304" y="737"/>
                  </a:lnTo>
                  <a:lnTo>
                    <a:pt x="304" y="670"/>
                  </a:lnTo>
                  <a:lnTo>
                    <a:pt x="369" y="670"/>
                  </a:lnTo>
                  <a:lnTo>
                    <a:pt x="369" y="737"/>
                  </a:lnTo>
                  <a:close/>
                  <a:moveTo>
                    <a:pt x="545" y="615"/>
                  </a:moveTo>
                  <a:lnTo>
                    <a:pt x="249" y="615"/>
                  </a:lnTo>
                  <a:lnTo>
                    <a:pt x="249" y="911"/>
                  </a:lnTo>
                  <a:lnTo>
                    <a:pt x="545" y="911"/>
                  </a:lnTo>
                  <a:lnTo>
                    <a:pt x="545" y="615"/>
                  </a:lnTo>
                  <a:close/>
                  <a:moveTo>
                    <a:pt x="1510" y="439"/>
                  </a:moveTo>
                  <a:lnTo>
                    <a:pt x="1052" y="439"/>
                  </a:lnTo>
                  <a:lnTo>
                    <a:pt x="759" y="221"/>
                  </a:lnTo>
                  <a:lnTo>
                    <a:pt x="1510" y="221"/>
                  </a:lnTo>
                  <a:lnTo>
                    <a:pt x="1510" y="439"/>
                  </a:lnTo>
                  <a:close/>
                  <a:moveTo>
                    <a:pt x="1091" y="164"/>
                  </a:moveTo>
                  <a:lnTo>
                    <a:pt x="1091" y="153"/>
                  </a:lnTo>
                  <a:lnTo>
                    <a:pt x="1099" y="153"/>
                  </a:lnTo>
                  <a:lnTo>
                    <a:pt x="1184" y="153"/>
                  </a:lnTo>
                  <a:lnTo>
                    <a:pt x="1192" y="153"/>
                  </a:lnTo>
                  <a:lnTo>
                    <a:pt x="1192" y="164"/>
                  </a:lnTo>
                  <a:lnTo>
                    <a:pt x="1091" y="164"/>
                  </a:lnTo>
                  <a:close/>
                  <a:moveTo>
                    <a:pt x="1157" y="98"/>
                  </a:moveTo>
                  <a:lnTo>
                    <a:pt x="1127" y="98"/>
                  </a:lnTo>
                  <a:lnTo>
                    <a:pt x="1127" y="55"/>
                  </a:lnTo>
                  <a:lnTo>
                    <a:pt x="1157" y="55"/>
                  </a:lnTo>
                  <a:lnTo>
                    <a:pt x="1157" y="98"/>
                  </a:lnTo>
                  <a:close/>
                  <a:moveTo>
                    <a:pt x="733" y="270"/>
                  </a:moveTo>
                  <a:lnTo>
                    <a:pt x="501" y="445"/>
                  </a:lnTo>
                  <a:cubicBezTo>
                    <a:pt x="488" y="454"/>
                    <a:pt x="486" y="471"/>
                    <a:pt x="495" y="484"/>
                  </a:cubicBezTo>
                  <a:cubicBezTo>
                    <a:pt x="500" y="491"/>
                    <a:pt x="509" y="495"/>
                    <a:pt x="517" y="495"/>
                  </a:cubicBezTo>
                  <a:cubicBezTo>
                    <a:pt x="523" y="495"/>
                    <a:pt x="529" y="493"/>
                    <a:pt x="534" y="489"/>
                  </a:cubicBezTo>
                  <a:lnTo>
                    <a:pt x="779" y="305"/>
                  </a:lnTo>
                  <a:lnTo>
                    <a:pt x="1026" y="489"/>
                  </a:lnTo>
                  <a:cubicBezTo>
                    <a:pt x="1031" y="493"/>
                    <a:pt x="1037" y="495"/>
                    <a:pt x="1043" y="495"/>
                  </a:cubicBezTo>
                  <a:lnTo>
                    <a:pt x="1451" y="495"/>
                  </a:lnTo>
                  <a:lnTo>
                    <a:pt x="1451" y="988"/>
                  </a:lnTo>
                  <a:lnTo>
                    <a:pt x="906" y="988"/>
                  </a:lnTo>
                  <a:lnTo>
                    <a:pt x="906" y="625"/>
                  </a:lnTo>
                  <a:cubicBezTo>
                    <a:pt x="906" y="572"/>
                    <a:pt x="863" y="529"/>
                    <a:pt x="811" y="529"/>
                  </a:cubicBezTo>
                  <a:lnTo>
                    <a:pt x="740" y="529"/>
                  </a:lnTo>
                  <a:cubicBezTo>
                    <a:pt x="687" y="529"/>
                    <a:pt x="644" y="572"/>
                    <a:pt x="644" y="625"/>
                  </a:cubicBezTo>
                  <a:lnTo>
                    <a:pt x="644" y="988"/>
                  </a:lnTo>
                  <a:lnTo>
                    <a:pt x="154" y="988"/>
                  </a:lnTo>
                  <a:lnTo>
                    <a:pt x="154" y="410"/>
                  </a:lnTo>
                  <a:lnTo>
                    <a:pt x="534" y="122"/>
                  </a:lnTo>
                  <a:lnTo>
                    <a:pt x="660" y="216"/>
                  </a:lnTo>
                  <a:lnTo>
                    <a:pt x="660" y="216"/>
                  </a:lnTo>
                  <a:lnTo>
                    <a:pt x="733" y="270"/>
                  </a:lnTo>
                  <a:close/>
                  <a:moveTo>
                    <a:pt x="699" y="625"/>
                  </a:moveTo>
                  <a:cubicBezTo>
                    <a:pt x="699" y="602"/>
                    <a:pt x="718" y="584"/>
                    <a:pt x="740" y="584"/>
                  </a:cubicBezTo>
                  <a:lnTo>
                    <a:pt x="811" y="584"/>
                  </a:lnTo>
                  <a:cubicBezTo>
                    <a:pt x="833" y="584"/>
                    <a:pt x="851" y="602"/>
                    <a:pt x="851" y="625"/>
                  </a:cubicBezTo>
                  <a:lnTo>
                    <a:pt x="851" y="988"/>
                  </a:lnTo>
                  <a:lnTo>
                    <a:pt x="699" y="988"/>
                  </a:lnTo>
                  <a:lnTo>
                    <a:pt x="699" y="625"/>
                  </a:lnTo>
                  <a:close/>
                  <a:moveTo>
                    <a:pt x="1565" y="194"/>
                  </a:moveTo>
                  <a:cubicBezTo>
                    <a:pt x="1565" y="178"/>
                    <a:pt x="1553" y="166"/>
                    <a:pt x="1537" y="166"/>
                  </a:cubicBezTo>
                  <a:lnTo>
                    <a:pt x="1247" y="166"/>
                  </a:lnTo>
                  <a:lnTo>
                    <a:pt x="1247" y="125"/>
                  </a:lnTo>
                  <a:cubicBezTo>
                    <a:pt x="1247" y="110"/>
                    <a:pt x="1235" y="98"/>
                    <a:pt x="1220" y="98"/>
                  </a:cubicBezTo>
                  <a:lnTo>
                    <a:pt x="1212" y="98"/>
                  </a:lnTo>
                  <a:lnTo>
                    <a:pt x="1212" y="27"/>
                  </a:lnTo>
                  <a:cubicBezTo>
                    <a:pt x="1212" y="12"/>
                    <a:pt x="1200" y="0"/>
                    <a:pt x="1184" y="0"/>
                  </a:cubicBezTo>
                  <a:lnTo>
                    <a:pt x="1099" y="0"/>
                  </a:lnTo>
                  <a:cubicBezTo>
                    <a:pt x="1084" y="0"/>
                    <a:pt x="1071" y="12"/>
                    <a:pt x="1071" y="27"/>
                  </a:cubicBezTo>
                  <a:lnTo>
                    <a:pt x="1071" y="98"/>
                  </a:lnTo>
                  <a:lnTo>
                    <a:pt x="1064" y="98"/>
                  </a:lnTo>
                  <a:cubicBezTo>
                    <a:pt x="1049" y="98"/>
                    <a:pt x="1036" y="110"/>
                    <a:pt x="1036" y="125"/>
                  </a:cubicBezTo>
                  <a:lnTo>
                    <a:pt x="1036" y="166"/>
                  </a:lnTo>
                  <a:lnTo>
                    <a:pt x="685" y="166"/>
                  </a:lnTo>
                  <a:lnTo>
                    <a:pt x="551" y="66"/>
                  </a:lnTo>
                  <a:cubicBezTo>
                    <a:pt x="541" y="59"/>
                    <a:pt x="528" y="59"/>
                    <a:pt x="518" y="66"/>
                  </a:cubicBezTo>
                  <a:lnTo>
                    <a:pt x="15" y="445"/>
                  </a:lnTo>
                  <a:cubicBezTo>
                    <a:pt x="3" y="454"/>
                    <a:pt x="0" y="471"/>
                    <a:pt x="10" y="484"/>
                  </a:cubicBezTo>
                  <a:cubicBezTo>
                    <a:pt x="15" y="491"/>
                    <a:pt x="23" y="495"/>
                    <a:pt x="32" y="495"/>
                  </a:cubicBezTo>
                  <a:cubicBezTo>
                    <a:pt x="37" y="495"/>
                    <a:pt x="43" y="493"/>
                    <a:pt x="48" y="489"/>
                  </a:cubicBezTo>
                  <a:lnTo>
                    <a:pt x="99" y="451"/>
                  </a:lnTo>
                  <a:lnTo>
                    <a:pt x="99" y="1016"/>
                  </a:lnTo>
                  <a:cubicBezTo>
                    <a:pt x="99" y="1031"/>
                    <a:pt x="111" y="1043"/>
                    <a:pt x="126" y="1043"/>
                  </a:cubicBezTo>
                  <a:lnTo>
                    <a:pt x="672" y="1043"/>
                  </a:lnTo>
                  <a:lnTo>
                    <a:pt x="879" y="1043"/>
                  </a:lnTo>
                  <a:lnTo>
                    <a:pt x="1479" y="1043"/>
                  </a:lnTo>
                  <a:cubicBezTo>
                    <a:pt x="1494" y="1043"/>
                    <a:pt x="1506" y="1031"/>
                    <a:pt x="1506" y="1016"/>
                  </a:cubicBezTo>
                  <a:lnTo>
                    <a:pt x="1506" y="495"/>
                  </a:lnTo>
                  <a:lnTo>
                    <a:pt x="1537" y="495"/>
                  </a:lnTo>
                  <a:cubicBezTo>
                    <a:pt x="1553" y="495"/>
                    <a:pt x="1565" y="482"/>
                    <a:pt x="1565" y="467"/>
                  </a:cubicBezTo>
                  <a:lnTo>
                    <a:pt x="1565" y="19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2" name="Google Shape;352;p111"/>
          <p:cNvGrpSpPr/>
          <p:nvPr/>
        </p:nvGrpSpPr>
        <p:grpSpPr>
          <a:xfrm>
            <a:off x="7380873" y="1446339"/>
            <a:ext cx="710291" cy="710292"/>
            <a:chOff x="5881856" y="1520336"/>
            <a:chExt cx="710291" cy="710292"/>
          </a:xfrm>
        </p:grpSpPr>
        <p:sp>
          <p:nvSpPr>
            <p:cNvPr id="353" name="Google Shape;353;p111"/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111"/>
            <p:cNvSpPr/>
            <p:nvPr/>
          </p:nvSpPr>
          <p:spPr>
            <a:xfrm>
              <a:off x="6043326" y="1647676"/>
              <a:ext cx="387350" cy="455612"/>
            </a:xfrm>
            <a:custGeom>
              <a:rect b="b" l="l" r="r" t="t"/>
              <a:pathLst>
                <a:path extrusionOk="0" h="1264" w="1076">
                  <a:moveTo>
                    <a:pt x="763" y="925"/>
                  </a:moveTo>
                  <a:lnTo>
                    <a:pt x="940" y="925"/>
                  </a:lnTo>
                  <a:lnTo>
                    <a:pt x="940" y="1206"/>
                  </a:lnTo>
                  <a:lnTo>
                    <a:pt x="763" y="1206"/>
                  </a:lnTo>
                  <a:lnTo>
                    <a:pt x="763" y="925"/>
                  </a:lnTo>
                  <a:close/>
                  <a:moveTo>
                    <a:pt x="706" y="1235"/>
                  </a:moveTo>
                  <a:cubicBezTo>
                    <a:pt x="706" y="1250"/>
                    <a:pt x="718" y="1263"/>
                    <a:pt x="734" y="1263"/>
                  </a:cubicBezTo>
                  <a:lnTo>
                    <a:pt x="969" y="1263"/>
                  </a:lnTo>
                  <a:cubicBezTo>
                    <a:pt x="984" y="1263"/>
                    <a:pt x="997" y="1250"/>
                    <a:pt x="997" y="1235"/>
                  </a:cubicBezTo>
                  <a:lnTo>
                    <a:pt x="997" y="896"/>
                  </a:lnTo>
                  <a:cubicBezTo>
                    <a:pt x="997" y="880"/>
                    <a:pt x="984" y="867"/>
                    <a:pt x="969" y="867"/>
                  </a:cubicBezTo>
                  <a:lnTo>
                    <a:pt x="734" y="867"/>
                  </a:lnTo>
                  <a:cubicBezTo>
                    <a:pt x="718" y="867"/>
                    <a:pt x="706" y="880"/>
                    <a:pt x="706" y="896"/>
                  </a:cubicBezTo>
                  <a:lnTo>
                    <a:pt x="706" y="1235"/>
                  </a:lnTo>
                  <a:close/>
                  <a:moveTo>
                    <a:pt x="424" y="795"/>
                  </a:moveTo>
                  <a:lnTo>
                    <a:pt x="601" y="795"/>
                  </a:lnTo>
                  <a:lnTo>
                    <a:pt x="601" y="1206"/>
                  </a:lnTo>
                  <a:lnTo>
                    <a:pt x="424" y="1206"/>
                  </a:lnTo>
                  <a:lnTo>
                    <a:pt x="424" y="795"/>
                  </a:lnTo>
                  <a:close/>
                  <a:moveTo>
                    <a:pt x="367" y="1235"/>
                  </a:moveTo>
                  <a:cubicBezTo>
                    <a:pt x="367" y="1250"/>
                    <a:pt x="380" y="1263"/>
                    <a:pt x="396" y="1263"/>
                  </a:cubicBezTo>
                  <a:lnTo>
                    <a:pt x="630" y="1263"/>
                  </a:lnTo>
                  <a:cubicBezTo>
                    <a:pt x="646" y="1263"/>
                    <a:pt x="659" y="1250"/>
                    <a:pt x="659" y="1235"/>
                  </a:cubicBezTo>
                  <a:lnTo>
                    <a:pt x="659" y="766"/>
                  </a:lnTo>
                  <a:cubicBezTo>
                    <a:pt x="659" y="750"/>
                    <a:pt x="646" y="737"/>
                    <a:pt x="630" y="737"/>
                  </a:cubicBezTo>
                  <a:lnTo>
                    <a:pt x="396" y="737"/>
                  </a:lnTo>
                  <a:cubicBezTo>
                    <a:pt x="380" y="737"/>
                    <a:pt x="367" y="750"/>
                    <a:pt x="367" y="766"/>
                  </a:cubicBezTo>
                  <a:lnTo>
                    <a:pt x="367" y="1235"/>
                  </a:lnTo>
                  <a:close/>
                  <a:moveTo>
                    <a:pt x="86" y="664"/>
                  </a:moveTo>
                  <a:lnTo>
                    <a:pt x="263" y="664"/>
                  </a:lnTo>
                  <a:lnTo>
                    <a:pt x="263" y="1206"/>
                  </a:lnTo>
                  <a:lnTo>
                    <a:pt x="86" y="1206"/>
                  </a:lnTo>
                  <a:lnTo>
                    <a:pt x="86" y="664"/>
                  </a:lnTo>
                  <a:close/>
                  <a:moveTo>
                    <a:pt x="29" y="1235"/>
                  </a:moveTo>
                  <a:cubicBezTo>
                    <a:pt x="29" y="1250"/>
                    <a:pt x="41" y="1263"/>
                    <a:pt x="57" y="1263"/>
                  </a:cubicBezTo>
                  <a:lnTo>
                    <a:pt x="292" y="1263"/>
                  </a:lnTo>
                  <a:cubicBezTo>
                    <a:pt x="307" y="1263"/>
                    <a:pt x="320" y="1250"/>
                    <a:pt x="320" y="1235"/>
                  </a:cubicBezTo>
                  <a:lnTo>
                    <a:pt x="320" y="636"/>
                  </a:lnTo>
                  <a:cubicBezTo>
                    <a:pt x="320" y="620"/>
                    <a:pt x="307" y="607"/>
                    <a:pt x="292" y="607"/>
                  </a:cubicBezTo>
                  <a:lnTo>
                    <a:pt x="57" y="607"/>
                  </a:lnTo>
                  <a:cubicBezTo>
                    <a:pt x="41" y="607"/>
                    <a:pt x="29" y="620"/>
                    <a:pt x="29" y="636"/>
                  </a:cubicBezTo>
                  <a:lnTo>
                    <a:pt x="29" y="1235"/>
                  </a:lnTo>
                  <a:close/>
                  <a:moveTo>
                    <a:pt x="1018" y="703"/>
                  </a:moveTo>
                  <a:lnTo>
                    <a:pt x="855" y="703"/>
                  </a:lnTo>
                  <a:lnTo>
                    <a:pt x="885" y="674"/>
                  </a:lnTo>
                  <a:cubicBezTo>
                    <a:pt x="896" y="663"/>
                    <a:pt x="896" y="645"/>
                    <a:pt x="885" y="634"/>
                  </a:cubicBezTo>
                  <a:lnTo>
                    <a:pt x="598" y="347"/>
                  </a:lnTo>
                  <a:cubicBezTo>
                    <a:pt x="587" y="336"/>
                    <a:pt x="569" y="336"/>
                    <a:pt x="558" y="347"/>
                  </a:cubicBezTo>
                  <a:lnTo>
                    <a:pt x="422" y="483"/>
                  </a:lnTo>
                  <a:lnTo>
                    <a:pt x="72" y="133"/>
                  </a:lnTo>
                  <a:lnTo>
                    <a:pt x="135" y="69"/>
                  </a:lnTo>
                  <a:lnTo>
                    <a:pt x="402" y="336"/>
                  </a:lnTo>
                  <a:cubicBezTo>
                    <a:pt x="413" y="347"/>
                    <a:pt x="431" y="347"/>
                    <a:pt x="442" y="336"/>
                  </a:cubicBezTo>
                  <a:lnTo>
                    <a:pt x="578" y="200"/>
                  </a:lnTo>
                  <a:lnTo>
                    <a:pt x="948" y="570"/>
                  </a:lnTo>
                  <a:cubicBezTo>
                    <a:pt x="960" y="581"/>
                    <a:pt x="978" y="581"/>
                    <a:pt x="989" y="570"/>
                  </a:cubicBezTo>
                  <a:lnTo>
                    <a:pt x="1018" y="541"/>
                  </a:lnTo>
                  <a:lnTo>
                    <a:pt x="1018" y="703"/>
                  </a:lnTo>
                  <a:close/>
                  <a:moveTo>
                    <a:pt x="1075" y="472"/>
                  </a:moveTo>
                  <a:cubicBezTo>
                    <a:pt x="1075" y="460"/>
                    <a:pt x="1068" y="449"/>
                    <a:pt x="1058" y="445"/>
                  </a:cubicBezTo>
                  <a:cubicBezTo>
                    <a:pt x="1047" y="441"/>
                    <a:pt x="1035" y="443"/>
                    <a:pt x="1026" y="451"/>
                  </a:cubicBezTo>
                  <a:lnTo>
                    <a:pt x="969" y="509"/>
                  </a:lnTo>
                  <a:lnTo>
                    <a:pt x="598" y="139"/>
                  </a:lnTo>
                  <a:cubicBezTo>
                    <a:pt x="587" y="128"/>
                    <a:pt x="569" y="128"/>
                    <a:pt x="558" y="139"/>
                  </a:cubicBezTo>
                  <a:lnTo>
                    <a:pt x="422" y="275"/>
                  </a:lnTo>
                  <a:lnTo>
                    <a:pt x="156" y="9"/>
                  </a:lnTo>
                  <a:cubicBezTo>
                    <a:pt x="150" y="3"/>
                    <a:pt x="143" y="0"/>
                    <a:pt x="135" y="0"/>
                  </a:cubicBezTo>
                  <a:cubicBezTo>
                    <a:pt x="128" y="0"/>
                    <a:pt x="121" y="3"/>
                    <a:pt x="115" y="9"/>
                  </a:cubicBezTo>
                  <a:lnTo>
                    <a:pt x="11" y="113"/>
                  </a:lnTo>
                  <a:cubicBezTo>
                    <a:pt x="0" y="124"/>
                    <a:pt x="0" y="142"/>
                    <a:pt x="11" y="153"/>
                  </a:cubicBezTo>
                  <a:lnTo>
                    <a:pt x="401" y="544"/>
                  </a:lnTo>
                  <a:cubicBezTo>
                    <a:pt x="413" y="555"/>
                    <a:pt x="431" y="555"/>
                    <a:pt x="442" y="544"/>
                  </a:cubicBezTo>
                  <a:lnTo>
                    <a:pt x="578" y="408"/>
                  </a:lnTo>
                  <a:lnTo>
                    <a:pt x="824" y="654"/>
                  </a:lnTo>
                  <a:lnTo>
                    <a:pt x="766" y="712"/>
                  </a:lnTo>
                  <a:cubicBezTo>
                    <a:pt x="758" y="720"/>
                    <a:pt x="755" y="732"/>
                    <a:pt x="760" y="743"/>
                  </a:cubicBezTo>
                  <a:cubicBezTo>
                    <a:pt x="764" y="754"/>
                    <a:pt x="775" y="761"/>
                    <a:pt x="786" y="761"/>
                  </a:cubicBezTo>
                  <a:lnTo>
                    <a:pt x="1047" y="761"/>
                  </a:lnTo>
                  <a:cubicBezTo>
                    <a:pt x="1063" y="761"/>
                    <a:pt x="1075" y="748"/>
                    <a:pt x="1075" y="732"/>
                  </a:cubicBezTo>
                  <a:lnTo>
                    <a:pt x="1075" y="47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p111"/>
          <p:cNvGrpSpPr/>
          <p:nvPr/>
        </p:nvGrpSpPr>
        <p:grpSpPr>
          <a:xfrm>
            <a:off x="1874932" y="547973"/>
            <a:ext cx="710291" cy="710292"/>
            <a:chOff x="375915" y="621970"/>
            <a:chExt cx="710291" cy="710292"/>
          </a:xfrm>
        </p:grpSpPr>
        <p:sp>
          <p:nvSpPr>
            <p:cNvPr id="356" name="Google Shape;356;p111"/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111"/>
            <p:cNvSpPr/>
            <p:nvPr/>
          </p:nvSpPr>
          <p:spPr>
            <a:xfrm>
              <a:off x="486585" y="737404"/>
              <a:ext cx="488950" cy="479425"/>
            </a:xfrm>
            <a:custGeom>
              <a:rect b="b" l="l" r="r" t="t"/>
              <a:pathLst>
                <a:path extrusionOk="0" h="1330" w="1360">
                  <a:moveTo>
                    <a:pt x="344" y="1126"/>
                  </a:moveTo>
                  <a:lnTo>
                    <a:pt x="344" y="862"/>
                  </a:lnTo>
                  <a:lnTo>
                    <a:pt x="448" y="759"/>
                  </a:lnTo>
                  <a:lnTo>
                    <a:pt x="404" y="715"/>
                  </a:lnTo>
                  <a:lnTo>
                    <a:pt x="344" y="775"/>
                  </a:lnTo>
                  <a:lnTo>
                    <a:pt x="344" y="624"/>
                  </a:lnTo>
                  <a:lnTo>
                    <a:pt x="282" y="624"/>
                  </a:lnTo>
                  <a:lnTo>
                    <a:pt x="282" y="916"/>
                  </a:lnTo>
                  <a:lnTo>
                    <a:pt x="194" y="828"/>
                  </a:lnTo>
                  <a:lnTo>
                    <a:pt x="150" y="871"/>
                  </a:lnTo>
                  <a:lnTo>
                    <a:pt x="282" y="1003"/>
                  </a:lnTo>
                  <a:lnTo>
                    <a:pt x="282" y="1126"/>
                  </a:lnTo>
                  <a:cubicBezTo>
                    <a:pt x="159" y="1110"/>
                    <a:pt x="62" y="1006"/>
                    <a:pt x="62" y="878"/>
                  </a:cubicBezTo>
                  <a:cubicBezTo>
                    <a:pt x="62" y="769"/>
                    <a:pt x="225" y="485"/>
                    <a:pt x="313" y="343"/>
                  </a:cubicBezTo>
                  <a:cubicBezTo>
                    <a:pt x="402" y="485"/>
                    <a:pt x="565" y="769"/>
                    <a:pt x="565" y="878"/>
                  </a:cubicBezTo>
                  <a:cubicBezTo>
                    <a:pt x="565" y="1006"/>
                    <a:pt x="468" y="1110"/>
                    <a:pt x="344" y="1126"/>
                  </a:cubicBezTo>
                  <a:close/>
                  <a:moveTo>
                    <a:pt x="339" y="268"/>
                  </a:moveTo>
                  <a:cubicBezTo>
                    <a:pt x="328" y="251"/>
                    <a:pt x="299" y="251"/>
                    <a:pt x="287" y="268"/>
                  </a:cubicBezTo>
                  <a:cubicBezTo>
                    <a:pt x="258" y="314"/>
                    <a:pt x="0" y="717"/>
                    <a:pt x="0" y="878"/>
                  </a:cubicBezTo>
                  <a:cubicBezTo>
                    <a:pt x="0" y="1040"/>
                    <a:pt x="124" y="1174"/>
                    <a:pt x="282" y="1189"/>
                  </a:cubicBezTo>
                  <a:lnTo>
                    <a:pt x="282" y="1329"/>
                  </a:lnTo>
                  <a:lnTo>
                    <a:pt x="344" y="1329"/>
                  </a:lnTo>
                  <a:lnTo>
                    <a:pt x="344" y="1189"/>
                  </a:lnTo>
                  <a:cubicBezTo>
                    <a:pt x="503" y="1174"/>
                    <a:pt x="627" y="1040"/>
                    <a:pt x="627" y="878"/>
                  </a:cubicBezTo>
                  <a:cubicBezTo>
                    <a:pt x="627" y="717"/>
                    <a:pt x="369" y="314"/>
                    <a:pt x="339" y="268"/>
                  </a:cubicBezTo>
                  <a:close/>
                  <a:moveTo>
                    <a:pt x="858" y="384"/>
                  </a:moveTo>
                  <a:cubicBezTo>
                    <a:pt x="778" y="230"/>
                    <a:pt x="679" y="79"/>
                    <a:pt x="678" y="78"/>
                  </a:cubicBezTo>
                  <a:cubicBezTo>
                    <a:pt x="666" y="60"/>
                    <a:pt x="637" y="60"/>
                    <a:pt x="626" y="78"/>
                  </a:cubicBezTo>
                  <a:cubicBezTo>
                    <a:pt x="625" y="79"/>
                    <a:pt x="526" y="230"/>
                    <a:pt x="446" y="384"/>
                  </a:cubicBezTo>
                  <a:lnTo>
                    <a:pt x="501" y="412"/>
                  </a:lnTo>
                  <a:cubicBezTo>
                    <a:pt x="555" y="309"/>
                    <a:pt x="618" y="207"/>
                    <a:pt x="652" y="152"/>
                  </a:cubicBezTo>
                  <a:cubicBezTo>
                    <a:pt x="686" y="207"/>
                    <a:pt x="749" y="309"/>
                    <a:pt x="803" y="412"/>
                  </a:cubicBezTo>
                  <a:lnTo>
                    <a:pt x="858" y="384"/>
                  </a:lnTo>
                  <a:close/>
                  <a:moveTo>
                    <a:pt x="1118" y="254"/>
                  </a:moveTo>
                  <a:cubicBezTo>
                    <a:pt x="1065" y="254"/>
                    <a:pt x="1022" y="211"/>
                    <a:pt x="1022" y="158"/>
                  </a:cubicBezTo>
                  <a:cubicBezTo>
                    <a:pt x="1022" y="105"/>
                    <a:pt x="1065" y="62"/>
                    <a:pt x="1118" y="62"/>
                  </a:cubicBezTo>
                  <a:cubicBezTo>
                    <a:pt x="1171" y="62"/>
                    <a:pt x="1214" y="105"/>
                    <a:pt x="1214" y="158"/>
                  </a:cubicBezTo>
                  <a:cubicBezTo>
                    <a:pt x="1214" y="211"/>
                    <a:pt x="1171" y="254"/>
                    <a:pt x="1118" y="254"/>
                  </a:cubicBezTo>
                  <a:close/>
                  <a:moveTo>
                    <a:pt x="1118" y="0"/>
                  </a:moveTo>
                  <a:cubicBezTo>
                    <a:pt x="1030" y="0"/>
                    <a:pt x="960" y="71"/>
                    <a:pt x="960" y="158"/>
                  </a:cubicBezTo>
                  <a:cubicBezTo>
                    <a:pt x="960" y="245"/>
                    <a:pt x="1030" y="316"/>
                    <a:pt x="1118" y="316"/>
                  </a:cubicBezTo>
                  <a:cubicBezTo>
                    <a:pt x="1205" y="316"/>
                    <a:pt x="1276" y="245"/>
                    <a:pt x="1276" y="158"/>
                  </a:cubicBezTo>
                  <a:cubicBezTo>
                    <a:pt x="1276" y="71"/>
                    <a:pt x="1205" y="0"/>
                    <a:pt x="1118" y="0"/>
                  </a:cubicBezTo>
                  <a:close/>
                  <a:moveTo>
                    <a:pt x="1118" y="632"/>
                  </a:moveTo>
                  <a:cubicBezTo>
                    <a:pt x="1092" y="513"/>
                    <a:pt x="979" y="423"/>
                    <a:pt x="850" y="423"/>
                  </a:cubicBezTo>
                  <a:cubicBezTo>
                    <a:pt x="717" y="423"/>
                    <a:pt x="609" y="522"/>
                    <a:pt x="594" y="659"/>
                  </a:cubicBezTo>
                  <a:lnTo>
                    <a:pt x="656" y="666"/>
                  </a:lnTo>
                  <a:cubicBezTo>
                    <a:pt x="668" y="560"/>
                    <a:pt x="747" y="485"/>
                    <a:pt x="850" y="485"/>
                  </a:cubicBezTo>
                  <a:cubicBezTo>
                    <a:pt x="957" y="485"/>
                    <a:pt x="1050" y="565"/>
                    <a:pt x="1061" y="666"/>
                  </a:cubicBezTo>
                  <a:cubicBezTo>
                    <a:pt x="1063" y="681"/>
                    <a:pt x="1078" y="693"/>
                    <a:pt x="1093" y="693"/>
                  </a:cubicBezTo>
                  <a:cubicBezTo>
                    <a:pt x="1206" y="693"/>
                    <a:pt x="1297" y="785"/>
                    <a:pt x="1297" y="897"/>
                  </a:cubicBezTo>
                  <a:cubicBezTo>
                    <a:pt x="1297" y="1009"/>
                    <a:pt x="1206" y="1101"/>
                    <a:pt x="1093" y="1101"/>
                  </a:cubicBezTo>
                  <a:lnTo>
                    <a:pt x="881" y="1101"/>
                  </a:lnTo>
                  <a:lnTo>
                    <a:pt x="881" y="1003"/>
                  </a:lnTo>
                  <a:lnTo>
                    <a:pt x="984" y="900"/>
                  </a:lnTo>
                  <a:lnTo>
                    <a:pt x="940" y="856"/>
                  </a:lnTo>
                  <a:lnTo>
                    <a:pt x="881" y="916"/>
                  </a:lnTo>
                  <a:lnTo>
                    <a:pt x="881" y="652"/>
                  </a:lnTo>
                  <a:lnTo>
                    <a:pt x="819" y="652"/>
                  </a:lnTo>
                  <a:lnTo>
                    <a:pt x="819" y="916"/>
                  </a:lnTo>
                  <a:lnTo>
                    <a:pt x="759" y="856"/>
                  </a:lnTo>
                  <a:lnTo>
                    <a:pt x="715" y="900"/>
                  </a:lnTo>
                  <a:lnTo>
                    <a:pt x="819" y="1003"/>
                  </a:lnTo>
                  <a:lnTo>
                    <a:pt x="819" y="1101"/>
                  </a:lnTo>
                  <a:lnTo>
                    <a:pt x="596" y="1101"/>
                  </a:lnTo>
                  <a:lnTo>
                    <a:pt x="596" y="1163"/>
                  </a:lnTo>
                  <a:lnTo>
                    <a:pt x="819" y="1163"/>
                  </a:lnTo>
                  <a:lnTo>
                    <a:pt x="819" y="1329"/>
                  </a:lnTo>
                  <a:lnTo>
                    <a:pt x="881" y="1329"/>
                  </a:lnTo>
                  <a:lnTo>
                    <a:pt x="881" y="1163"/>
                  </a:lnTo>
                  <a:lnTo>
                    <a:pt x="1093" y="1163"/>
                  </a:lnTo>
                  <a:cubicBezTo>
                    <a:pt x="1240" y="1163"/>
                    <a:pt x="1359" y="1044"/>
                    <a:pt x="1359" y="897"/>
                  </a:cubicBezTo>
                  <a:cubicBezTo>
                    <a:pt x="1359" y="759"/>
                    <a:pt x="1254" y="646"/>
                    <a:pt x="1118" y="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8" name="Google Shape;358;p111"/>
          <p:cNvGrpSpPr/>
          <p:nvPr/>
        </p:nvGrpSpPr>
        <p:grpSpPr>
          <a:xfrm>
            <a:off x="4081782" y="1446339"/>
            <a:ext cx="710291" cy="710292"/>
            <a:chOff x="2582765" y="1520336"/>
            <a:chExt cx="710291" cy="710292"/>
          </a:xfrm>
        </p:grpSpPr>
        <p:sp>
          <p:nvSpPr>
            <p:cNvPr id="359" name="Google Shape;359;p111"/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p111"/>
            <p:cNvSpPr/>
            <p:nvPr/>
          </p:nvSpPr>
          <p:spPr>
            <a:xfrm>
              <a:off x="2764873" y="1604814"/>
              <a:ext cx="346075" cy="541337"/>
            </a:xfrm>
            <a:custGeom>
              <a:rect b="b" l="l" r="r" t="t"/>
              <a:pathLst>
                <a:path extrusionOk="0" h="1502" w="960">
                  <a:moveTo>
                    <a:pt x="480" y="363"/>
                  </a:moveTo>
                  <a:cubicBezTo>
                    <a:pt x="440" y="363"/>
                    <a:pt x="408" y="331"/>
                    <a:pt x="408" y="292"/>
                  </a:cubicBezTo>
                  <a:cubicBezTo>
                    <a:pt x="408" y="252"/>
                    <a:pt x="440" y="220"/>
                    <a:pt x="480" y="220"/>
                  </a:cubicBezTo>
                  <a:cubicBezTo>
                    <a:pt x="519" y="220"/>
                    <a:pt x="551" y="252"/>
                    <a:pt x="551" y="292"/>
                  </a:cubicBezTo>
                  <a:cubicBezTo>
                    <a:pt x="551" y="331"/>
                    <a:pt x="519" y="363"/>
                    <a:pt x="480" y="363"/>
                  </a:cubicBezTo>
                  <a:close/>
                  <a:moveTo>
                    <a:pt x="480" y="158"/>
                  </a:moveTo>
                  <a:cubicBezTo>
                    <a:pt x="406" y="158"/>
                    <a:pt x="346" y="218"/>
                    <a:pt x="346" y="292"/>
                  </a:cubicBezTo>
                  <a:cubicBezTo>
                    <a:pt x="346" y="365"/>
                    <a:pt x="406" y="425"/>
                    <a:pt x="480" y="425"/>
                  </a:cubicBezTo>
                  <a:cubicBezTo>
                    <a:pt x="553" y="425"/>
                    <a:pt x="613" y="365"/>
                    <a:pt x="613" y="292"/>
                  </a:cubicBezTo>
                  <a:cubicBezTo>
                    <a:pt x="613" y="218"/>
                    <a:pt x="553" y="158"/>
                    <a:pt x="480" y="158"/>
                  </a:cubicBezTo>
                  <a:close/>
                  <a:moveTo>
                    <a:pt x="480" y="649"/>
                  </a:moveTo>
                  <a:cubicBezTo>
                    <a:pt x="440" y="649"/>
                    <a:pt x="408" y="616"/>
                    <a:pt x="408" y="577"/>
                  </a:cubicBezTo>
                  <a:cubicBezTo>
                    <a:pt x="408" y="537"/>
                    <a:pt x="440" y="505"/>
                    <a:pt x="480" y="505"/>
                  </a:cubicBezTo>
                  <a:cubicBezTo>
                    <a:pt x="519" y="505"/>
                    <a:pt x="551" y="537"/>
                    <a:pt x="551" y="577"/>
                  </a:cubicBezTo>
                  <a:cubicBezTo>
                    <a:pt x="551" y="616"/>
                    <a:pt x="519" y="649"/>
                    <a:pt x="480" y="649"/>
                  </a:cubicBezTo>
                  <a:close/>
                  <a:moveTo>
                    <a:pt x="480" y="443"/>
                  </a:moveTo>
                  <a:cubicBezTo>
                    <a:pt x="406" y="443"/>
                    <a:pt x="346" y="503"/>
                    <a:pt x="346" y="577"/>
                  </a:cubicBezTo>
                  <a:cubicBezTo>
                    <a:pt x="346" y="650"/>
                    <a:pt x="406" y="710"/>
                    <a:pt x="480" y="710"/>
                  </a:cubicBezTo>
                  <a:cubicBezTo>
                    <a:pt x="553" y="710"/>
                    <a:pt x="613" y="650"/>
                    <a:pt x="613" y="577"/>
                  </a:cubicBezTo>
                  <a:cubicBezTo>
                    <a:pt x="613" y="503"/>
                    <a:pt x="553" y="443"/>
                    <a:pt x="480" y="443"/>
                  </a:cubicBezTo>
                  <a:close/>
                  <a:moveTo>
                    <a:pt x="480" y="934"/>
                  </a:moveTo>
                  <a:cubicBezTo>
                    <a:pt x="440" y="934"/>
                    <a:pt x="408" y="901"/>
                    <a:pt x="408" y="862"/>
                  </a:cubicBezTo>
                  <a:cubicBezTo>
                    <a:pt x="408" y="822"/>
                    <a:pt x="440" y="790"/>
                    <a:pt x="480" y="790"/>
                  </a:cubicBezTo>
                  <a:cubicBezTo>
                    <a:pt x="519" y="790"/>
                    <a:pt x="551" y="822"/>
                    <a:pt x="551" y="862"/>
                  </a:cubicBezTo>
                  <a:cubicBezTo>
                    <a:pt x="551" y="901"/>
                    <a:pt x="519" y="934"/>
                    <a:pt x="480" y="934"/>
                  </a:cubicBezTo>
                  <a:close/>
                  <a:moveTo>
                    <a:pt x="480" y="729"/>
                  </a:moveTo>
                  <a:cubicBezTo>
                    <a:pt x="406" y="729"/>
                    <a:pt x="346" y="788"/>
                    <a:pt x="346" y="862"/>
                  </a:cubicBezTo>
                  <a:cubicBezTo>
                    <a:pt x="346" y="935"/>
                    <a:pt x="406" y="996"/>
                    <a:pt x="480" y="996"/>
                  </a:cubicBezTo>
                  <a:cubicBezTo>
                    <a:pt x="553" y="996"/>
                    <a:pt x="613" y="936"/>
                    <a:pt x="613" y="862"/>
                  </a:cubicBezTo>
                  <a:cubicBezTo>
                    <a:pt x="613" y="789"/>
                    <a:pt x="553" y="729"/>
                    <a:pt x="480" y="729"/>
                  </a:cubicBezTo>
                  <a:close/>
                  <a:moveTo>
                    <a:pt x="741" y="348"/>
                  </a:moveTo>
                  <a:lnTo>
                    <a:pt x="741" y="222"/>
                  </a:lnTo>
                  <a:lnTo>
                    <a:pt x="875" y="222"/>
                  </a:lnTo>
                  <a:lnTo>
                    <a:pt x="741" y="348"/>
                  </a:lnTo>
                  <a:close/>
                  <a:moveTo>
                    <a:pt x="680" y="989"/>
                  </a:moveTo>
                  <a:cubicBezTo>
                    <a:pt x="680" y="1006"/>
                    <a:pt x="665" y="1020"/>
                    <a:pt x="648" y="1020"/>
                  </a:cubicBezTo>
                  <a:lnTo>
                    <a:pt x="311" y="1020"/>
                  </a:lnTo>
                  <a:cubicBezTo>
                    <a:pt x="294" y="1020"/>
                    <a:pt x="280" y="1006"/>
                    <a:pt x="280" y="989"/>
                  </a:cubicBezTo>
                  <a:lnTo>
                    <a:pt x="280" y="165"/>
                  </a:lnTo>
                  <a:cubicBezTo>
                    <a:pt x="280" y="147"/>
                    <a:pt x="294" y="133"/>
                    <a:pt x="311" y="133"/>
                  </a:cubicBezTo>
                  <a:lnTo>
                    <a:pt x="642" y="133"/>
                  </a:lnTo>
                  <a:lnTo>
                    <a:pt x="642" y="133"/>
                  </a:lnTo>
                  <a:lnTo>
                    <a:pt x="642" y="133"/>
                  </a:lnTo>
                  <a:lnTo>
                    <a:pt x="648" y="133"/>
                  </a:lnTo>
                  <a:cubicBezTo>
                    <a:pt x="665" y="133"/>
                    <a:pt x="680" y="147"/>
                    <a:pt x="680" y="165"/>
                  </a:cubicBezTo>
                  <a:lnTo>
                    <a:pt x="680" y="989"/>
                  </a:lnTo>
                  <a:close/>
                  <a:moveTo>
                    <a:pt x="367" y="72"/>
                  </a:moveTo>
                  <a:cubicBezTo>
                    <a:pt x="372" y="66"/>
                    <a:pt x="378" y="62"/>
                    <a:pt x="386" y="62"/>
                  </a:cubicBezTo>
                  <a:lnTo>
                    <a:pt x="573" y="62"/>
                  </a:lnTo>
                  <a:cubicBezTo>
                    <a:pt x="581" y="62"/>
                    <a:pt x="587" y="66"/>
                    <a:pt x="592" y="72"/>
                  </a:cubicBezTo>
                  <a:lnTo>
                    <a:pt x="367" y="72"/>
                  </a:lnTo>
                  <a:close/>
                  <a:moveTo>
                    <a:pt x="84" y="222"/>
                  </a:moveTo>
                  <a:lnTo>
                    <a:pt x="218" y="222"/>
                  </a:lnTo>
                  <a:lnTo>
                    <a:pt x="218" y="348"/>
                  </a:lnTo>
                  <a:lnTo>
                    <a:pt x="84" y="222"/>
                  </a:lnTo>
                  <a:close/>
                  <a:moveTo>
                    <a:pt x="218" y="506"/>
                  </a:moveTo>
                  <a:lnTo>
                    <a:pt x="218" y="633"/>
                  </a:lnTo>
                  <a:lnTo>
                    <a:pt x="84" y="506"/>
                  </a:lnTo>
                  <a:lnTo>
                    <a:pt x="218" y="506"/>
                  </a:lnTo>
                  <a:close/>
                  <a:moveTo>
                    <a:pt x="218" y="791"/>
                  </a:moveTo>
                  <a:lnTo>
                    <a:pt x="218" y="917"/>
                  </a:lnTo>
                  <a:lnTo>
                    <a:pt x="84" y="791"/>
                  </a:lnTo>
                  <a:lnTo>
                    <a:pt x="218" y="791"/>
                  </a:lnTo>
                  <a:close/>
                  <a:moveTo>
                    <a:pt x="875" y="791"/>
                  </a:moveTo>
                  <a:lnTo>
                    <a:pt x="741" y="917"/>
                  </a:lnTo>
                  <a:lnTo>
                    <a:pt x="741" y="791"/>
                  </a:lnTo>
                  <a:lnTo>
                    <a:pt x="875" y="791"/>
                  </a:lnTo>
                  <a:close/>
                  <a:moveTo>
                    <a:pt x="741" y="633"/>
                  </a:moveTo>
                  <a:lnTo>
                    <a:pt x="741" y="506"/>
                  </a:lnTo>
                  <a:lnTo>
                    <a:pt x="875" y="506"/>
                  </a:lnTo>
                  <a:lnTo>
                    <a:pt x="741" y="633"/>
                  </a:lnTo>
                  <a:close/>
                  <a:moveTo>
                    <a:pt x="741" y="445"/>
                  </a:moveTo>
                  <a:lnTo>
                    <a:pt x="741" y="433"/>
                  </a:lnTo>
                  <a:lnTo>
                    <a:pt x="939" y="246"/>
                  </a:lnTo>
                  <a:cubicBezTo>
                    <a:pt x="954" y="232"/>
                    <a:pt x="959" y="211"/>
                    <a:pt x="951" y="191"/>
                  </a:cubicBezTo>
                  <a:cubicBezTo>
                    <a:pt x="944" y="172"/>
                    <a:pt x="926" y="160"/>
                    <a:pt x="905" y="160"/>
                  </a:cubicBezTo>
                  <a:lnTo>
                    <a:pt x="741" y="160"/>
                  </a:lnTo>
                  <a:cubicBezTo>
                    <a:pt x="739" y="116"/>
                    <a:pt x="705" y="80"/>
                    <a:pt x="662" y="73"/>
                  </a:cubicBezTo>
                  <a:lnTo>
                    <a:pt x="652" y="51"/>
                  </a:lnTo>
                  <a:cubicBezTo>
                    <a:pt x="638" y="20"/>
                    <a:pt x="607" y="0"/>
                    <a:pt x="573" y="0"/>
                  </a:cubicBezTo>
                  <a:lnTo>
                    <a:pt x="386" y="0"/>
                  </a:lnTo>
                  <a:cubicBezTo>
                    <a:pt x="352" y="0"/>
                    <a:pt x="321" y="20"/>
                    <a:pt x="307" y="51"/>
                  </a:cubicBezTo>
                  <a:lnTo>
                    <a:pt x="297" y="73"/>
                  </a:lnTo>
                  <a:cubicBezTo>
                    <a:pt x="254" y="80"/>
                    <a:pt x="221" y="116"/>
                    <a:pt x="218" y="160"/>
                  </a:cubicBezTo>
                  <a:lnTo>
                    <a:pt x="54" y="160"/>
                  </a:lnTo>
                  <a:cubicBezTo>
                    <a:pt x="34" y="160"/>
                    <a:pt x="15" y="172"/>
                    <a:pt x="8" y="191"/>
                  </a:cubicBezTo>
                  <a:cubicBezTo>
                    <a:pt x="0" y="211"/>
                    <a:pt x="5" y="232"/>
                    <a:pt x="20" y="246"/>
                  </a:cubicBezTo>
                  <a:lnTo>
                    <a:pt x="218" y="433"/>
                  </a:lnTo>
                  <a:lnTo>
                    <a:pt x="218" y="445"/>
                  </a:lnTo>
                  <a:lnTo>
                    <a:pt x="54" y="445"/>
                  </a:lnTo>
                  <a:cubicBezTo>
                    <a:pt x="34" y="445"/>
                    <a:pt x="15" y="457"/>
                    <a:pt x="8" y="476"/>
                  </a:cubicBezTo>
                  <a:cubicBezTo>
                    <a:pt x="0" y="495"/>
                    <a:pt x="5" y="517"/>
                    <a:pt x="20" y="531"/>
                  </a:cubicBezTo>
                  <a:lnTo>
                    <a:pt x="218" y="718"/>
                  </a:lnTo>
                  <a:lnTo>
                    <a:pt x="218" y="730"/>
                  </a:lnTo>
                  <a:lnTo>
                    <a:pt x="54" y="730"/>
                  </a:lnTo>
                  <a:cubicBezTo>
                    <a:pt x="34" y="730"/>
                    <a:pt x="15" y="742"/>
                    <a:pt x="8" y="761"/>
                  </a:cubicBezTo>
                  <a:cubicBezTo>
                    <a:pt x="0" y="780"/>
                    <a:pt x="5" y="801"/>
                    <a:pt x="20" y="816"/>
                  </a:cubicBezTo>
                  <a:lnTo>
                    <a:pt x="219" y="1004"/>
                  </a:lnTo>
                  <a:cubicBezTo>
                    <a:pt x="226" y="1048"/>
                    <a:pt x="265" y="1082"/>
                    <a:pt x="311" y="1082"/>
                  </a:cubicBezTo>
                  <a:lnTo>
                    <a:pt x="376" y="1082"/>
                  </a:lnTo>
                  <a:lnTo>
                    <a:pt x="376" y="1501"/>
                  </a:lnTo>
                  <a:lnTo>
                    <a:pt x="437" y="1501"/>
                  </a:lnTo>
                  <a:lnTo>
                    <a:pt x="437" y="1082"/>
                  </a:lnTo>
                  <a:lnTo>
                    <a:pt x="522" y="1082"/>
                  </a:lnTo>
                  <a:lnTo>
                    <a:pt x="522" y="1501"/>
                  </a:lnTo>
                  <a:lnTo>
                    <a:pt x="584" y="1501"/>
                  </a:lnTo>
                  <a:lnTo>
                    <a:pt x="584" y="1082"/>
                  </a:lnTo>
                  <a:lnTo>
                    <a:pt x="648" y="1082"/>
                  </a:lnTo>
                  <a:cubicBezTo>
                    <a:pt x="695" y="1082"/>
                    <a:pt x="733" y="1048"/>
                    <a:pt x="740" y="1004"/>
                  </a:cubicBezTo>
                  <a:lnTo>
                    <a:pt x="939" y="816"/>
                  </a:lnTo>
                  <a:cubicBezTo>
                    <a:pt x="954" y="801"/>
                    <a:pt x="959" y="780"/>
                    <a:pt x="951" y="761"/>
                  </a:cubicBezTo>
                  <a:cubicBezTo>
                    <a:pt x="944" y="742"/>
                    <a:pt x="926" y="730"/>
                    <a:pt x="905" y="730"/>
                  </a:cubicBezTo>
                  <a:lnTo>
                    <a:pt x="741" y="730"/>
                  </a:lnTo>
                  <a:lnTo>
                    <a:pt x="741" y="718"/>
                  </a:lnTo>
                  <a:lnTo>
                    <a:pt x="939" y="531"/>
                  </a:lnTo>
                  <a:cubicBezTo>
                    <a:pt x="954" y="517"/>
                    <a:pt x="959" y="495"/>
                    <a:pt x="951" y="476"/>
                  </a:cubicBezTo>
                  <a:cubicBezTo>
                    <a:pt x="944" y="457"/>
                    <a:pt x="926" y="445"/>
                    <a:pt x="905" y="445"/>
                  </a:cubicBezTo>
                  <a:lnTo>
                    <a:pt x="741" y="44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1" name="Google Shape;361;p111"/>
          <p:cNvGrpSpPr/>
          <p:nvPr/>
        </p:nvGrpSpPr>
        <p:grpSpPr>
          <a:xfrm>
            <a:off x="2974629" y="547973"/>
            <a:ext cx="710291" cy="710292"/>
            <a:chOff x="1475612" y="621970"/>
            <a:chExt cx="710291" cy="710292"/>
          </a:xfrm>
        </p:grpSpPr>
        <p:sp>
          <p:nvSpPr>
            <p:cNvPr id="362" name="Google Shape;362;p111"/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111"/>
            <p:cNvSpPr/>
            <p:nvPr/>
          </p:nvSpPr>
          <p:spPr>
            <a:xfrm>
              <a:off x="1585489" y="737404"/>
              <a:ext cx="490537" cy="479425"/>
            </a:xfrm>
            <a:custGeom>
              <a:rect b="b" l="l" r="r" t="t"/>
              <a:pathLst>
                <a:path extrusionOk="0" h="1330" w="1363">
                  <a:moveTo>
                    <a:pt x="485" y="642"/>
                  </a:moveTo>
                  <a:lnTo>
                    <a:pt x="551" y="708"/>
                  </a:lnTo>
                  <a:lnTo>
                    <a:pt x="485" y="775"/>
                  </a:lnTo>
                  <a:lnTo>
                    <a:pt x="485" y="642"/>
                  </a:lnTo>
                  <a:close/>
                  <a:moveTo>
                    <a:pt x="485" y="924"/>
                  </a:moveTo>
                  <a:lnTo>
                    <a:pt x="551" y="991"/>
                  </a:lnTo>
                  <a:lnTo>
                    <a:pt x="485" y="1057"/>
                  </a:lnTo>
                  <a:lnTo>
                    <a:pt x="485" y="924"/>
                  </a:lnTo>
                  <a:close/>
                  <a:moveTo>
                    <a:pt x="498" y="1132"/>
                  </a:moveTo>
                  <a:lnTo>
                    <a:pt x="564" y="1066"/>
                  </a:lnTo>
                  <a:lnTo>
                    <a:pt x="564" y="1198"/>
                  </a:lnTo>
                  <a:lnTo>
                    <a:pt x="498" y="1132"/>
                  </a:lnTo>
                  <a:close/>
                  <a:moveTo>
                    <a:pt x="564" y="916"/>
                  </a:moveTo>
                  <a:lnTo>
                    <a:pt x="498" y="850"/>
                  </a:lnTo>
                  <a:lnTo>
                    <a:pt x="564" y="783"/>
                  </a:lnTo>
                  <a:lnTo>
                    <a:pt x="564" y="916"/>
                  </a:lnTo>
                  <a:close/>
                  <a:moveTo>
                    <a:pt x="485" y="511"/>
                  </a:moveTo>
                  <a:lnTo>
                    <a:pt x="423" y="511"/>
                  </a:lnTo>
                  <a:lnTo>
                    <a:pt x="423" y="1329"/>
                  </a:lnTo>
                  <a:lnTo>
                    <a:pt x="485" y="1329"/>
                  </a:lnTo>
                  <a:lnTo>
                    <a:pt x="485" y="1207"/>
                  </a:lnTo>
                  <a:lnTo>
                    <a:pt x="564" y="1286"/>
                  </a:lnTo>
                  <a:lnTo>
                    <a:pt x="564" y="1329"/>
                  </a:lnTo>
                  <a:lnTo>
                    <a:pt x="626" y="1329"/>
                  </a:lnTo>
                  <a:lnTo>
                    <a:pt x="626" y="511"/>
                  </a:lnTo>
                  <a:lnTo>
                    <a:pt x="564" y="511"/>
                  </a:lnTo>
                  <a:lnTo>
                    <a:pt x="564" y="634"/>
                  </a:lnTo>
                  <a:lnTo>
                    <a:pt x="485" y="554"/>
                  </a:lnTo>
                  <a:lnTo>
                    <a:pt x="485" y="511"/>
                  </a:lnTo>
                  <a:close/>
                  <a:moveTo>
                    <a:pt x="1254" y="423"/>
                  </a:moveTo>
                  <a:lnTo>
                    <a:pt x="1037" y="423"/>
                  </a:lnTo>
                  <a:lnTo>
                    <a:pt x="1116" y="344"/>
                  </a:lnTo>
                  <a:lnTo>
                    <a:pt x="1175" y="344"/>
                  </a:lnTo>
                  <a:lnTo>
                    <a:pt x="1254" y="423"/>
                  </a:lnTo>
                  <a:close/>
                  <a:moveTo>
                    <a:pt x="915" y="282"/>
                  </a:moveTo>
                  <a:lnTo>
                    <a:pt x="285" y="282"/>
                  </a:lnTo>
                  <a:lnTo>
                    <a:pt x="156" y="282"/>
                  </a:lnTo>
                  <a:lnTo>
                    <a:pt x="423" y="91"/>
                  </a:lnTo>
                  <a:lnTo>
                    <a:pt x="423" y="257"/>
                  </a:lnTo>
                  <a:lnTo>
                    <a:pt x="485" y="257"/>
                  </a:lnTo>
                  <a:lnTo>
                    <a:pt x="485" y="99"/>
                  </a:lnTo>
                  <a:lnTo>
                    <a:pt x="564" y="237"/>
                  </a:lnTo>
                  <a:lnTo>
                    <a:pt x="564" y="257"/>
                  </a:lnTo>
                  <a:lnTo>
                    <a:pt x="626" y="257"/>
                  </a:lnTo>
                  <a:lnTo>
                    <a:pt x="626" y="229"/>
                  </a:lnTo>
                  <a:cubicBezTo>
                    <a:pt x="626" y="223"/>
                    <a:pt x="625" y="218"/>
                    <a:pt x="622" y="213"/>
                  </a:cubicBezTo>
                  <a:lnTo>
                    <a:pt x="560" y="105"/>
                  </a:lnTo>
                  <a:lnTo>
                    <a:pt x="915" y="282"/>
                  </a:lnTo>
                  <a:close/>
                  <a:moveTo>
                    <a:pt x="62" y="344"/>
                  </a:moveTo>
                  <a:lnTo>
                    <a:pt x="254" y="344"/>
                  </a:lnTo>
                  <a:lnTo>
                    <a:pt x="254" y="536"/>
                  </a:lnTo>
                  <a:lnTo>
                    <a:pt x="62" y="536"/>
                  </a:lnTo>
                  <a:lnTo>
                    <a:pt x="62" y="344"/>
                  </a:lnTo>
                  <a:close/>
                  <a:moveTo>
                    <a:pt x="316" y="423"/>
                  </a:moveTo>
                  <a:lnTo>
                    <a:pt x="316" y="344"/>
                  </a:lnTo>
                  <a:lnTo>
                    <a:pt x="464" y="344"/>
                  </a:lnTo>
                  <a:lnTo>
                    <a:pt x="385" y="423"/>
                  </a:lnTo>
                  <a:lnTo>
                    <a:pt x="316" y="423"/>
                  </a:lnTo>
                  <a:close/>
                  <a:moveTo>
                    <a:pt x="896" y="344"/>
                  </a:moveTo>
                  <a:lnTo>
                    <a:pt x="1028" y="344"/>
                  </a:lnTo>
                  <a:lnTo>
                    <a:pt x="962" y="411"/>
                  </a:lnTo>
                  <a:lnTo>
                    <a:pt x="896" y="344"/>
                  </a:lnTo>
                  <a:close/>
                  <a:moveTo>
                    <a:pt x="887" y="423"/>
                  </a:moveTo>
                  <a:lnTo>
                    <a:pt x="755" y="423"/>
                  </a:lnTo>
                  <a:lnTo>
                    <a:pt x="821" y="357"/>
                  </a:lnTo>
                  <a:lnTo>
                    <a:pt x="887" y="423"/>
                  </a:lnTo>
                  <a:close/>
                  <a:moveTo>
                    <a:pt x="605" y="423"/>
                  </a:moveTo>
                  <a:lnTo>
                    <a:pt x="472" y="423"/>
                  </a:lnTo>
                  <a:lnTo>
                    <a:pt x="539" y="357"/>
                  </a:lnTo>
                  <a:lnTo>
                    <a:pt x="605" y="423"/>
                  </a:lnTo>
                  <a:close/>
                  <a:moveTo>
                    <a:pt x="614" y="344"/>
                  </a:moveTo>
                  <a:lnTo>
                    <a:pt x="746" y="344"/>
                  </a:lnTo>
                  <a:lnTo>
                    <a:pt x="680" y="411"/>
                  </a:lnTo>
                  <a:lnTo>
                    <a:pt x="614" y="344"/>
                  </a:lnTo>
                  <a:close/>
                  <a:moveTo>
                    <a:pt x="1047" y="704"/>
                  </a:moveTo>
                  <a:lnTo>
                    <a:pt x="1154" y="847"/>
                  </a:lnTo>
                  <a:lnTo>
                    <a:pt x="939" y="847"/>
                  </a:lnTo>
                  <a:lnTo>
                    <a:pt x="1047" y="704"/>
                  </a:lnTo>
                  <a:close/>
                  <a:moveTo>
                    <a:pt x="1210" y="291"/>
                  </a:moveTo>
                  <a:cubicBezTo>
                    <a:pt x="1204" y="286"/>
                    <a:pt x="1196" y="282"/>
                    <a:pt x="1188" y="282"/>
                  </a:cubicBezTo>
                  <a:lnTo>
                    <a:pt x="1054" y="282"/>
                  </a:lnTo>
                  <a:lnTo>
                    <a:pt x="496" y="3"/>
                  </a:lnTo>
                  <a:lnTo>
                    <a:pt x="496" y="4"/>
                  </a:lnTo>
                  <a:cubicBezTo>
                    <a:pt x="492" y="2"/>
                    <a:pt x="487" y="0"/>
                    <a:pt x="482" y="0"/>
                  </a:cubicBezTo>
                  <a:lnTo>
                    <a:pt x="454" y="0"/>
                  </a:lnTo>
                  <a:cubicBezTo>
                    <a:pt x="447" y="0"/>
                    <a:pt x="441" y="3"/>
                    <a:pt x="436" y="6"/>
                  </a:cubicBezTo>
                  <a:lnTo>
                    <a:pt x="436" y="6"/>
                  </a:lnTo>
                  <a:lnTo>
                    <a:pt x="49" y="282"/>
                  </a:lnTo>
                  <a:lnTo>
                    <a:pt x="31" y="282"/>
                  </a:lnTo>
                  <a:cubicBezTo>
                    <a:pt x="14" y="282"/>
                    <a:pt x="0" y="296"/>
                    <a:pt x="0" y="313"/>
                  </a:cubicBezTo>
                  <a:lnTo>
                    <a:pt x="0" y="567"/>
                  </a:lnTo>
                  <a:cubicBezTo>
                    <a:pt x="0" y="584"/>
                    <a:pt x="13" y="598"/>
                    <a:pt x="31" y="598"/>
                  </a:cubicBezTo>
                  <a:lnTo>
                    <a:pt x="285" y="598"/>
                  </a:lnTo>
                  <a:cubicBezTo>
                    <a:pt x="302" y="598"/>
                    <a:pt x="316" y="584"/>
                    <a:pt x="316" y="567"/>
                  </a:cubicBezTo>
                  <a:lnTo>
                    <a:pt x="316" y="485"/>
                  </a:lnTo>
                  <a:lnTo>
                    <a:pt x="680" y="485"/>
                  </a:lnTo>
                  <a:lnTo>
                    <a:pt x="1016" y="485"/>
                  </a:lnTo>
                  <a:lnTo>
                    <a:pt x="1016" y="642"/>
                  </a:lnTo>
                  <a:lnTo>
                    <a:pt x="862" y="847"/>
                  </a:lnTo>
                  <a:lnTo>
                    <a:pt x="764" y="847"/>
                  </a:lnTo>
                  <a:lnTo>
                    <a:pt x="764" y="909"/>
                  </a:lnTo>
                  <a:lnTo>
                    <a:pt x="1329" y="909"/>
                  </a:lnTo>
                  <a:lnTo>
                    <a:pt x="1329" y="847"/>
                  </a:lnTo>
                  <a:lnTo>
                    <a:pt x="1231" y="847"/>
                  </a:lnTo>
                  <a:lnTo>
                    <a:pt x="1078" y="642"/>
                  </a:lnTo>
                  <a:lnTo>
                    <a:pt x="1078" y="485"/>
                  </a:lnTo>
                  <a:lnTo>
                    <a:pt x="1329" y="485"/>
                  </a:lnTo>
                  <a:cubicBezTo>
                    <a:pt x="1341" y="485"/>
                    <a:pt x="1353" y="478"/>
                    <a:pt x="1358" y="466"/>
                  </a:cubicBezTo>
                  <a:cubicBezTo>
                    <a:pt x="1362" y="455"/>
                    <a:pt x="1360" y="441"/>
                    <a:pt x="1351" y="433"/>
                  </a:cubicBezTo>
                  <a:lnTo>
                    <a:pt x="1210" y="29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111"/>
          <p:cNvGrpSpPr/>
          <p:nvPr/>
        </p:nvGrpSpPr>
        <p:grpSpPr>
          <a:xfrm>
            <a:off x="6273720" y="547973"/>
            <a:ext cx="710291" cy="710292"/>
            <a:chOff x="4774703" y="621970"/>
            <a:chExt cx="710291" cy="710292"/>
          </a:xfrm>
        </p:grpSpPr>
        <p:sp>
          <p:nvSpPr>
            <p:cNvPr id="365" name="Google Shape;365;p111"/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111"/>
            <p:cNvSpPr/>
            <p:nvPr/>
          </p:nvSpPr>
          <p:spPr>
            <a:xfrm>
              <a:off x="4878229" y="741372"/>
              <a:ext cx="503238" cy="471488"/>
            </a:xfrm>
            <a:custGeom>
              <a:rect b="b" l="l" r="r" t="t"/>
              <a:pathLst>
                <a:path extrusionOk="0" h="1308" w="1398">
                  <a:moveTo>
                    <a:pt x="1278" y="1216"/>
                  </a:moveTo>
                  <a:cubicBezTo>
                    <a:pt x="1302" y="1216"/>
                    <a:pt x="1323" y="1230"/>
                    <a:pt x="1333" y="1251"/>
                  </a:cubicBezTo>
                  <a:lnTo>
                    <a:pt x="64" y="1251"/>
                  </a:lnTo>
                  <a:cubicBezTo>
                    <a:pt x="74" y="1230"/>
                    <a:pt x="95" y="1216"/>
                    <a:pt x="119" y="1216"/>
                  </a:cubicBezTo>
                  <a:lnTo>
                    <a:pt x="1278" y="1216"/>
                  </a:lnTo>
                  <a:close/>
                  <a:moveTo>
                    <a:pt x="154" y="510"/>
                  </a:moveTo>
                  <a:lnTo>
                    <a:pt x="311" y="510"/>
                  </a:lnTo>
                  <a:lnTo>
                    <a:pt x="311" y="554"/>
                  </a:lnTo>
                  <a:cubicBezTo>
                    <a:pt x="311" y="558"/>
                    <a:pt x="307" y="562"/>
                    <a:pt x="302" y="562"/>
                  </a:cubicBezTo>
                  <a:cubicBezTo>
                    <a:pt x="297" y="562"/>
                    <a:pt x="293" y="558"/>
                    <a:pt x="293" y="554"/>
                  </a:cubicBezTo>
                  <a:lnTo>
                    <a:pt x="293" y="526"/>
                  </a:lnTo>
                  <a:lnTo>
                    <a:pt x="171" y="526"/>
                  </a:lnTo>
                  <a:lnTo>
                    <a:pt x="171" y="554"/>
                  </a:lnTo>
                  <a:cubicBezTo>
                    <a:pt x="171" y="558"/>
                    <a:pt x="168" y="562"/>
                    <a:pt x="163" y="562"/>
                  </a:cubicBezTo>
                  <a:cubicBezTo>
                    <a:pt x="158" y="562"/>
                    <a:pt x="154" y="558"/>
                    <a:pt x="154" y="554"/>
                  </a:cubicBezTo>
                  <a:lnTo>
                    <a:pt x="154" y="510"/>
                  </a:lnTo>
                  <a:close/>
                  <a:moveTo>
                    <a:pt x="221" y="983"/>
                  </a:moveTo>
                  <a:cubicBezTo>
                    <a:pt x="214" y="970"/>
                    <a:pt x="204" y="960"/>
                    <a:pt x="191" y="953"/>
                  </a:cubicBezTo>
                  <a:lnTo>
                    <a:pt x="191" y="611"/>
                  </a:lnTo>
                  <a:cubicBezTo>
                    <a:pt x="204" y="605"/>
                    <a:pt x="214" y="595"/>
                    <a:pt x="221" y="581"/>
                  </a:cubicBezTo>
                  <a:lnTo>
                    <a:pt x="244" y="581"/>
                  </a:lnTo>
                  <a:cubicBezTo>
                    <a:pt x="250" y="595"/>
                    <a:pt x="261" y="605"/>
                    <a:pt x="274" y="611"/>
                  </a:cubicBezTo>
                  <a:lnTo>
                    <a:pt x="274" y="953"/>
                  </a:lnTo>
                  <a:cubicBezTo>
                    <a:pt x="261" y="960"/>
                    <a:pt x="250" y="970"/>
                    <a:pt x="244" y="983"/>
                  </a:cubicBezTo>
                  <a:lnTo>
                    <a:pt x="221" y="983"/>
                  </a:lnTo>
                  <a:close/>
                  <a:moveTo>
                    <a:pt x="154" y="1054"/>
                  </a:moveTo>
                  <a:lnTo>
                    <a:pt x="154" y="1011"/>
                  </a:lnTo>
                  <a:cubicBezTo>
                    <a:pt x="154" y="1006"/>
                    <a:pt x="158" y="1002"/>
                    <a:pt x="163" y="1002"/>
                  </a:cubicBezTo>
                  <a:cubicBezTo>
                    <a:pt x="168" y="1002"/>
                    <a:pt x="172" y="1006"/>
                    <a:pt x="172" y="1011"/>
                  </a:cubicBezTo>
                  <a:lnTo>
                    <a:pt x="172" y="1038"/>
                  </a:lnTo>
                  <a:lnTo>
                    <a:pt x="293" y="1038"/>
                  </a:lnTo>
                  <a:lnTo>
                    <a:pt x="293" y="1011"/>
                  </a:lnTo>
                  <a:cubicBezTo>
                    <a:pt x="293" y="1006"/>
                    <a:pt x="297" y="1002"/>
                    <a:pt x="302" y="1002"/>
                  </a:cubicBezTo>
                  <a:cubicBezTo>
                    <a:pt x="307" y="1002"/>
                    <a:pt x="311" y="1006"/>
                    <a:pt x="311" y="1011"/>
                  </a:cubicBezTo>
                  <a:lnTo>
                    <a:pt x="311" y="1054"/>
                  </a:lnTo>
                  <a:lnTo>
                    <a:pt x="154" y="1054"/>
                  </a:lnTo>
                  <a:close/>
                  <a:moveTo>
                    <a:pt x="366" y="510"/>
                  </a:moveTo>
                  <a:lnTo>
                    <a:pt x="565" y="510"/>
                  </a:lnTo>
                  <a:lnTo>
                    <a:pt x="565" y="554"/>
                  </a:lnTo>
                  <a:cubicBezTo>
                    <a:pt x="565" y="579"/>
                    <a:pt x="580" y="601"/>
                    <a:pt x="601" y="611"/>
                  </a:cubicBezTo>
                  <a:lnTo>
                    <a:pt x="601" y="953"/>
                  </a:lnTo>
                  <a:cubicBezTo>
                    <a:pt x="580" y="963"/>
                    <a:pt x="565" y="985"/>
                    <a:pt x="565" y="1011"/>
                  </a:cubicBezTo>
                  <a:lnTo>
                    <a:pt x="565" y="1054"/>
                  </a:lnTo>
                  <a:lnTo>
                    <a:pt x="366" y="1054"/>
                  </a:lnTo>
                  <a:lnTo>
                    <a:pt x="366" y="1011"/>
                  </a:lnTo>
                  <a:cubicBezTo>
                    <a:pt x="366" y="985"/>
                    <a:pt x="351" y="963"/>
                    <a:pt x="330" y="953"/>
                  </a:cubicBezTo>
                  <a:lnTo>
                    <a:pt x="330" y="611"/>
                  </a:lnTo>
                  <a:cubicBezTo>
                    <a:pt x="351" y="601"/>
                    <a:pt x="366" y="579"/>
                    <a:pt x="366" y="554"/>
                  </a:cubicBezTo>
                  <a:lnTo>
                    <a:pt x="366" y="510"/>
                  </a:lnTo>
                  <a:close/>
                  <a:moveTo>
                    <a:pt x="777" y="1054"/>
                  </a:moveTo>
                  <a:lnTo>
                    <a:pt x="620" y="1054"/>
                  </a:lnTo>
                  <a:lnTo>
                    <a:pt x="620" y="1011"/>
                  </a:lnTo>
                  <a:cubicBezTo>
                    <a:pt x="620" y="1006"/>
                    <a:pt x="624" y="1002"/>
                    <a:pt x="629" y="1002"/>
                  </a:cubicBezTo>
                  <a:cubicBezTo>
                    <a:pt x="634" y="1002"/>
                    <a:pt x="638" y="1006"/>
                    <a:pt x="638" y="1011"/>
                  </a:cubicBezTo>
                  <a:lnTo>
                    <a:pt x="638" y="1038"/>
                  </a:lnTo>
                  <a:lnTo>
                    <a:pt x="759" y="1038"/>
                  </a:lnTo>
                  <a:lnTo>
                    <a:pt x="759" y="1011"/>
                  </a:lnTo>
                  <a:cubicBezTo>
                    <a:pt x="759" y="1006"/>
                    <a:pt x="763" y="1002"/>
                    <a:pt x="768" y="1002"/>
                  </a:cubicBezTo>
                  <a:cubicBezTo>
                    <a:pt x="773" y="1002"/>
                    <a:pt x="777" y="1006"/>
                    <a:pt x="777" y="1011"/>
                  </a:cubicBezTo>
                  <a:lnTo>
                    <a:pt x="777" y="1054"/>
                  </a:lnTo>
                  <a:close/>
                  <a:moveTo>
                    <a:pt x="710" y="582"/>
                  </a:moveTo>
                  <a:cubicBezTo>
                    <a:pt x="716" y="595"/>
                    <a:pt x="727" y="605"/>
                    <a:pt x="740" y="611"/>
                  </a:cubicBezTo>
                  <a:lnTo>
                    <a:pt x="740" y="953"/>
                  </a:lnTo>
                  <a:cubicBezTo>
                    <a:pt x="727" y="960"/>
                    <a:pt x="716" y="970"/>
                    <a:pt x="710" y="983"/>
                  </a:cubicBezTo>
                  <a:lnTo>
                    <a:pt x="687" y="983"/>
                  </a:lnTo>
                  <a:cubicBezTo>
                    <a:pt x="680" y="970"/>
                    <a:pt x="670" y="960"/>
                    <a:pt x="657" y="953"/>
                  </a:cubicBezTo>
                  <a:lnTo>
                    <a:pt x="657" y="611"/>
                  </a:lnTo>
                  <a:cubicBezTo>
                    <a:pt x="670" y="605"/>
                    <a:pt x="680" y="595"/>
                    <a:pt x="687" y="582"/>
                  </a:cubicBezTo>
                  <a:lnTo>
                    <a:pt x="710" y="582"/>
                  </a:lnTo>
                  <a:close/>
                  <a:moveTo>
                    <a:pt x="638" y="526"/>
                  </a:moveTo>
                  <a:lnTo>
                    <a:pt x="638" y="554"/>
                  </a:lnTo>
                  <a:cubicBezTo>
                    <a:pt x="638" y="558"/>
                    <a:pt x="634" y="562"/>
                    <a:pt x="629" y="562"/>
                  </a:cubicBezTo>
                  <a:cubicBezTo>
                    <a:pt x="624" y="562"/>
                    <a:pt x="620" y="558"/>
                    <a:pt x="620" y="554"/>
                  </a:cubicBezTo>
                  <a:lnTo>
                    <a:pt x="620" y="510"/>
                  </a:lnTo>
                  <a:lnTo>
                    <a:pt x="777" y="510"/>
                  </a:lnTo>
                  <a:lnTo>
                    <a:pt x="777" y="554"/>
                  </a:lnTo>
                  <a:cubicBezTo>
                    <a:pt x="777" y="558"/>
                    <a:pt x="773" y="562"/>
                    <a:pt x="768" y="562"/>
                  </a:cubicBezTo>
                  <a:cubicBezTo>
                    <a:pt x="763" y="562"/>
                    <a:pt x="759" y="558"/>
                    <a:pt x="759" y="554"/>
                  </a:cubicBezTo>
                  <a:lnTo>
                    <a:pt x="759" y="526"/>
                  </a:lnTo>
                  <a:lnTo>
                    <a:pt x="638" y="526"/>
                  </a:lnTo>
                  <a:close/>
                  <a:moveTo>
                    <a:pt x="832" y="510"/>
                  </a:moveTo>
                  <a:lnTo>
                    <a:pt x="1031" y="510"/>
                  </a:lnTo>
                  <a:lnTo>
                    <a:pt x="1031" y="554"/>
                  </a:lnTo>
                  <a:cubicBezTo>
                    <a:pt x="1031" y="579"/>
                    <a:pt x="1046" y="601"/>
                    <a:pt x="1067" y="611"/>
                  </a:cubicBezTo>
                  <a:lnTo>
                    <a:pt x="1067" y="953"/>
                  </a:lnTo>
                  <a:cubicBezTo>
                    <a:pt x="1046" y="963"/>
                    <a:pt x="1031" y="985"/>
                    <a:pt x="1031" y="1011"/>
                  </a:cubicBezTo>
                  <a:lnTo>
                    <a:pt x="1031" y="1054"/>
                  </a:lnTo>
                  <a:lnTo>
                    <a:pt x="832" y="1054"/>
                  </a:lnTo>
                  <a:lnTo>
                    <a:pt x="832" y="1011"/>
                  </a:lnTo>
                  <a:cubicBezTo>
                    <a:pt x="832" y="985"/>
                    <a:pt x="817" y="963"/>
                    <a:pt x="796" y="953"/>
                  </a:cubicBezTo>
                  <a:lnTo>
                    <a:pt x="796" y="611"/>
                  </a:lnTo>
                  <a:cubicBezTo>
                    <a:pt x="817" y="601"/>
                    <a:pt x="832" y="579"/>
                    <a:pt x="832" y="554"/>
                  </a:cubicBezTo>
                  <a:lnTo>
                    <a:pt x="832" y="510"/>
                  </a:lnTo>
                  <a:close/>
                  <a:moveTo>
                    <a:pt x="1243" y="1110"/>
                  </a:moveTo>
                  <a:lnTo>
                    <a:pt x="1243" y="1160"/>
                  </a:lnTo>
                  <a:lnTo>
                    <a:pt x="154" y="1160"/>
                  </a:lnTo>
                  <a:lnTo>
                    <a:pt x="154" y="1110"/>
                  </a:lnTo>
                  <a:lnTo>
                    <a:pt x="366" y="1110"/>
                  </a:lnTo>
                  <a:lnTo>
                    <a:pt x="565" y="1110"/>
                  </a:lnTo>
                  <a:lnTo>
                    <a:pt x="832" y="1110"/>
                  </a:lnTo>
                  <a:lnTo>
                    <a:pt x="1031" y="1110"/>
                  </a:lnTo>
                  <a:lnTo>
                    <a:pt x="1243" y="1110"/>
                  </a:lnTo>
                  <a:close/>
                  <a:moveTo>
                    <a:pt x="1243" y="1054"/>
                  </a:moveTo>
                  <a:lnTo>
                    <a:pt x="1086" y="1054"/>
                  </a:lnTo>
                  <a:lnTo>
                    <a:pt x="1086" y="1011"/>
                  </a:lnTo>
                  <a:cubicBezTo>
                    <a:pt x="1086" y="1006"/>
                    <a:pt x="1090" y="1002"/>
                    <a:pt x="1095" y="1002"/>
                  </a:cubicBezTo>
                  <a:cubicBezTo>
                    <a:pt x="1100" y="1002"/>
                    <a:pt x="1104" y="1006"/>
                    <a:pt x="1104" y="1011"/>
                  </a:cubicBezTo>
                  <a:lnTo>
                    <a:pt x="1104" y="1038"/>
                  </a:lnTo>
                  <a:lnTo>
                    <a:pt x="1225" y="1038"/>
                  </a:lnTo>
                  <a:lnTo>
                    <a:pt x="1225" y="1011"/>
                  </a:lnTo>
                  <a:cubicBezTo>
                    <a:pt x="1225" y="1006"/>
                    <a:pt x="1229" y="1002"/>
                    <a:pt x="1234" y="1002"/>
                  </a:cubicBezTo>
                  <a:cubicBezTo>
                    <a:pt x="1239" y="1002"/>
                    <a:pt x="1243" y="1006"/>
                    <a:pt x="1243" y="1011"/>
                  </a:cubicBezTo>
                  <a:lnTo>
                    <a:pt x="1243" y="1054"/>
                  </a:lnTo>
                  <a:close/>
                  <a:moveTo>
                    <a:pt x="1176" y="582"/>
                  </a:moveTo>
                  <a:cubicBezTo>
                    <a:pt x="1182" y="595"/>
                    <a:pt x="1193" y="605"/>
                    <a:pt x="1206" y="611"/>
                  </a:cubicBezTo>
                  <a:lnTo>
                    <a:pt x="1206" y="953"/>
                  </a:lnTo>
                  <a:cubicBezTo>
                    <a:pt x="1193" y="960"/>
                    <a:pt x="1182" y="970"/>
                    <a:pt x="1176" y="983"/>
                  </a:cubicBezTo>
                  <a:lnTo>
                    <a:pt x="1153" y="983"/>
                  </a:lnTo>
                  <a:cubicBezTo>
                    <a:pt x="1146" y="970"/>
                    <a:pt x="1136" y="960"/>
                    <a:pt x="1123" y="953"/>
                  </a:cubicBezTo>
                  <a:lnTo>
                    <a:pt x="1123" y="611"/>
                  </a:lnTo>
                  <a:cubicBezTo>
                    <a:pt x="1136" y="605"/>
                    <a:pt x="1146" y="595"/>
                    <a:pt x="1153" y="582"/>
                  </a:cubicBezTo>
                  <a:lnTo>
                    <a:pt x="1176" y="582"/>
                  </a:lnTo>
                  <a:close/>
                  <a:moveTo>
                    <a:pt x="1104" y="526"/>
                  </a:moveTo>
                  <a:lnTo>
                    <a:pt x="1104" y="554"/>
                  </a:lnTo>
                  <a:cubicBezTo>
                    <a:pt x="1104" y="558"/>
                    <a:pt x="1100" y="562"/>
                    <a:pt x="1095" y="562"/>
                  </a:cubicBezTo>
                  <a:cubicBezTo>
                    <a:pt x="1090" y="562"/>
                    <a:pt x="1086" y="558"/>
                    <a:pt x="1086" y="554"/>
                  </a:cubicBezTo>
                  <a:lnTo>
                    <a:pt x="1086" y="510"/>
                  </a:lnTo>
                  <a:lnTo>
                    <a:pt x="1243" y="510"/>
                  </a:lnTo>
                  <a:lnTo>
                    <a:pt x="1243" y="554"/>
                  </a:lnTo>
                  <a:cubicBezTo>
                    <a:pt x="1243" y="558"/>
                    <a:pt x="1239" y="562"/>
                    <a:pt x="1234" y="562"/>
                  </a:cubicBezTo>
                  <a:cubicBezTo>
                    <a:pt x="1229" y="562"/>
                    <a:pt x="1225" y="558"/>
                    <a:pt x="1225" y="554"/>
                  </a:cubicBezTo>
                  <a:lnTo>
                    <a:pt x="1225" y="526"/>
                  </a:lnTo>
                  <a:lnTo>
                    <a:pt x="1104" y="526"/>
                  </a:lnTo>
                  <a:close/>
                  <a:moveTo>
                    <a:pt x="1243" y="427"/>
                  </a:moveTo>
                  <a:lnTo>
                    <a:pt x="1243" y="455"/>
                  </a:lnTo>
                  <a:lnTo>
                    <a:pt x="1031" y="455"/>
                  </a:lnTo>
                  <a:lnTo>
                    <a:pt x="832" y="455"/>
                  </a:lnTo>
                  <a:lnTo>
                    <a:pt x="565" y="455"/>
                  </a:lnTo>
                  <a:lnTo>
                    <a:pt x="366" y="455"/>
                  </a:lnTo>
                  <a:lnTo>
                    <a:pt x="154" y="455"/>
                  </a:lnTo>
                  <a:lnTo>
                    <a:pt x="154" y="427"/>
                  </a:lnTo>
                  <a:lnTo>
                    <a:pt x="593" y="427"/>
                  </a:lnTo>
                  <a:lnTo>
                    <a:pt x="593" y="371"/>
                  </a:lnTo>
                  <a:lnTo>
                    <a:pt x="138" y="371"/>
                  </a:lnTo>
                  <a:lnTo>
                    <a:pt x="698" y="60"/>
                  </a:lnTo>
                  <a:lnTo>
                    <a:pt x="1259" y="371"/>
                  </a:lnTo>
                  <a:lnTo>
                    <a:pt x="804" y="371"/>
                  </a:lnTo>
                  <a:lnTo>
                    <a:pt x="804" y="427"/>
                  </a:lnTo>
                  <a:lnTo>
                    <a:pt x="1243" y="427"/>
                  </a:lnTo>
                  <a:close/>
                  <a:moveTo>
                    <a:pt x="1262" y="611"/>
                  </a:moveTo>
                  <a:cubicBezTo>
                    <a:pt x="1283" y="601"/>
                    <a:pt x="1298" y="579"/>
                    <a:pt x="1298" y="554"/>
                  </a:cubicBezTo>
                  <a:lnTo>
                    <a:pt x="1298" y="510"/>
                  </a:lnTo>
                  <a:lnTo>
                    <a:pt x="1298" y="455"/>
                  </a:lnTo>
                  <a:lnTo>
                    <a:pt x="1298" y="427"/>
                  </a:lnTo>
                  <a:lnTo>
                    <a:pt x="1367" y="427"/>
                  </a:lnTo>
                  <a:cubicBezTo>
                    <a:pt x="1379" y="427"/>
                    <a:pt x="1390" y="418"/>
                    <a:pt x="1393" y="406"/>
                  </a:cubicBezTo>
                  <a:cubicBezTo>
                    <a:pt x="1397" y="394"/>
                    <a:pt x="1391" y="381"/>
                    <a:pt x="1380" y="375"/>
                  </a:cubicBezTo>
                  <a:lnTo>
                    <a:pt x="712" y="4"/>
                  </a:lnTo>
                  <a:cubicBezTo>
                    <a:pt x="704" y="0"/>
                    <a:pt x="693" y="0"/>
                    <a:pt x="685" y="4"/>
                  </a:cubicBezTo>
                  <a:lnTo>
                    <a:pt x="17" y="375"/>
                  </a:lnTo>
                  <a:cubicBezTo>
                    <a:pt x="6" y="381"/>
                    <a:pt x="0" y="394"/>
                    <a:pt x="3" y="406"/>
                  </a:cubicBezTo>
                  <a:cubicBezTo>
                    <a:pt x="7" y="418"/>
                    <a:pt x="18" y="427"/>
                    <a:pt x="30" y="427"/>
                  </a:cubicBezTo>
                  <a:lnTo>
                    <a:pt x="99" y="427"/>
                  </a:lnTo>
                  <a:lnTo>
                    <a:pt x="99" y="455"/>
                  </a:lnTo>
                  <a:lnTo>
                    <a:pt x="99" y="510"/>
                  </a:lnTo>
                  <a:lnTo>
                    <a:pt x="99" y="554"/>
                  </a:lnTo>
                  <a:cubicBezTo>
                    <a:pt x="99" y="579"/>
                    <a:pt x="114" y="601"/>
                    <a:pt x="135" y="611"/>
                  </a:cubicBezTo>
                  <a:lnTo>
                    <a:pt x="135" y="953"/>
                  </a:lnTo>
                  <a:cubicBezTo>
                    <a:pt x="114" y="963"/>
                    <a:pt x="99" y="985"/>
                    <a:pt x="99" y="1011"/>
                  </a:cubicBezTo>
                  <a:lnTo>
                    <a:pt x="99" y="1054"/>
                  </a:lnTo>
                  <a:lnTo>
                    <a:pt x="99" y="1110"/>
                  </a:lnTo>
                  <a:lnTo>
                    <a:pt x="99" y="1162"/>
                  </a:lnTo>
                  <a:cubicBezTo>
                    <a:pt x="44" y="1172"/>
                    <a:pt x="3" y="1220"/>
                    <a:pt x="3" y="1277"/>
                  </a:cubicBezTo>
                  <a:lnTo>
                    <a:pt x="3" y="1307"/>
                  </a:lnTo>
                  <a:lnTo>
                    <a:pt x="1394" y="1307"/>
                  </a:lnTo>
                  <a:lnTo>
                    <a:pt x="1394" y="1277"/>
                  </a:lnTo>
                  <a:cubicBezTo>
                    <a:pt x="1394" y="1220"/>
                    <a:pt x="1353" y="1172"/>
                    <a:pt x="1298" y="1162"/>
                  </a:cubicBezTo>
                  <a:lnTo>
                    <a:pt x="1298" y="1110"/>
                  </a:lnTo>
                  <a:lnTo>
                    <a:pt x="1298" y="1054"/>
                  </a:lnTo>
                  <a:lnTo>
                    <a:pt x="1298" y="1011"/>
                  </a:lnTo>
                  <a:cubicBezTo>
                    <a:pt x="1298" y="985"/>
                    <a:pt x="1283" y="963"/>
                    <a:pt x="1262" y="953"/>
                  </a:cubicBezTo>
                  <a:lnTo>
                    <a:pt x="1262" y="61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111"/>
          <p:cNvGrpSpPr/>
          <p:nvPr/>
        </p:nvGrpSpPr>
        <p:grpSpPr>
          <a:xfrm>
            <a:off x="4074326" y="547973"/>
            <a:ext cx="710291" cy="710292"/>
            <a:chOff x="2575309" y="621970"/>
            <a:chExt cx="710291" cy="710292"/>
          </a:xfrm>
        </p:grpSpPr>
        <p:sp>
          <p:nvSpPr>
            <p:cNvPr id="368" name="Google Shape;368;p111"/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111"/>
            <p:cNvSpPr/>
            <p:nvPr/>
          </p:nvSpPr>
          <p:spPr>
            <a:xfrm>
              <a:off x="2686773" y="774710"/>
              <a:ext cx="487362" cy="404812"/>
            </a:xfrm>
            <a:custGeom>
              <a:rect b="b" l="l" r="r" t="t"/>
              <a:pathLst>
                <a:path extrusionOk="0" h="1126" w="1353">
                  <a:moveTo>
                    <a:pt x="71" y="1022"/>
                  </a:moveTo>
                  <a:cubicBezTo>
                    <a:pt x="65" y="1042"/>
                    <a:pt x="67" y="1062"/>
                    <a:pt x="77" y="1080"/>
                  </a:cubicBezTo>
                  <a:cubicBezTo>
                    <a:pt x="87" y="1099"/>
                    <a:pt x="105" y="1113"/>
                    <a:pt x="125" y="1119"/>
                  </a:cubicBezTo>
                  <a:cubicBezTo>
                    <a:pt x="136" y="1122"/>
                    <a:pt x="174" y="1122"/>
                    <a:pt x="176" y="1122"/>
                  </a:cubicBezTo>
                  <a:cubicBezTo>
                    <a:pt x="210" y="1122"/>
                    <a:pt x="240" y="1101"/>
                    <a:pt x="251" y="1069"/>
                  </a:cubicBezTo>
                  <a:lnTo>
                    <a:pt x="384" y="778"/>
                  </a:lnTo>
                  <a:lnTo>
                    <a:pt x="431" y="863"/>
                  </a:lnTo>
                  <a:lnTo>
                    <a:pt x="453" y="1041"/>
                  </a:lnTo>
                  <a:cubicBezTo>
                    <a:pt x="454" y="1083"/>
                    <a:pt x="494" y="1115"/>
                    <a:pt x="532" y="1121"/>
                  </a:cubicBezTo>
                  <a:cubicBezTo>
                    <a:pt x="559" y="1125"/>
                    <a:pt x="589" y="1116"/>
                    <a:pt x="611" y="1098"/>
                  </a:cubicBezTo>
                  <a:cubicBezTo>
                    <a:pt x="629" y="1082"/>
                    <a:pt x="638" y="1062"/>
                    <a:pt x="638" y="1041"/>
                  </a:cubicBezTo>
                  <a:lnTo>
                    <a:pt x="638" y="846"/>
                  </a:lnTo>
                  <a:cubicBezTo>
                    <a:pt x="638" y="817"/>
                    <a:pt x="620" y="793"/>
                    <a:pt x="607" y="776"/>
                  </a:cubicBezTo>
                  <a:lnTo>
                    <a:pt x="533" y="656"/>
                  </a:lnTo>
                  <a:lnTo>
                    <a:pt x="480" y="688"/>
                  </a:lnTo>
                  <a:lnTo>
                    <a:pt x="552" y="807"/>
                  </a:lnTo>
                  <a:cubicBezTo>
                    <a:pt x="553" y="807"/>
                    <a:pt x="554" y="808"/>
                    <a:pt x="554" y="809"/>
                  </a:cubicBezTo>
                  <a:lnTo>
                    <a:pt x="557" y="813"/>
                  </a:lnTo>
                  <a:cubicBezTo>
                    <a:pt x="565" y="823"/>
                    <a:pt x="576" y="838"/>
                    <a:pt x="576" y="846"/>
                  </a:cubicBezTo>
                  <a:lnTo>
                    <a:pt x="576" y="1041"/>
                  </a:lnTo>
                  <a:cubicBezTo>
                    <a:pt x="576" y="1044"/>
                    <a:pt x="574" y="1047"/>
                    <a:pt x="570" y="1050"/>
                  </a:cubicBezTo>
                  <a:cubicBezTo>
                    <a:pt x="563" y="1057"/>
                    <a:pt x="551" y="1061"/>
                    <a:pt x="541" y="1059"/>
                  </a:cubicBezTo>
                  <a:cubicBezTo>
                    <a:pt x="527" y="1057"/>
                    <a:pt x="515" y="1044"/>
                    <a:pt x="515" y="1039"/>
                  </a:cubicBezTo>
                  <a:cubicBezTo>
                    <a:pt x="515" y="1038"/>
                    <a:pt x="515" y="1036"/>
                    <a:pt x="515" y="1035"/>
                  </a:cubicBezTo>
                  <a:lnTo>
                    <a:pt x="492" y="850"/>
                  </a:lnTo>
                  <a:cubicBezTo>
                    <a:pt x="491" y="846"/>
                    <a:pt x="490" y="842"/>
                    <a:pt x="488" y="839"/>
                  </a:cubicBezTo>
                  <a:lnTo>
                    <a:pt x="409" y="693"/>
                  </a:lnTo>
                  <a:cubicBezTo>
                    <a:pt x="403" y="683"/>
                    <a:pt x="393" y="677"/>
                    <a:pt x="380" y="677"/>
                  </a:cubicBezTo>
                  <a:cubicBezTo>
                    <a:pt x="369" y="677"/>
                    <a:pt x="358" y="685"/>
                    <a:pt x="353" y="695"/>
                  </a:cubicBezTo>
                  <a:lnTo>
                    <a:pt x="194" y="1045"/>
                  </a:lnTo>
                  <a:cubicBezTo>
                    <a:pt x="194" y="1046"/>
                    <a:pt x="193" y="1047"/>
                    <a:pt x="193" y="1049"/>
                  </a:cubicBezTo>
                  <a:cubicBezTo>
                    <a:pt x="191" y="1055"/>
                    <a:pt x="184" y="1060"/>
                    <a:pt x="176" y="1060"/>
                  </a:cubicBezTo>
                  <a:cubicBezTo>
                    <a:pt x="170" y="1060"/>
                    <a:pt x="145" y="1059"/>
                    <a:pt x="142" y="1059"/>
                  </a:cubicBezTo>
                  <a:cubicBezTo>
                    <a:pt x="137" y="1057"/>
                    <a:pt x="134" y="1055"/>
                    <a:pt x="132" y="1051"/>
                  </a:cubicBezTo>
                  <a:cubicBezTo>
                    <a:pt x="130" y="1049"/>
                    <a:pt x="129" y="1045"/>
                    <a:pt x="131" y="1041"/>
                  </a:cubicBezTo>
                  <a:lnTo>
                    <a:pt x="185" y="860"/>
                  </a:lnTo>
                  <a:lnTo>
                    <a:pt x="267" y="640"/>
                  </a:lnTo>
                  <a:cubicBezTo>
                    <a:pt x="276" y="631"/>
                    <a:pt x="298" y="609"/>
                    <a:pt x="319" y="589"/>
                  </a:cubicBezTo>
                  <a:lnTo>
                    <a:pt x="275" y="545"/>
                  </a:lnTo>
                  <a:cubicBezTo>
                    <a:pt x="214" y="605"/>
                    <a:pt x="214" y="605"/>
                    <a:pt x="211" y="612"/>
                  </a:cubicBezTo>
                  <a:lnTo>
                    <a:pt x="126" y="840"/>
                  </a:lnTo>
                  <a:lnTo>
                    <a:pt x="71" y="1022"/>
                  </a:lnTo>
                  <a:close/>
                  <a:moveTo>
                    <a:pt x="777" y="225"/>
                  </a:moveTo>
                  <a:cubicBezTo>
                    <a:pt x="731" y="225"/>
                    <a:pt x="695" y="189"/>
                    <a:pt x="695" y="144"/>
                  </a:cubicBezTo>
                  <a:cubicBezTo>
                    <a:pt x="695" y="99"/>
                    <a:pt x="732" y="62"/>
                    <a:pt x="777" y="62"/>
                  </a:cubicBezTo>
                  <a:cubicBezTo>
                    <a:pt x="822" y="62"/>
                    <a:pt x="858" y="99"/>
                    <a:pt x="858" y="144"/>
                  </a:cubicBezTo>
                  <a:cubicBezTo>
                    <a:pt x="858" y="189"/>
                    <a:pt x="822" y="225"/>
                    <a:pt x="777" y="225"/>
                  </a:cubicBezTo>
                  <a:close/>
                  <a:moveTo>
                    <a:pt x="777" y="0"/>
                  </a:moveTo>
                  <a:cubicBezTo>
                    <a:pt x="697" y="0"/>
                    <a:pt x="633" y="64"/>
                    <a:pt x="633" y="144"/>
                  </a:cubicBezTo>
                  <a:cubicBezTo>
                    <a:pt x="633" y="223"/>
                    <a:pt x="697" y="288"/>
                    <a:pt x="777" y="288"/>
                  </a:cubicBezTo>
                  <a:cubicBezTo>
                    <a:pt x="856" y="288"/>
                    <a:pt x="921" y="223"/>
                    <a:pt x="921" y="144"/>
                  </a:cubicBezTo>
                  <a:cubicBezTo>
                    <a:pt x="921" y="64"/>
                    <a:pt x="856" y="0"/>
                    <a:pt x="777" y="0"/>
                  </a:cubicBezTo>
                  <a:close/>
                  <a:moveTo>
                    <a:pt x="717" y="674"/>
                  </a:moveTo>
                  <a:lnTo>
                    <a:pt x="638" y="632"/>
                  </a:lnTo>
                  <a:lnTo>
                    <a:pt x="638" y="482"/>
                  </a:lnTo>
                  <a:cubicBezTo>
                    <a:pt x="638" y="471"/>
                    <a:pt x="632" y="460"/>
                    <a:pt x="622" y="455"/>
                  </a:cubicBezTo>
                  <a:cubicBezTo>
                    <a:pt x="611" y="449"/>
                    <a:pt x="599" y="450"/>
                    <a:pt x="589" y="457"/>
                  </a:cubicBezTo>
                  <a:lnTo>
                    <a:pt x="516" y="508"/>
                  </a:lnTo>
                  <a:lnTo>
                    <a:pt x="551" y="559"/>
                  </a:lnTo>
                  <a:lnTo>
                    <a:pt x="576" y="542"/>
                  </a:lnTo>
                  <a:lnTo>
                    <a:pt x="576" y="599"/>
                  </a:lnTo>
                  <a:lnTo>
                    <a:pt x="291" y="448"/>
                  </a:lnTo>
                  <a:lnTo>
                    <a:pt x="316" y="400"/>
                  </a:lnTo>
                  <a:lnTo>
                    <a:pt x="352" y="400"/>
                  </a:lnTo>
                  <a:lnTo>
                    <a:pt x="327" y="437"/>
                  </a:lnTo>
                  <a:lnTo>
                    <a:pt x="379" y="471"/>
                  </a:lnTo>
                  <a:lnTo>
                    <a:pt x="436" y="387"/>
                  </a:lnTo>
                  <a:cubicBezTo>
                    <a:pt x="442" y="377"/>
                    <a:pt x="443" y="365"/>
                    <a:pt x="437" y="355"/>
                  </a:cubicBezTo>
                  <a:cubicBezTo>
                    <a:pt x="432" y="345"/>
                    <a:pt x="421" y="338"/>
                    <a:pt x="410" y="338"/>
                  </a:cubicBezTo>
                  <a:lnTo>
                    <a:pt x="297" y="338"/>
                  </a:lnTo>
                  <a:cubicBezTo>
                    <a:pt x="285" y="338"/>
                    <a:pt x="275" y="345"/>
                    <a:pt x="269" y="355"/>
                  </a:cubicBezTo>
                  <a:lnTo>
                    <a:pt x="236" y="419"/>
                  </a:lnTo>
                  <a:lnTo>
                    <a:pt x="173" y="385"/>
                  </a:lnTo>
                  <a:lnTo>
                    <a:pt x="248" y="275"/>
                  </a:lnTo>
                  <a:cubicBezTo>
                    <a:pt x="256" y="262"/>
                    <a:pt x="272" y="259"/>
                    <a:pt x="283" y="259"/>
                  </a:cubicBezTo>
                  <a:lnTo>
                    <a:pt x="466" y="259"/>
                  </a:lnTo>
                  <a:cubicBezTo>
                    <a:pt x="504" y="259"/>
                    <a:pt x="538" y="268"/>
                    <a:pt x="558" y="282"/>
                  </a:cubicBezTo>
                  <a:lnTo>
                    <a:pt x="675" y="367"/>
                  </a:lnTo>
                  <a:cubicBezTo>
                    <a:pt x="698" y="383"/>
                    <a:pt x="717" y="459"/>
                    <a:pt x="717" y="511"/>
                  </a:cubicBezTo>
                  <a:lnTo>
                    <a:pt x="717" y="674"/>
                  </a:lnTo>
                  <a:close/>
                  <a:moveTo>
                    <a:pt x="1083" y="676"/>
                  </a:moveTo>
                  <a:cubicBezTo>
                    <a:pt x="1067" y="656"/>
                    <a:pt x="1043" y="644"/>
                    <a:pt x="1016" y="644"/>
                  </a:cubicBezTo>
                  <a:cubicBezTo>
                    <a:pt x="990" y="644"/>
                    <a:pt x="965" y="656"/>
                    <a:pt x="950" y="676"/>
                  </a:cubicBezTo>
                  <a:lnTo>
                    <a:pt x="884" y="763"/>
                  </a:lnTo>
                  <a:lnTo>
                    <a:pt x="779" y="707"/>
                  </a:lnTo>
                  <a:lnTo>
                    <a:pt x="779" y="511"/>
                  </a:lnTo>
                  <a:cubicBezTo>
                    <a:pt x="779" y="472"/>
                    <a:pt x="767" y="354"/>
                    <a:pt x="710" y="316"/>
                  </a:cubicBezTo>
                  <a:lnTo>
                    <a:pt x="594" y="231"/>
                  </a:lnTo>
                  <a:cubicBezTo>
                    <a:pt x="551" y="202"/>
                    <a:pt x="495" y="197"/>
                    <a:pt x="466" y="197"/>
                  </a:cubicBezTo>
                  <a:lnTo>
                    <a:pt x="283" y="197"/>
                  </a:lnTo>
                  <a:cubicBezTo>
                    <a:pt x="245" y="197"/>
                    <a:pt x="214" y="214"/>
                    <a:pt x="196" y="241"/>
                  </a:cubicBezTo>
                  <a:lnTo>
                    <a:pt x="118" y="356"/>
                  </a:lnTo>
                  <a:lnTo>
                    <a:pt x="29" y="309"/>
                  </a:lnTo>
                  <a:lnTo>
                    <a:pt x="0" y="364"/>
                  </a:lnTo>
                  <a:lnTo>
                    <a:pt x="977" y="882"/>
                  </a:lnTo>
                  <a:lnTo>
                    <a:pt x="1006" y="828"/>
                  </a:lnTo>
                  <a:lnTo>
                    <a:pt x="940" y="792"/>
                  </a:lnTo>
                  <a:lnTo>
                    <a:pt x="999" y="714"/>
                  </a:lnTo>
                  <a:cubicBezTo>
                    <a:pt x="1005" y="707"/>
                    <a:pt x="1013" y="706"/>
                    <a:pt x="1016" y="706"/>
                  </a:cubicBezTo>
                  <a:cubicBezTo>
                    <a:pt x="1020" y="706"/>
                    <a:pt x="1028" y="707"/>
                    <a:pt x="1034" y="715"/>
                  </a:cubicBezTo>
                  <a:lnTo>
                    <a:pt x="1282" y="1017"/>
                  </a:lnTo>
                  <a:cubicBezTo>
                    <a:pt x="1287" y="1023"/>
                    <a:pt x="1285" y="1029"/>
                    <a:pt x="1283" y="1033"/>
                  </a:cubicBezTo>
                  <a:cubicBezTo>
                    <a:pt x="1282" y="1036"/>
                    <a:pt x="1277" y="1044"/>
                    <a:pt x="1265" y="1044"/>
                  </a:cubicBezTo>
                  <a:lnTo>
                    <a:pt x="777" y="1044"/>
                  </a:lnTo>
                  <a:cubicBezTo>
                    <a:pt x="764" y="1044"/>
                    <a:pt x="759" y="1036"/>
                    <a:pt x="758" y="1033"/>
                  </a:cubicBezTo>
                  <a:cubicBezTo>
                    <a:pt x="756" y="1029"/>
                    <a:pt x="755" y="1023"/>
                    <a:pt x="759" y="1018"/>
                  </a:cubicBezTo>
                  <a:lnTo>
                    <a:pt x="862" y="894"/>
                  </a:lnTo>
                  <a:lnTo>
                    <a:pt x="815" y="854"/>
                  </a:lnTo>
                  <a:lnTo>
                    <a:pt x="710" y="980"/>
                  </a:lnTo>
                  <a:cubicBezTo>
                    <a:pt x="692" y="1003"/>
                    <a:pt x="689" y="1034"/>
                    <a:pt x="702" y="1061"/>
                  </a:cubicBezTo>
                  <a:cubicBezTo>
                    <a:pt x="716" y="1089"/>
                    <a:pt x="745" y="1106"/>
                    <a:pt x="777" y="1106"/>
                  </a:cubicBezTo>
                  <a:lnTo>
                    <a:pt x="1265" y="1106"/>
                  </a:lnTo>
                  <a:cubicBezTo>
                    <a:pt x="1297" y="1106"/>
                    <a:pt x="1325" y="1089"/>
                    <a:pt x="1339" y="1061"/>
                  </a:cubicBezTo>
                  <a:cubicBezTo>
                    <a:pt x="1352" y="1034"/>
                    <a:pt x="1349" y="1003"/>
                    <a:pt x="1330" y="979"/>
                  </a:cubicBezTo>
                  <a:lnTo>
                    <a:pt x="1083" y="67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111"/>
          <p:cNvGrpSpPr/>
          <p:nvPr/>
        </p:nvGrpSpPr>
        <p:grpSpPr>
          <a:xfrm>
            <a:off x="5181479" y="1446339"/>
            <a:ext cx="710291" cy="710292"/>
            <a:chOff x="3682462" y="1520336"/>
            <a:chExt cx="710291" cy="710292"/>
          </a:xfrm>
        </p:grpSpPr>
        <p:sp>
          <p:nvSpPr>
            <p:cNvPr id="371" name="Google Shape;371;p111"/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111"/>
            <p:cNvSpPr/>
            <p:nvPr/>
          </p:nvSpPr>
          <p:spPr>
            <a:xfrm>
              <a:off x="3791545" y="1640532"/>
              <a:ext cx="492125" cy="469900"/>
            </a:xfrm>
            <a:custGeom>
              <a:rect b="b" l="l" r="r" t="t"/>
              <a:pathLst>
                <a:path extrusionOk="0" h="1305" w="1366">
                  <a:moveTo>
                    <a:pt x="372" y="637"/>
                  </a:moveTo>
                  <a:lnTo>
                    <a:pt x="456" y="720"/>
                  </a:lnTo>
                  <a:cubicBezTo>
                    <a:pt x="459" y="724"/>
                    <a:pt x="461" y="726"/>
                    <a:pt x="463" y="728"/>
                  </a:cubicBezTo>
                  <a:cubicBezTo>
                    <a:pt x="460" y="730"/>
                    <a:pt x="455" y="731"/>
                    <a:pt x="452" y="732"/>
                  </a:cubicBezTo>
                  <a:cubicBezTo>
                    <a:pt x="430" y="740"/>
                    <a:pt x="393" y="752"/>
                    <a:pt x="380" y="798"/>
                  </a:cubicBezTo>
                  <a:cubicBezTo>
                    <a:pt x="370" y="833"/>
                    <a:pt x="386" y="878"/>
                    <a:pt x="421" y="911"/>
                  </a:cubicBezTo>
                  <a:cubicBezTo>
                    <a:pt x="455" y="946"/>
                    <a:pt x="500" y="963"/>
                    <a:pt x="535" y="953"/>
                  </a:cubicBezTo>
                  <a:cubicBezTo>
                    <a:pt x="580" y="940"/>
                    <a:pt x="593" y="903"/>
                    <a:pt x="600" y="881"/>
                  </a:cubicBezTo>
                  <a:cubicBezTo>
                    <a:pt x="602" y="877"/>
                    <a:pt x="603" y="872"/>
                    <a:pt x="604" y="870"/>
                  </a:cubicBezTo>
                  <a:cubicBezTo>
                    <a:pt x="606" y="872"/>
                    <a:pt x="609" y="874"/>
                    <a:pt x="612" y="877"/>
                  </a:cubicBezTo>
                  <a:lnTo>
                    <a:pt x="667" y="932"/>
                  </a:lnTo>
                  <a:lnTo>
                    <a:pt x="372" y="1229"/>
                  </a:lnTo>
                  <a:lnTo>
                    <a:pt x="78" y="933"/>
                  </a:lnTo>
                  <a:lnTo>
                    <a:pt x="137" y="873"/>
                  </a:lnTo>
                  <a:cubicBezTo>
                    <a:pt x="162" y="847"/>
                    <a:pt x="183" y="816"/>
                    <a:pt x="145" y="778"/>
                  </a:cubicBezTo>
                  <a:cubicBezTo>
                    <a:pt x="135" y="767"/>
                    <a:pt x="121" y="762"/>
                    <a:pt x="109" y="758"/>
                  </a:cubicBezTo>
                  <a:cubicBezTo>
                    <a:pt x="90" y="751"/>
                    <a:pt x="82" y="748"/>
                    <a:pt x="78" y="734"/>
                  </a:cubicBezTo>
                  <a:cubicBezTo>
                    <a:pt x="75" y="724"/>
                    <a:pt x="83" y="701"/>
                    <a:pt x="104" y="681"/>
                  </a:cubicBezTo>
                  <a:cubicBezTo>
                    <a:pt x="122" y="661"/>
                    <a:pt x="145" y="653"/>
                    <a:pt x="154" y="656"/>
                  </a:cubicBezTo>
                  <a:cubicBezTo>
                    <a:pt x="168" y="660"/>
                    <a:pt x="172" y="668"/>
                    <a:pt x="178" y="688"/>
                  </a:cubicBezTo>
                  <a:cubicBezTo>
                    <a:pt x="183" y="700"/>
                    <a:pt x="187" y="714"/>
                    <a:pt x="198" y="725"/>
                  </a:cubicBezTo>
                  <a:cubicBezTo>
                    <a:pt x="204" y="732"/>
                    <a:pt x="218" y="746"/>
                    <a:pt x="239" y="746"/>
                  </a:cubicBezTo>
                  <a:cubicBezTo>
                    <a:pt x="261" y="746"/>
                    <a:pt x="278" y="731"/>
                    <a:pt x="293" y="716"/>
                  </a:cubicBezTo>
                  <a:lnTo>
                    <a:pt x="372" y="637"/>
                  </a:lnTo>
                  <a:close/>
                  <a:moveTo>
                    <a:pt x="249" y="672"/>
                  </a:moveTo>
                  <a:cubicBezTo>
                    <a:pt x="246" y="675"/>
                    <a:pt x="243" y="678"/>
                    <a:pt x="241" y="680"/>
                  </a:cubicBezTo>
                  <a:cubicBezTo>
                    <a:pt x="240" y="677"/>
                    <a:pt x="238" y="672"/>
                    <a:pt x="237" y="668"/>
                  </a:cubicBezTo>
                  <a:cubicBezTo>
                    <a:pt x="230" y="646"/>
                    <a:pt x="217" y="610"/>
                    <a:pt x="172" y="596"/>
                  </a:cubicBezTo>
                  <a:cubicBezTo>
                    <a:pt x="137" y="586"/>
                    <a:pt x="92" y="603"/>
                    <a:pt x="60" y="637"/>
                  </a:cubicBezTo>
                  <a:cubicBezTo>
                    <a:pt x="24" y="672"/>
                    <a:pt x="8" y="717"/>
                    <a:pt x="18" y="752"/>
                  </a:cubicBezTo>
                  <a:cubicBezTo>
                    <a:pt x="31" y="797"/>
                    <a:pt x="68" y="810"/>
                    <a:pt x="90" y="817"/>
                  </a:cubicBezTo>
                  <a:cubicBezTo>
                    <a:pt x="94" y="818"/>
                    <a:pt x="99" y="820"/>
                    <a:pt x="101" y="821"/>
                  </a:cubicBezTo>
                  <a:cubicBezTo>
                    <a:pt x="99" y="823"/>
                    <a:pt x="97" y="826"/>
                    <a:pt x="94" y="829"/>
                  </a:cubicBezTo>
                  <a:lnTo>
                    <a:pt x="12" y="911"/>
                  </a:lnTo>
                  <a:cubicBezTo>
                    <a:pt x="0" y="923"/>
                    <a:pt x="0" y="943"/>
                    <a:pt x="12" y="955"/>
                  </a:cubicBezTo>
                  <a:lnTo>
                    <a:pt x="350" y="1295"/>
                  </a:lnTo>
                  <a:cubicBezTo>
                    <a:pt x="355" y="1301"/>
                    <a:pt x="363" y="1304"/>
                    <a:pt x="372" y="1304"/>
                  </a:cubicBezTo>
                  <a:cubicBezTo>
                    <a:pt x="380" y="1304"/>
                    <a:pt x="388" y="1301"/>
                    <a:pt x="394" y="1295"/>
                  </a:cubicBezTo>
                  <a:lnTo>
                    <a:pt x="733" y="954"/>
                  </a:lnTo>
                  <a:cubicBezTo>
                    <a:pt x="745" y="942"/>
                    <a:pt x="745" y="923"/>
                    <a:pt x="733" y="910"/>
                  </a:cubicBezTo>
                  <a:lnTo>
                    <a:pt x="656" y="833"/>
                  </a:lnTo>
                  <a:cubicBezTo>
                    <a:pt x="641" y="818"/>
                    <a:pt x="624" y="804"/>
                    <a:pt x="602" y="804"/>
                  </a:cubicBezTo>
                  <a:cubicBezTo>
                    <a:pt x="581" y="804"/>
                    <a:pt x="567" y="818"/>
                    <a:pt x="561" y="825"/>
                  </a:cubicBezTo>
                  <a:cubicBezTo>
                    <a:pt x="550" y="835"/>
                    <a:pt x="545" y="849"/>
                    <a:pt x="541" y="861"/>
                  </a:cubicBezTo>
                  <a:cubicBezTo>
                    <a:pt x="534" y="882"/>
                    <a:pt x="531" y="890"/>
                    <a:pt x="517" y="893"/>
                  </a:cubicBezTo>
                  <a:cubicBezTo>
                    <a:pt x="508" y="896"/>
                    <a:pt x="485" y="889"/>
                    <a:pt x="465" y="868"/>
                  </a:cubicBezTo>
                  <a:cubicBezTo>
                    <a:pt x="445" y="849"/>
                    <a:pt x="437" y="826"/>
                    <a:pt x="440" y="815"/>
                  </a:cubicBezTo>
                  <a:cubicBezTo>
                    <a:pt x="444" y="802"/>
                    <a:pt x="452" y="798"/>
                    <a:pt x="472" y="791"/>
                  </a:cubicBezTo>
                  <a:cubicBezTo>
                    <a:pt x="484" y="787"/>
                    <a:pt x="498" y="782"/>
                    <a:pt x="508" y="772"/>
                  </a:cubicBezTo>
                  <a:cubicBezTo>
                    <a:pt x="546" y="734"/>
                    <a:pt x="525" y="702"/>
                    <a:pt x="500" y="677"/>
                  </a:cubicBezTo>
                  <a:lnTo>
                    <a:pt x="394" y="571"/>
                  </a:lnTo>
                  <a:cubicBezTo>
                    <a:pt x="382" y="559"/>
                    <a:pt x="362" y="559"/>
                    <a:pt x="350" y="571"/>
                  </a:cubicBezTo>
                  <a:lnTo>
                    <a:pt x="249" y="672"/>
                  </a:lnTo>
                  <a:close/>
                  <a:moveTo>
                    <a:pt x="950" y="373"/>
                  </a:moveTo>
                  <a:lnTo>
                    <a:pt x="890" y="433"/>
                  </a:lnTo>
                  <a:cubicBezTo>
                    <a:pt x="864" y="459"/>
                    <a:pt x="844" y="490"/>
                    <a:pt x="881" y="528"/>
                  </a:cubicBezTo>
                  <a:cubicBezTo>
                    <a:pt x="892" y="539"/>
                    <a:pt x="906" y="544"/>
                    <a:pt x="918" y="548"/>
                  </a:cubicBezTo>
                  <a:cubicBezTo>
                    <a:pt x="938" y="555"/>
                    <a:pt x="946" y="559"/>
                    <a:pt x="950" y="572"/>
                  </a:cubicBezTo>
                  <a:cubicBezTo>
                    <a:pt x="953" y="582"/>
                    <a:pt x="944" y="605"/>
                    <a:pt x="924" y="625"/>
                  </a:cubicBezTo>
                  <a:cubicBezTo>
                    <a:pt x="904" y="646"/>
                    <a:pt x="882" y="653"/>
                    <a:pt x="872" y="650"/>
                  </a:cubicBezTo>
                  <a:cubicBezTo>
                    <a:pt x="859" y="646"/>
                    <a:pt x="855" y="638"/>
                    <a:pt x="848" y="618"/>
                  </a:cubicBezTo>
                  <a:cubicBezTo>
                    <a:pt x="844" y="606"/>
                    <a:pt x="840" y="592"/>
                    <a:pt x="829" y="581"/>
                  </a:cubicBezTo>
                  <a:cubicBezTo>
                    <a:pt x="822" y="575"/>
                    <a:pt x="808" y="561"/>
                    <a:pt x="787" y="561"/>
                  </a:cubicBezTo>
                  <a:cubicBezTo>
                    <a:pt x="766" y="561"/>
                    <a:pt x="749" y="575"/>
                    <a:pt x="734" y="590"/>
                  </a:cubicBezTo>
                  <a:lnTo>
                    <a:pt x="655" y="670"/>
                  </a:lnTo>
                  <a:lnTo>
                    <a:pt x="571" y="586"/>
                  </a:lnTo>
                  <a:cubicBezTo>
                    <a:pt x="568" y="583"/>
                    <a:pt x="565" y="580"/>
                    <a:pt x="564" y="578"/>
                  </a:cubicBezTo>
                  <a:cubicBezTo>
                    <a:pt x="567" y="577"/>
                    <a:pt x="571" y="575"/>
                    <a:pt x="575" y="574"/>
                  </a:cubicBezTo>
                  <a:cubicBezTo>
                    <a:pt x="597" y="566"/>
                    <a:pt x="633" y="554"/>
                    <a:pt x="647" y="508"/>
                  </a:cubicBezTo>
                  <a:cubicBezTo>
                    <a:pt x="657" y="473"/>
                    <a:pt x="640" y="429"/>
                    <a:pt x="606" y="395"/>
                  </a:cubicBezTo>
                  <a:cubicBezTo>
                    <a:pt x="572" y="360"/>
                    <a:pt x="526" y="343"/>
                    <a:pt x="492" y="353"/>
                  </a:cubicBezTo>
                  <a:cubicBezTo>
                    <a:pt x="446" y="367"/>
                    <a:pt x="434" y="403"/>
                    <a:pt x="426" y="425"/>
                  </a:cubicBezTo>
                  <a:cubicBezTo>
                    <a:pt x="425" y="429"/>
                    <a:pt x="423" y="434"/>
                    <a:pt x="422" y="436"/>
                  </a:cubicBezTo>
                  <a:cubicBezTo>
                    <a:pt x="420" y="435"/>
                    <a:pt x="418" y="432"/>
                    <a:pt x="415" y="429"/>
                  </a:cubicBezTo>
                  <a:lnTo>
                    <a:pt x="360" y="374"/>
                  </a:lnTo>
                  <a:lnTo>
                    <a:pt x="655" y="77"/>
                  </a:lnTo>
                  <a:lnTo>
                    <a:pt x="950" y="373"/>
                  </a:lnTo>
                  <a:close/>
                  <a:moveTo>
                    <a:pt x="1016" y="395"/>
                  </a:moveTo>
                  <a:cubicBezTo>
                    <a:pt x="1028" y="383"/>
                    <a:pt x="1028" y="363"/>
                    <a:pt x="1016" y="351"/>
                  </a:cubicBezTo>
                  <a:lnTo>
                    <a:pt x="677" y="11"/>
                  </a:lnTo>
                  <a:cubicBezTo>
                    <a:pt x="665" y="0"/>
                    <a:pt x="645" y="0"/>
                    <a:pt x="633" y="11"/>
                  </a:cubicBezTo>
                  <a:lnTo>
                    <a:pt x="294" y="352"/>
                  </a:lnTo>
                  <a:cubicBezTo>
                    <a:pt x="282" y="364"/>
                    <a:pt x="282" y="384"/>
                    <a:pt x="294" y="396"/>
                  </a:cubicBezTo>
                  <a:lnTo>
                    <a:pt x="371" y="473"/>
                  </a:lnTo>
                  <a:cubicBezTo>
                    <a:pt x="386" y="488"/>
                    <a:pt x="403" y="502"/>
                    <a:pt x="424" y="502"/>
                  </a:cubicBezTo>
                  <a:cubicBezTo>
                    <a:pt x="445" y="502"/>
                    <a:pt x="459" y="488"/>
                    <a:pt x="466" y="482"/>
                  </a:cubicBezTo>
                  <a:cubicBezTo>
                    <a:pt x="477" y="471"/>
                    <a:pt x="481" y="457"/>
                    <a:pt x="485" y="445"/>
                  </a:cubicBezTo>
                  <a:cubicBezTo>
                    <a:pt x="492" y="425"/>
                    <a:pt x="496" y="417"/>
                    <a:pt x="509" y="413"/>
                  </a:cubicBezTo>
                  <a:cubicBezTo>
                    <a:pt x="519" y="410"/>
                    <a:pt x="541" y="417"/>
                    <a:pt x="562" y="439"/>
                  </a:cubicBezTo>
                  <a:cubicBezTo>
                    <a:pt x="581" y="458"/>
                    <a:pt x="590" y="480"/>
                    <a:pt x="587" y="491"/>
                  </a:cubicBezTo>
                  <a:cubicBezTo>
                    <a:pt x="583" y="504"/>
                    <a:pt x="575" y="508"/>
                    <a:pt x="555" y="515"/>
                  </a:cubicBezTo>
                  <a:cubicBezTo>
                    <a:pt x="543" y="519"/>
                    <a:pt x="529" y="524"/>
                    <a:pt x="518" y="535"/>
                  </a:cubicBezTo>
                  <a:cubicBezTo>
                    <a:pt x="480" y="573"/>
                    <a:pt x="501" y="604"/>
                    <a:pt x="527" y="630"/>
                  </a:cubicBezTo>
                  <a:lnTo>
                    <a:pt x="633" y="736"/>
                  </a:lnTo>
                  <a:cubicBezTo>
                    <a:pt x="638" y="741"/>
                    <a:pt x="646" y="745"/>
                    <a:pt x="655" y="745"/>
                  </a:cubicBezTo>
                  <a:cubicBezTo>
                    <a:pt x="663" y="745"/>
                    <a:pt x="671" y="741"/>
                    <a:pt x="677" y="736"/>
                  </a:cubicBezTo>
                  <a:lnTo>
                    <a:pt x="778" y="634"/>
                  </a:lnTo>
                  <a:cubicBezTo>
                    <a:pt x="781" y="631"/>
                    <a:pt x="784" y="628"/>
                    <a:pt x="786" y="627"/>
                  </a:cubicBezTo>
                  <a:cubicBezTo>
                    <a:pt x="787" y="630"/>
                    <a:pt x="788" y="634"/>
                    <a:pt x="790" y="638"/>
                  </a:cubicBezTo>
                  <a:cubicBezTo>
                    <a:pt x="797" y="660"/>
                    <a:pt x="809" y="696"/>
                    <a:pt x="855" y="710"/>
                  </a:cubicBezTo>
                  <a:cubicBezTo>
                    <a:pt x="862" y="712"/>
                    <a:pt x="869" y="713"/>
                    <a:pt x="877" y="713"/>
                  </a:cubicBezTo>
                  <a:cubicBezTo>
                    <a:pt x="907" y="713"/>
                    <a:pt x="942" y="696"/>
                    <a:pt x="968" y="669"/>
                  </a:cubicBezTo>
                  <a:cubicBezTo>
                    <a:pt x="1004" y="634"/>
                    <a:pt x="1020" y="589"/>
                    <a:pt x="1010" y="554"/>
                  </a:cubicBezTo>
                  <a:cubicBezTo>
                    <a:pt x="996" y="509"/>
                    <a:pt x="960" y="496"/>
                    <a:pt x="938" y="489"/>
                  </a:cubicBezTo>
                  <a:cubicBezTo>
                    <a:pt x="934" y="488"/>
                    <a:pt x="929" y="486"/>
                    <a:pt x="927" y="485"/>
                  </a:cubicBezTo>
                  <a:cubicBezTo>
                    <a:pt x="928" y="483"/>
                    <a:pt x="931" y="480"/>
                    <a:pt x="934" y="477"/>
                  </a:cubicBezTo>
                  <a:lnTo>
                    <a:pt x="1016" y="395"/>
                  </a:lnTo>
                  <a:close/>
                  <a:moveTo>
                    <a:pt x="1259" y="646"/>
                  </a:moveTo>
                  <a:cubicBezTo>
                    <a:pt x="1257" y="644"/>
                    <a:pt x="1256" y="643"/>
                    <a:pt x="1254" y="641"/>
                  </a:cubicBezTo>
                  <a:cubicBezTo>
                    <a:pt x="1257" y="641"/>
                    <a:pt x="1259" y="640"/>
                    <a:pt x="1262" y="639"/>
                  </a:cubicBezTo>
                  <a:cubicBezTo>
                    <a:pt x="1282" y="632"/>
                    <a:pt x="1317" y="620"/>
                    <a:pt x="1330" y="577"/>
                  </a:cubicBezTo>
                  <a:cubicBezTo>
                    <a:pt x="1339" y="543"/>
                    <a:pt x="1324" y="501"/>
                    <a:pt x="1291" y="469"/>
                  </a:cubicBezTo>
                  <a:cubicBezTo>
                    <a:pt x="1259" y="435"/>
                    <a:pt x="1216" y="420"/>
                    <a:pt x="1183" y="430"/>
                  </a:cubicBezTo>
                  <a:cubicBezTo>
                    <a:pt x="1140" y="442"/>
                    <a:pt x="1128" y="477"/>
                    <a:pt x="1121" y="498"/>
                  </a:cubicBezTo>
                  <a:cubicBezTo>
                    <a:pt x="1120" y="500"/>
                    <a:pt x="1119" y="503"/>
                    <a:pt x="1119" y="505"/>
                  </a:cubicBezTo>
                  <a:cubicBezTo>
                    <a:pt x="1117" y="504"/>
                    <a:pt x="1116" y="502"/>
                    <a:pt x="1114" y="501"/>
                  </a:cubicBezTo>
                  <a:lnTo>
                    <a:pt x="1076" y="463"/>
                  </a:lnTo>
                  <a:cubicBezTo>
                    <a:pt x="1064" y="450"/>
                    <a:pt x="1044" y="450"/>
                    <a:pt x="1032" y="462"/>
                  </a:cubicBezTo>
                  <a:cubicBezTo>
                    <a:pt x="1020" y="475"/>
                    <a:pt x="1020" y="494"/>
                    <a:pt x="1032" y="506"/>
                  </a:cubicBezTo>
                  <a:lnTo>
                    <a:pt x="1070" y="545"/>
                  </a:lnTo>
                  <a:cubicBezTo>
                    <a:pt x="1084" y="559"/>
                    <a:pt x="1101" y="572"/>
                    <a:pt x="1121" y="572"/>
                  </a:cubicBezTo>
                  <a:cubicBezTo>
                    <a:pt x="1141" y="572"/>
                    <a:pt x="1155" y="559"/>
                    <a:pt x="1161" y="552"/>
                  </a:cubicBezTo>
                  <a:cubicBezTo>
                    <a:pt x="1171" y="542"/>
                    <a:pt x="1176" y="529"/>
                    <a:pt x="1180" y="518"/>
                  </a:cubicBezTo>
                  <a:cubicBezTo>
                    <a:pt x="1186" y="499"/>
                    <a:pt x="1189" y="492"/>
                    <a:pt x="1200" y="489"/>
                  </a:cubicBezTo>
                  <a:cubicBezTo>
                    <a:pt x="1208" y="487"/>
                    <a:pt x="1229" y="494"/>
                    <a:pt x="1247" y="513"/>
                  </a:cubicBezTo>
                  <a:cubicBezTo>
                    <a:pt x="1267" y="531"/>
                    <a:pt x="1272" y="552"/>
                    <a:pt x="1270" y="559"/>
                  </a:cubicBezTo>
                  <a:cubicBezTo>
                    <a:pt x="1267" y="571"/>
                    <a:pt x="1260" y="574"/>
                    <a:pt x="1242" y="580"/>
                  </a:cubicBezTo>
                  <a:cubicBezTo>
                    <a:pt x="1230" y="584"/>
                    <a:pt x="1217" y="588"/>
                    <a:pt x="1207" y="599"/>
                  </a:cubicBezTo>
                  <a:cubicBezTo>
                    <a:pt x="1170" y="636"/>
                    <a:pt x="1192" y="667"/>
                    <a:pt x="1215" y="690"/>
                  </a:cubicBezTo>
                  <a:lnTo>
                    <a:pt x="1287" y="763"/>
                  </a:lnTo>
                  <a:lnTo>
                    <a:pt x="1211" y="839"/>
                  </a:lnTo>
                  <a:cubicBezTo>
                    <a:pt x="1209" y="841"/>
                    <a:pt x="1208" y="842"/>
                    <a:pt x="1206" y="844"/>
                  </a:cubicBezTo>
                  <a:cubicBezTo>
                    <a:pt x="1206" y="841"/>
                    <a:pt x="1205" y="838"/>
                    <a:pt x="1204" y="836"/>
                  </a:cubicBezTo>
                  <a:cubicBezTo>
                    <a:pt x="1197" y="815"/>
                    <a:pt x="1185" y="781"/>
                    <a:pt x="1142" y="768"/>
                  </a:cubicBezTo>
                  <a:cubicBezTo>
                    <a:pt x="1108" y="758"/>
                    <a:pt x="1066" y="774"/>
                    <a:pt x="1034" y="807"/>
                  </a:cubicBezTo>
                  <a:cubicBezTo>
                    <a:pt x="1001" y="839"/>
                    <a:pt x="985" y="882"/>
                    <a:pt x="995" y="915"/>
                  </a:cubicBezTo>
                  <a:cubicBezTo>
                    <a:pt x="1008" y="958"/>
                    <a:pt x="1042" y="970"/>
                    <a:pt x="1063" y="977"/>
                  </a:cubicBezTo>
                  <a:cubicBezTo>
                    <a:pt x="1065" y="978"/>
                    <a:pt x="1068" y="979"/>
                    <a:pt x="1071" y="980"/>
                  </a:cubicBezTo>
                  <a:cubicBezTo>
                    <a:pt x="1069" y="981"/>
                    <a:pt x="1068" y="983"/>
                    <a:pt x="1066" y="985"/>
                  </a:cubicBezTo>
                  <a:lnTo>
                    <a:pt x="1016" y="1034"/>
                  </a:lnTo>
                  <a:lnTo>
                    <a:pt x="746" y="763"/>
                  </a:lnTo>
                  <a:cubicBezTo>
                    <a:pt x="734" y="751"/>
                    <a:pt x="714" y="751"/>
                    <a:pt x="702" y="763"/>
                  </a:cubicBezTo>
                  <a:cubicBezTo>
                    <a:pt x="690" y="775"/>
                    <a:pt x="690" y="795"/>
                    <a:pt x="702" y="807"/>
                  </a:cubicBezTo>
                  <a:lnTo>
                    <a:pt x="994" y="1100"/>
                  </a:lnTo>
                  <a:cubicBezTo>
                    <a:pt x="1000" y="1106"/>
                    <a:pt x="1008" y="1109"/>
                    <a:pt x="1016" y="1109"/>
                  </a:cubicBezTo>
                  <a:cubicBezTo>
                    <a:pt x="1025" y="1109"/>
                    <a:pt x="1033" y="1106"/>
                    <a:pt x="1038" y="1100"/>
                  </a:cubicBezTo>
                  <a:lnTo>
                    <a:pt x="1110" y="1028"/>
                  </a:lnTo>
                  <a:cubicBezTo>
                    <a:pt x="1133" y="1005"/>
                    <a:pt x="1155" y="974"/>
                    <a:pt x="1118" y="937"/>
                  </a:cubicBezTo>
                  <a:cubicBezTo>
                    <a:pt x="1108" y="927"/>
                    <a:pt x="1095" y="922"/>
                    <a:pt x="1083" y="918"/>
                  </a:cubicBezTo>
                  <a:cubicBezTo>
                    <a:pt x="1065" y="912"/>
                    <a:pt x="1058" y="909"/>
                    <a:pt x="1055" y="898"/>
                  </a:cubicBezTo>
                  <a:cubicBezTo>
                    <a:pt x="1052" y="890"/>
                    <a:pt x="1058" y="870"/>
                    <a:pt x="1078" y="850"/>
                  </a:cubicBezTo>
                  <a:cubicBezTo>
                    <a:pt x="1096" y="832"/>
                    <a:pt x="1116" y="825"/>
                    <a:pt x="1124" y="828"/>
                  </a:cubicBezTo>
                  <a:cubicBezTo>
                    <a:pt x="1135" y="831"/>
                    <a:pt x="1139" y="838"/>
                    <a:pt x="1145" y="856"/>
                  </a:cubicBezTo>
                  <a:cubicBezTo>
                    <a:pt x="1149" y="868"/>
                    <a:pt x="1153" y="881"/>
                    <a:pt x="1163" y="891"/>
                  </a:cubicBezTo>
                  <a:cubicBezTo>
                    <a:pt x="1170" y="897"/>
                    <a:pt x="1183" y="911"/>
                    <a:pt x="1204" y="911"/>
                  </a:cubicBezTo>
                  <a:cubicBezTo>
                    <a:pt x="1224" y="911"/>
                    <a:pt x="1240" y="898"/>
                    <a:pt x="1255" y="883"/>
                  </a:cubicBezTo>
                  <a:lnTo>
                    <a:pt x="1353" y="785"/>
                  </a:lnTo>
                  <a:cubicBezTo>
                    <a:pt x="1365" y="772"/>
                    <a:pt x="1365" y="753"/>
                    <a:pt x="1353" y="741"/>
                  </a:cubicBezTo>
                  <a:lnTo>
                    <a:pt x="1259" y="646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111"/>
          <p:cNvGrpSpPr/>
          <p:nvPr/>
        </p:nvGrpSpPr>
        <p:grpSpPr>
          <a:xfrm>
            <a:off x="4074326" y="2424629"/>
            <a:ext cx="710291" cy="710292"/>
            <a:chOff x="2575309" y="2498626"/>
            <a:chExt cx="710291" cy="710292"/>
          </a:xfrm>
        </p:grpSpPr>
        <p:sp>
          <p:nvSpPr>
            <p:cNvPr id="374" name="Google Shape;374;p111"/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111"/>
            <p:cNvSpPr/>
            <p:nvPr/>
          </p:nvSpPr>
          <p:spPr>
            <a:xfrm>
              <a:off x="2685185" y="2624379"/>
              <a:ext cx="490538" cy="458787"/>
            </a:xfrm>
            <a:custGeom>
              <a:rect b="b" l="l" r="r" t="t"/>
              <a:pathLst>
                <a:path extrusionOk="0" h="1274" w="1362">
                  <a:moveTo>
                    <a:pt x="345" y="906"/>
                  </a:moveTo>
                  <a:lnTo>
                    <a:pt x="283" y="906"/>
                  </a:lnTo>
                  <a:lnTo>
                    <a:pt x="283" y="1272"/>
                  </a:lnTo>
                  <a:lnTo>
                    <a:pt x="345" y="1272"/>
                  </a:lnTo>
                  <a:lnTo>
                    <a:pt x="345" y="906"/>
                  </a:lnTo>
                  <a:close/>
                  <a:moveTo>
                    <a:pt x="257" y="395"/>
                  </a:moveTo>
                  <a:cubicBezTo>
                    <a:pt x="45" y="395"/>
                    <a:pt x="0" y="504"/>
                    <a:pt x="0" y="595"/>
                  </a:cubicBezTo>
                  <a:lnTo>
                    <a:pt x="0" y="849"/>
                  </a:lnTo>
                  <a:cubicBezTo>
                    <a:pt x="0" y="926"/>
                    <a:pt x="65" y="991"/>
                    <a:pt x="142" y="993"/>
                  </a:cubicBezTo>
                  <a:lnTo>
                    <a:pt x="142" y="1273"/>
                  </a:lnTo>
                  <a:lnTo>
                    <a:pt x="204" y="1273"/>
                  </a:lnTo>
                  <a:lnTo>
                    <a:pt x="204" y="595"/>
                  </a:lnTo>
                  <a:lnTo>
                    <a:pt x="142" y="595"/>
                  </a:lnTo>
                  <a:lnTo>
                    <a:pt x="142" y="931"/>
                  </a:lnTo>
                  <a:cubicBezTo>
                    <a:pt x="99" y="929"/>
                    <a:pt x="63" y="892"/>
                    <a:pt x="63" y="849"/>
                  </a:cubicBezTo>
                  <a:lnTo>
                    <a:pt x="63" y="595"/>
                  </a:lnTo>
                  <a:cubicBezTo>
                    <a:pt x="63" y="531"/>
                    <a:pt x="85" y="457"/>
                    <a:pt x="257" y="457"/>
                  </a:cubicBezTo>
                  <a:lnTo>
                    <a:pt x="785" y="457"/>
                  </a:lnTo>
                  <a:cubicBezTo>
                    <a:pt x="772" y="496"/>
                    <a:pt x="734" y="536"/>
                    <a:pt x="681" y="536"/>
                  </a:cubicBezTo>
                  <a:lnTo>
                    <a:pt x="455" y="536"/>
                  </a:lnTo>
                  <a:cubicBezTo>
                    <a:pt x="438" y="536"/>
                    <a:pt x="424" y="550"/>
                    <a:pt x="424" y="567"/>
                  </a:cubicBezTo>
                  <a:lnTo>
                    <a:pt x="424" y="595"/>
                  </a:lnTo>
                  <a:lnTo>
                    <a:pt x="424" y="962"/>
                  </a:lnTo>
                  <a:lnTo>
                    <a:pt x="424" y="1273"/>
                  </a:lnTo>
                  <a:lnTo>
                    <a:pt x="486" y="1273"/>
                  </a:lnTo>
                  <a:lnTo>
                    <a:pt x="486" y="962"/>
                  </a:lnTo>
                  <a:lnTo>
                    <a:pt x="486" y="598"/>
                  </a:lnTo>
                  <a:lnTo>
                    <a:pt x="680" y="598"/>
                  </a:lnTo>
                  <a:cubicBezTo>
                    <a:pt x="782" y="598"/>
                    <a:pt x="853" y="507"/>
                    <a:pt x="853" y="426"/>
                  </a:cubicBezTo>
                  <a:cubicBezTo>
                    <a:pt x="853" y="409"/>
                    <a:pt x="839" y="395"/>
                    <a:pt x="822" y="395"/>
                  </a:cubicBezTo>
                  <a:lnTo>
                    <a:pt x="257" y="395"/>
                  </a:lnTo>
                  <a:close/>
                  <a:moveTo>
                    <a:pt x="424" y="228"/>
                  </a:moveTo>
                  <a:cubicBezTo>
                    <a:pt x="424" y="276"/>
                    <a:pt x="383" y="310"/>
                    <a:pt x="328" y="310"/>
                  </a:cubicBezTo>
                  <a:cubicBezTo>
                    <a:pt x="272" y="310"/>
                    <a:pt x="232" y="276"/>
                    <a:pt x="232" y="228"/>
                  </a:cubicBezTo>
                  <a:lnTo>
                    <a:pt x="232" y="144"/>
                  </a:lnTo>
                  <a:cubicBezTo>
                    <a:pt x="232" y="96"/>
                    <a:pt x="272" y="62"/>
                    <a:pt x="328" y="62"/>
                  </a:cubicBezTo>
                  <a:cubicBezTo>
                    <a:pt x="383" y="62"/>
                    <a:pt x="424" y="96"/>
                    <a:pt x="424" y="144"/>
                  </a:cubicBezTo>
                  <a:lnTo>
                    <a:pt x="424" y="228"/>
                  </a:lnTo>
                  <a:close/>
                  <a:moveTo>
                    <a:pt x="486" y="144"/>
                  </a:moveTo>
                  <a:cubicBezTo>
                    <a:pt x="486" y="62"/>
                    <a:pt x="418" y="0"/>
                    <a:pt x="328" y="0"/>
                  </a:cubicBezTo>
                  <a:cubicBezTo>
                    <a:pt x="238" y="0"/>
                    <a:pt x="170" y="62"/>
                    <a:pt x="170" y="144"/>
                  </a:cubicBezTo>
                  <a:lnTo>
                    <a:pt x="170" y="228"/>
                  </a:lnTo>
                  <a:cubicBezTo>
                    <a:pt x="170" y="310"/>
                    <a:pt x="238" y="372"/>
                    <a:pt x="328" y="372"/>
                  </a:cubicBezTo>
                  <a:cubicBezTo>
                    <a:pt x="418" y="372"/>
                    <a:pt x="486" y="310"/>
                    <a:pt x="486" y="228"/>
                  </a:cubicBezTo>
                  <a:lnTo>
                    <a:pt x="486" y="144"/>
                  </a:lnTo>
                  <a:close/>
                  <a:moveTo>
                    <a:pt x="1361" y="31"/>
                  </a:moveTo>
                  <a:cubicBezTo>
                    <a:pt x="1361" y="14"/>
                    <a:pt x="1347" y="0"/>
                    <a:pt x="1330" y="0"/>
                  </a:cubicBezTo>
                  <a:lnTo>
                    <a:pt x="568" y="0"/>
                  </a:lnTo>
                  <a:cubicBezTo>
                    <a:pt x="551" y="0"/>
                    <a:pt x="537" y="14"/>
                    <a:pt x="537" y="31"/>
                  </a:cubicBezTo>
                  <a:lnTo>
                    <a:pt x="537" y="341"/>
                  </a:lnTo>
                  <a:lnTo>
                    <a:pt x="599" y="341"/>
                  </a:lnTo>
                  <a:lnTo>
                    <a:pt x="599" y="62"/>
                  </a:lnTo>
                  <a:lnTo>
                    <a:pt x="1299" y="62"/>
                  </a:lnTo>
                  <a:lnTo>
                    <a:pt x="1299" y="987"/>
                  </a:lnTo>
                  <a:lnTo>
                    <a:pt x="599" y="987"/>
                  </a:lnTo>
                  <a:lnTo>
                    <a:pt x="599" y="652"/>
                  </a:lnTo>
                  <a:lnTo>
                    <a:pt x="537" y="652"/>
                  </a:lnTo>
                  <a:lnTo>
                    <a:pt x="537" y="1019"/>
                  </a:lnTo>
                  <a:cubicBezTo>
                    <a:pt x="537" y="1036"/>
                    <a:pt x="551" y="1050"/>
                    <a:pt x="568" y="1050"/>
                  </a:cubicBezTo>
                  <a:lnTo>
                    <a:pt x="888" y="1050"/>
                  </a:lnTo>
                  <a:lnTo>
                    <a:pt x="741" y="1196"/>
                  </a:lnTo>
                  <a:lnTo>
                    <a:pt x="785" y="1240"/>
                  </a:lnTo>
                  <a:lnTo>
                    <a:pt x="932" y="1093"/>
                  </a:lnTo>
                  <a:lnTo>
                    <a:pt x="932" y="1244"/>
                  </a:lnTo>
                  <a:lnTo>
                    <a:pt x="994" y="1244"/>
                  </a:lnTo>
                  <a:lnTo>
                    <a:pt x="994" y="1093"/>
                  </a:lnTo>
                  <a:lnTo>
                    <a:pt x="1140" y="1240"/>
                  </a:lnTo>
                  <a:lnTo>
                    <a:pt x="1184" y="1196"/>
                  </a:lnTo>
                  <a:lnTo>
                    <a:pt x="1038" y="1050"/>
                  </a:lnTo>
                  <a:lnTo>
                    <a:pt x="1330" y="1050"/>
                  </a:lnTo>
                  <a:cubicBezTo>
                    <a:pt x="1347" y="1050"/>
                    <a:pt x="1361" y="1036"/>
                    <a:pt x="1361" y="1019"/>
                  </a:cubicBezTo>
                  <a:lnTo>
                    <a:pt x="1361" y="3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p111"/>
          <p:cNvGrpSpPr/>
          <p:nvPr/>
        </p:nvGrpSpPr>
        <p:grpSpPr>
          <a:xfrm>
            <a:off x="7373417" y="2424629"/>
            <a:ext cx="710291" cy="710292"/>
            <a:chOff x="5874400" y="2498626"/>
            <a:chExt cx="710291" cy="710292"/>
          </a:xfrm>
        </p:grpSpPr>
        <p:sp>
          <p:nvSpPr>
            <p:cNvPr id="377" name="Google Shape;377;p111"/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p111"/>
            <p:cNvSpPr/>
            <p:nvPr/>
          </p:nvSpPr>
          <p:spPr>
            <a:xfrm>
              <a:off x="5981895" y="2633110"/>
              <a:ext cx="495300" cy="441325"/>
            </a:xfrm>
            <a:custGeom>
              <a:rect b="b" l="l" r="r" t="t"/>
              <a:pathLst>
                <a:path extrusionOk="0" h="1225" w="1375">
                  <a:moveTo>
                    <a:pt x="581" y="1224"/>
                  </a:moveTo>
                  <a:lnTo>
                    <a:pt x="1236" y="1224"/>
                  </a:lnTo>
                  <a:lnTo>
                    <a:pt x="1236" y="1080"/>
                  </a:lnTo>
                  <a:cubicBezTo>
                    <a:pt x="1236" y="1048"/>
                    <a:pt x="1211" y="1023"/>
                    <a:pt x="1180" y="1021"/>
                  </a:cubicBezTo>
                  <a:lnTo>
                    <a:pt x="1180" y="967"/>
                  </a:lnTo>
                  <a:cubicBezTo>
                    <a:pt x="1180" y="935"/>
                    <a:pt x="1153" y="908"/>
                    <a:pt x="1120" y="908"/>
                  </a:cubicBezTo>
                  <a:lnTo>
                    <a:pt x="1036" y="908"/>
                  </a:lnTo>
                  <a:lnTo>
                    <a:pt x="1036" y="970"/>
                  </a:lnTo>
                  <a:lnTo>
                    <a:pt x="1118" y="970"/>
                  </a:lnTo>
                  <a:lnTo>
                    <a:pt x="1118" y="1021"/>
                  </a:lnTo>
                  <a:lnTo>
                    <a:pt x="1036" y="1021"/>
                  </a:lnTo>
                  <a:lnTo>
                    <a:pt x="1036" y="1083"/>
                  </a:lnTo>
                  <a:lnTo>
                    <a:pt x="1174" y="1083"/>
                  </a:lnTo>
                  <a:lnTo>
                    <a:pt x="1174" y="1162"/>
                  </a:lnTo>
                  <a:lnTo>
                    <a:pt x="643" y="1162"/>
                  </a:lnTo>
                  <a:lnTo>
                    <a:pt x="643" y="1083"/>
                  </a:lnTo>
                  <a:lnTo>
                    <a:pt x="951" y="1083"/>
                  </a:lnTo>
                  <a:lnTo>
                    <a:pt x="951" y="1021"/>
                  </a:lnTo>
                  <a:lnTo>
                    <a:pt x="700" y="1021"/>
                  </a:lnTo>
                  <a:lnTo>
                    <a:pt x="700" y="970"/>
                  </a:lnTo>
                  <a:lnTo>
                    <a:pt x="951" y="970"/>
                  </a:lnTo>
                  <a:lnTo>
                    <a:pt x="951" y="908"/>
                  </a:lnTo>
                  <a:lnTo>
                    <a:pt x="697" y="908"/>
                  </a:lnTo>
                  <a:cubicBezTo>
                    <a:pt x="664" y="908"/>
                    <a:pt x="638" y="935"/>
                    <a:pt x="638" y="967"/>
                  </a:cubicBezTo>
                  <a:lnTo>
                    <a:pt x="638" y="1021"/>
                  </a:lnTo>
                  <a:cubicBezTo>
                    <a:pt x="607" y="1023"/>
                    <a:pt x="581" y="1048"/>
                    <a:pt x="581" y="1080"/>
                  </a:cubicBezTo>
                  <a:lnTo>
                    <a:pt x="581" y="1224"/>
                  </a:lnTo>
                  <a:close/>
                  <a:moveTo>
                    <a:pt x="1089" y="798"/>
                  </a:moveTo>
                  <a:lnTo>
                    <a:pt x="1151" y="798"/>
                  </a:lnTo>
                  <a:lnTo>
                    <a:pt x="1151" y="685"/>
                  </a:lnTo>
                  <a:lnTo>
                    <a:pt x="1089" y="685"/>
                  </a:lnTo>
                  <a:lnTo>
                    <a:pt x="1089" y="798"/>
                  </a:lnTo>
                  <a:close/>
                  <a:moveTo>
                    <a:pt x="1113" y="502"/>
                  </a:moveTo>
                  <a:lnTo>
                    <a:pt x="882" y="664"/>
                  </a:lnTo>
                  <a:cubicBezTo>
                    <a:pt x="871" y="671"/>
                    <a:pt x="854" y="668"/>
                    <a:pt x="846" y="657"/>
                  </a:cubicBezTo>
                  <a:lnTo>
                    <a:pt x="841" y="650"/>
                  </a:lnTo>
                  <a:lnTo>
                    <a:pt x="871" y="594"/>
                  </a:lnTo>
                  <a:lnTo>
                    <a:pt x="846" y="558"/>
                  </a:lnTo>
                  <a:lnTo>
                    <a:pt x="936" y="495"/>
                  </a:lnTo>
                  <a:lnTo>
                    <a:pt x="900" y="444"/>
                  </a:lnTo>
                  <a:lnTo>
                    <a:pt x="785" y="525"/>
                  </a:lnTo>
                  <a:lnTo>
                    <a:pt x="785" y="525"/>
                  </a:lnTo>
                  <a:lnTo>
                    <a:pt x="764" y="539"/>
                  </a:lnTo>
                  <a:lnTo>
                    <a:pt x="670" y="405"/>
                  </a:lnTo>
                  <a:lnTo>
                    <a:pt x="716" y="373"/>
                  </a:lnTo>
                  <a:lnTo>
                    <a:pt x="806" y="310"/>
                  </a:lnTo>
                  <a:lnTo>
                    <a:pt x="771" y="259"/>
                  </a:lnTo>
                  <a:lnTo>
                    <a:pt x="680" y="322"/>
                  </a:lnTo>
                  <a:lnTo>
                    <a:pt x="655" y="286"/>
                  </a:lnTo>
                  <a:lnTo>
                    <a:pt x="593" y="295"/>
                  </a:lnTo>
                  <a:lnTo>
                    <a:pt x="571" y="264"/>
                  </a:lnTo>
                  <a:cubicBezTo>
                    <a:pt x="567" y="259"/>
                    <a:pt x="566" y="252"/>
                    <a:pt x="567" y="245"/>
                  </a:cubicBezTo>
                  <a:cubicBezTo>
                    <a:pt x="568" y="239"/>
                    <a:pt x="572" y="233"/>
                    <a:pt x="577" y="229"/>
                  </a:cubicBezTo>
                  <a:lnTo>
                    <a:pt x="809" y="67"/>
                  </a:lnTo>
                  <a:cubicBezTo>
                    <a:pt x="820" y="59"/>
                    <a:pt x="836" y="62"/>
                    <a:pt x="844" y="73"/>
                  </a:cubicBezTo>
                  <a:lnTo>
                    <a:pt x="865" y="104"/>
                  </a:lnTo>
                  <a:lnTo>
                    <a:pt x="835" y="159"/>
                  </a:lnTo>
                  <a:lnTo>
                    <a:pt x="861" y="196"/>
                  </a:lnTo>
                  <a:lnTo>
                    <a:pt x="817" y="227"/>
                  </a:lnTo>
                  <a:lnTo>
                    <a:pt x="853" y="277"/>
                  </a:lnTo>
                  <a:lnTo>
                    <a:pt x="896" y="247"/>
                  </a:lnTo>
                  <a:lnTo>
                    <a:pt x="896" y="247"/>
                  </a:lnTo>
                  <a:lnTo>
                    <a:pt x="943" y="214"/>
                  </a:lnTo>
                  <a:lnTo>
                    <a:pt x="1037" y="348"/>
                  </a:lnTo>
                  <a:lnTo>
                    <a:pt x="990" y="381"/>
                  </a:lnTo>
                  <a:lnTo>
                    <a:pt x="990" y="381"/>
                  </a:lnTo>
                  <a:lnTo>
                    <a:pt x="946" y="412"/>
                  </a:lnTo>
                  <a:lnTo>
                    <a:pt x="982" y="462"/>
                  </a:lnTo>
                  <a:lnTo>
                    <a:pt x="1026" y="432"/>
                  </a:lnTo>
                  <a:lnTo>
                    <a:pt x="1051" y="468"/>
                  </a:lnTo>
                  <a:lnTo>
                    <a:pt x="1114" y="459"/>
                  </a:lnTo>
                  <a:lnTo>
                    <a:pt x="1119" y="466"/>
                  </a:lnTo>
                  <a:cubicBezTo>
                    <a:pt x="1123" y="472"/>
                    <a:pt x="1124" y="479"/>
                    <a:pt x="1123" y="485"/>
                  </a:cubicBezTo>
                  <a:cubicBezTo>
                    <a:pt x="1122" y="492"/>
                    <a:pt x="1118" y="498"/>
                    <a:pt x="1113" y="502"/>
                  </a:cubicBezTo>
                  <a:close/>
                  <a:moveTo>
                    <a:pt x="696" y="552"/>
                  </a:moveTo>
                  <a:cubicBezTo>
                    <a:pt x="685" y="559"/>
                    <a:pt x="674" y="564"/>
                    <a:pt x="663" y="567"/>
                  </a:cubicBezTo>
                  <a:cubicBezTo>
                    <a:pt x="596" y="584"/>
                    <a:pt x="530" y="631"/>
                    <a:pt x="496" y="658"/>
                  </a:cubicBezTo>
                  <a:cubicBezTo>
                    <a:pt x="441" y="702"/>
                    <a:pt x="374" y="756"/>
                    <a:pt x="315" y="805"/>
                  </a:cubicBezTo>
                  <a:cubicBezTo>
                    <a:pt x="247" y="860"/>
                    <a:pt x="182" y="912"/>
                    <a:pt x="167" y="923"/>
                  </a:cubicBezTo>
                  <a:cubicBezTo>
                    <a:pt x="151" y="934"/>
                    <a:pt x="137" y="938"/>
                    <a:pt x="125" y="935"/>
                  </a:cubicBezTo>
                  <a:cubicBezTo>
                    <a:pt x="111" y="932"/>
                    <a:pt x="100" y="919"/>
                    <a:pt x="93" y="909"/>
                  </a:cubicBezTo>
                  <a:cubicBezTo>
                    <a:pt x="71" y="879"/>
                    <a:pt x="75" y="856"/>
                    <a:pt x="106" y="835"/>
                  </a:cubicBezTo>
                  <a:cubicBezTo>
                    <a:pt x="121" y="824"/>
                    <a:pt x="192" y="782"/>
                    <a:pt x="267" y="737"/>
                  </a:cubicBezTo>
                  <a:cubicBezTo>
                    <a:pt x="332" y="698"/>
                    <a:pt x="406" y="653"/>
                    <a:pt x="467" y="616"/>
                  </a:cubicBezTo>
                  <a:cubicBezTo>
                    <a:pt x="504" y="594"/>
                    <a:pt x="571" y="548"/>
                    <a:pt x="609" y="491"/>
                  </a:cubicBezTo>
                  <a:cubicBezTo>
                    <a:pt x="616" y="481"/>
                    <a:pt x="625" y="472"/>
                    <a:pt x="635" y="465"/>
                  </a:cubicBezTo>
                  <a:lnTo>
                    <a:pt x="696" y="552"/>
                  </a:lnTo>
                  <a:close/>
                  <a:moveTo>
                    <a:pt x="1170" y="431"/>
                  </a:moveTo>
                  <a:lnTo>
                    <a:pt x="1143" y="392"/>
                  </a:lnTo>
                  <a:lnTo>
                    <a:pt x="1080" y="401"/>
                  </a:lnTo>
                  <a:lnTo>
                    <a:pt x="1077" y="396"/>
                  </a:lnTo>
                  <a:lnTo>
                    <a:pt x="1123" y="364"/>
                  </a:lnTo>
                  <a:lnTo>
                    <a:pt x="958" y="128"/>
                  </a:lnTo>
                  <a:lnTo>
                    <a:pt x="912" y="160"/>
                  </a:lnTo>
                  <a:lnTo>
                    <a:pt x="908" y="155"/>
                  </a:lnTo>
                  <a:lnTo>
                    <a:pt x="938" y="100"/>
                  </a:lnTo>
                  <a:lnTo>
                    <a:pt x="895" y="38"/>
                  </a:lnTo>
                  <a:cubicBezTo>
                    <a:pt x="878" y="14"/>
                    <a:pt x="852" y="0"/>
                    <a:pt x="823" y="0"/>
                  </a:cubicBezTo>
                  <a:cubicBezTo>
                    <a:pt x="805" y="0"/>
                    <a:pt x="788" y="6"/>
                    <a:pt x="773" y="16"/>
                  </a:cubicBezTo>
                  <a:lnTo>
                    <a:pt x="542" y="178"/>
                  </a:lnTo>
                  <a:cubicBezTo>
                    <a:pt x="523" y="192"/>
                    <a:pt x="510" y="212"/>
                    <a:pt x="506" y="235"/>
                  </a:cubicBezTo>
                  <a:cubicBezTo>
                    <a:pt x="502" y="258"/>
                    <a:pt x="507" y="281"/>
                    <a:pt x="520" y="300"/>
                  </a:cubicBezTo>
                  <a:lnTo>
                    <a:pt x="564" y="362"/>
                  </a:lnTo>
                  <a:lnTo>
                    <a:pt x="626" y="353"/>
                  </a:lnTo>
                  <a:lnTo>
                    <a:pt x="630" y="358"/>
                  </a:lnTo>
                  <a:lnTo>
                    <a:pt x="583" y="390"/>
                  </a:lnTo>
                  <a:lnTo>
                    <a:pt x="600" y="414"/>
                  </a:lnTo>
                  <a:cubicBezTo>
                    <a:pt x="583" y="426"/>
                    <a:pt x="569" y="440"/>
                    <a:pt x="558" y="456"/>
                  </a:cubicBezTo>
                  <a:cubicBezTo>
                    <a:pt x="526" y="503"/>
                    <a:pt x="467" y="543"/>
                    <a:pt x="435" y="563"/>
                  </a:cubicBezTo>
                  <a:cubicBezTo>
                    <a:pt x="374" y="600"/>
                    <a:pt x="300" y="644"/>
                    <a:pt x="235" y="683"/>
                  </a:cubicBezTo>
                  <a:cubicBezTo>
                    <a:pt x="152" y="733"/>
                    <a:pt x="87" y="772"/>
                    <a:pt x="70" y="784"/>
                  </a:cubicBezTo>
                  <a:cubicBezTo>
                    <a:pt x="11" y="825"/>
                    <a:pt x="0" y="886"/>
                    <a:pt x="42" y="945"/>
                  </a:cubicBezTo>
                  <a:cubicBezTo>
                    <a:pt x="60" y="972"/>
                    <a:pt x="84" y="989"/>
                    <a:pt x="110" y="996"/>
                  </a:cubicBezTo>
                  <a:cubicBezTo>
                    <a:pt x="116" y="997"/>
                    <a:pt x="124" y="998"/>
                    <a:pt x="132" y="998"/>
                  </a:cubicBezTo>
                  <a:cubicBezTo>
                    <a:pt x="151" y="998"/>
                    <a:pt x="176" y="993"/>
                    <a:pt x="203" y="973"/>
                  </a:cubicBezTo>
                  <a:cubicBezTo>
                    <a:pt x="220" y="962"/>
                    <a:pt x="279" y="914"/>
                    <a:pt x="354" y="853"/>
                  </a:cubicBezTo>
                  <a:cubicBezTo>
                    <a:pt x="413" y="805"/>
                    <a:pt x="479" y="751"/>
                    <a:pt x="535" y="706"/>
                  </a:cubicBezTo>
                  <a:cubicBezTo>
                    <a:pt x="565" y="683"/>
                    <a:pt x="623" y="641"/>
                    <a:pt x="678" y="627"/>
                  </a:cubicBezTo>
                  <a:cubicBezTo>
                    <a:pt x="696" y="623"/>
                    <a:pt x="715" y="614"/>
                    <a:pt x="732" y="602"/>
                  </a:cubicBezTo>
                  <a:lnTo>
                    <a:pt x="749" y="626"/>
                  </a:lnTo>
                  <a:lnTo>
                    <a:pt x="795" y="594"/>
                  </a:lnTo>
                  <a:lnTo>
                    <a:pt x="798" y="599"/>
                  </a:lnTo>
                  <a:lnTo>
                    <a:pt x="768" y="654"/>
                  </a:lnTo>
                  <a:lnTo>
                    <a:pt x="796" y="693"/>
                  </a:lnTo>
                  <a:cubicBezTo>
                    <a:pt x="812" y="716"/>
                    <a:pt x="839" y="730"/>
                    <a:pt x="867" y="730"/>
                  </a:cubicBezTo>
                  <a:cubicBezTo>
                    <a:pt x="885" y="730"/>
                    <a:pt x="903" y="725"/>
                    <a:pt x="917" y="714"/>
                  </a:cubicBezTo>
                  <a:lnTo>
                    <a:pt x="1148" y="553"/>
                  </a:lnTo>
                  <a:cubicBezTo>
                    <a:pt x="1168" y="539"/>
                    <a:pt x="1180" y="519"/>
                    <a:pt x="1184" y="496"/>
                  </a:cubicBezTo>
                  <a:cubicBezTo>
                    <a:pt x="1189" y="473"/>
                    <a:pt x="1183" y="450"/>
                    <a:pt x="1170" y="431"/>
                  </a:cubicBezTo>
                  <a:close/>
                  <a:moveTo>
                    <a:pt x="1218" y="832"/>
                  </a:moveTo>
                  <a:lnTo>
                    <a:pt x="1274" y="735"/>
                  </a:lnTo>
                  <a:lnTo>
                    <a:pt x="1221" y="704"/>
                  </a:lnTo>
                  <a:lnTo>
                    <a:pt x="1164" y="801"/>
                  </a:lnTo>
                  <a:lnTo>
                    <a:pt x="1218" y="832"/>
                  </a:lnTo>
                  <a:close/>
                  <a:moveTo>
                    <a:pt x="1258" y="895"/>
                  </a:moveTo>
                  <a:lnTo>
                    <a:pt x="1356" y="839"/>
                  </a:lnTo>
                  <a:lnTo>
                    <a:pt x="1325" y="785"/>
                  </a:lnTo>
                  <a:lnTo>
                    <a:pt x="1227" y="842"/>
                  </a:lnTo>
                  <a:lnTo>
                    <a:pt x="1258" y="895"/>
                  </a:lnTo>
                  <a:close/>
                  <a:moveTo>
                    <a:pt x="1374" y="908"/>
                  </a:moveTo>
                  <a:lnTo>
                    <a:pt x="1262" y="908"/>
                  </a:lnTo>
                  <a:lnTo>
                    <a:pt x="1262" y="970"/>
                  </a:lnTo>
                  <a:lnTo>
                    <a:pt x="1374" y="970"/>
                  </a:lnTo>
                  <a:lnTo>
                    <a:pt x="1374" y="90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9" name="Google Shape;379;p111"/>
          <p:cNvGrpSpPr/>
          <p:nvPr/>
        </p:nvGrpSpPr>
        <p:grpSpPr>
          <a:xfrm>
            <a:off x="5175447" y="3456206"/>
            <a:ext cx="710291" cy="710292"/>
            <a:chOff x="3676430" y="3530203"/>
            <a:chExt cx="710291" cy="710292"/>
          </a:xfrm>
        </p:grpSpPr>
        <p:sp>
          <p:nvSpPr>
            <p:cNvPr id="380" name="Google Shape;380;p111"/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p111"/>
            <p:cNvSpPr/>
            <p:nvPr/>
          </p:nvSpPr>
          <p:spPr>
            <a:xfrm>
              <a:off x="3783132" y="3660718"/>
              <a:ext cx="496887" cy="449262"/>
            </a:xfrm>
            <a:custGeom>
              <a:rect b="b" l="l" r="r" t="t"/>
              <a:pathLst>
                <a:path extrusionOk="0" h="1248" w="1380">
                  <a:moveTo>
                    <a:pt x="817" y="334"/>
                  </a:moveTo>
                  <a:cubicBezTo>
                    <a:pt x="850" y="297"/>
                    <a:pt x="868" y="250"/>
                    <a:pt x="868" y="200"/>
                  </a:cubicBezTo>
                  <a:cubicBezTo>
                    <a:pt x="868" y="90"/>
                    <a:pt x="779" y="0"/>
                    <a:pt x="668" y="0"/>
                  </a:cubicBezTo>
                  <a:cubicBezTo>
                    <a:pt x="558" y="0"/>
                    <a:pt x="468" y="90"/>
                    <a:pt x="468" y="200"/>
                  </a:cubicBezTo>
                  <a:cubicBezTo>
                    <a:pt x="468" y="250"/>
                    <a:pt x="486" y="297"/>
                    <a:pt x="519" y="334"/>
                  </a:cubicBezTo>
                  <a:lnTo>
                    <a:pt x="565" y="292"/>
                  </a:lnTo>
                  <a:cubicBezTo>
                    <a:pt x="542" y="267"/>
                    <a:pt x="530" y="234"/>
                    <a:pt x="530" y="200"/>
                  </a:cubicBezTo>
                  <a:cubicBezTo>
                    <a:pt x="530" y="124"/>
                    <a:pt x="592" y="62"/>
                    <a:pt x="668" y="62"/>
                  </a:cubicBezTo>
                  <a:cubicBezTo>
                    <a:pt x="744" y="62"/>
                    <a:pt x="806" y="124"/>
                    <a:pt x="806" y="200"/>
                  </a:cubicBezTo>
                  <a:cubicBezTo>
                    <a:pt x="806" y="234"/>
                    <a:pt x="794" y="267"/>
                    <a:pt x="771" y="292"/>
                  </a:cubicBezTo>
                  <a:lnTo>
                    <a:pt x="817" y="334"/>
                  </a:lnTo>
                  <a:close/>
                  <a:moveTo>
                    <a:pt x="301" y="683"/>
                  </a:moveTo>
                  <a:lnTo>
                    <a:pt x="357" y="683"/>
                  </a:lnTo>
                  <a:lnTo>
                    <a:pt x="357" y="621"/>
                  </a:lnTo>
                  <a:lnTo>
                    <a:pt x="301" y="621"/>
                  </a:lnTo>
                  <a:lnTo>
                    <a:pt x="301" y="683"/>
                  </a:lnTo>
                  <a:close/>
                  <a:moveTo>
                    <a:pt x="1094" y="736"/>
                  </a:moveTo>
                  <a:cubicBezTo>
                    <a:pt x="1094" y="593"/>
                    <a:pt x="911" y="451"/>
                    <a:pt x="724" y="451"/>
                  </a:cubicBezTo>
                  <a:cubicBezTo>
                    <a:pt x="707" y="451"/>
                    <a:pt x="693" y="465"/>
                    <a:pt x="693" y="482"/>
                  </a:cubicBezTo>
                  <a:cubicBezTo>
                    <a:pt x="693" y="500"/>
                    <a:pt x="707" y="513"/>
                    <a:pt x="724" y="513"/>
                  </a:cubicBezTo>
                  <a:cubicBezTo>
                    <a:pt x="887" y="513"/>
                    <a:pt x="1032" y="638"/>
                    <a:pt x="1032" y="736"/>
                  </a:cubicBezTo>
                  <a:cubicBezTo>
                    <a:pt x="1032" y="754"/>
                    <a:pt x="1046" y="767"/>
                    <a:pt x="1063" y="767"/>
                  </a:cubicBezTo>
                  <a:cubicBezTo>
                    <a:pt x="1080" y="767"/>
                    <a:pt x="1094" y="754"/>
                    <a:pt x="1094" y="736"/>
                  </a:cubicBezTo>
                  <a:close/>
                  <a:moveTo>
                    <a:pt x="1050" y="978"/>
                  </a:moveTo>
                  <a:cubicBezTo>
                    <a:pt x="1046" y="982"/>
                    <a:pt x="1043" y="988"/>
                    <a:pt x="1041" y="995"/>
                  </a:cubicBezTo>
                  <a:lnTo>
                    <a:pt x="1009" y="1185"/>
                  </a:lnTo>
                  <a:lnTo>
                    <a:pt x="969" y="1185"/>
                  </a:lnTo>
                  <a:lnTo>
                    <a:pt x="921" y="1091"/>
                  </a:lnTo>
                  <a:cubicBezTo>
                    <a:pt x="914" y="1078"/>
                    <a:pt x="898" y="1072"/>
                    <a:pt x="884" y="1076"/>
                  </a:cubicBezTo>
                  <a:cubicBezTo>
                    <a:pt x="830" y="1092"/>
                    <a:pt x="768" y="1100"/>
                    <a:pt x="696" y="1100"/>
                  </a:cubicBezTo>
                  <a:cubicBezTo>
                    <a:pt x="639" y="1100"/>
                    <a:pt x="557" y="1089"/>
                    <a:pt x="508" y="1074"/>
                  </a:cubicBezTo>
                  <a:cubicBezTo>
                    <a:pt x="493" y="1069"/>
                    <a:pt x="478" y="1076"/>
                    <a:pt x="471" y="1089"/>
                  </a:cubicBezTo>
                  <a:lnTo>
                    <a:pt x="423" y="1185"/>
                  </a:lnTo>
                  <a:lnTo>
                    <a:pt x="388" y="1185"/>
                  </a:lnTo>
                  <a:lnTo>
                    <a:pt x="388" y="1027"/>
                  </a:lnTo>
                  <a:cubicBezTo>
                    <a:pt x="388" y="1012"/>
                    <a:pt x="379" y="1000"/>
                    <a:pt x="364" y="997"/>
                  </a:cubicBezTo>
                  <a:cubicBezTo>
                    <a:pt x="331" y="988"/>
                    <a:pt x="137" y="865"/>
                    <a:pt x="112" y="816"/>
                  </a:cubicBezTo>
                  <a:cubicBezTo>
                    <a:pt x="85" y="765"/>
                    <a:pt x="76" y="706"/>
                    <a:pt x="79" y="684"/>
                  </a:cubicBezTo>
                  <a:cubicBezTo>
                    <a:pt x="121" y="684"/>
                    <a:pt x="155" y="677"/>
                    <a:pt x="183" y="664"/>
                  </a:cubicBezTo>
                  <a:cubicBezTo>
                    <a:pt x="190" y="661"/>
                    <a:pt x="196" y="655"/>
                    <a:pt x="199" y="648"/>
                  </a:cubicBezTo>
                  <a:cubicBezTo>
                    <a:pt x="217" y="607"/>
                    <a:pt x="245" y="573"/>
                    <a:pt x="281" y="549"/>
                  </a:cubicBezTo>
                  <a:cubicBezTo>
                    <a:pt x="295" y="540"/>
                    <a:pt x="299" y="522"/>
                    <a:pt x="291" y="508"/>
                  </a:cubicBezTo>
                  <a:cubicBezTo>
                    <a:pt x="279" y="487"/>
                    <a:pt x="251" y="439"/>
                    <a:pt x="240" y="411"/>
                  </a:cubicBezTo>
                  <a:cubicBezTo>
                    <a:pt x="282" y="416"/>
                    <a:pt x="377" y="450"/>
                    <a:pt x="412" y="500"/>
                  </a:cubicBezTo>
                  <a:lnTo>
                    <a:pt x="463" y="465"/>
                  </a:lnTo>
                  <a:cubicBezTo>
                    <a:pt x="459" y="458"/>
                    <a:pt x="453" y="452"/>
                    <a:pt x="448" y="446"/>
                  </a:cubicBezTo>
                  <a:cubicBezTo>
                    <a:pt x="521" y="416"/>
                    <a:pt x="596" y="401"/>
                    <a:pt x="670" y="401"/>
                  </a:cubicBezTo>
                  <a:cubicBezTo>
                    <a:pt x="927" y="401"/>
                    <a:pt x="1145" y="554"/>
                    <a:pt x="1145" y="736"/>
                  </a:cubicBezTo>
                  <a:cubicBezTo>
                    <a:pt x="1145" y="837"/>
                    <a:pt x="1113" y="918"/>
                    <a:pt x="1050" y="978"/>
                  </a:cubicBezTo>
                  <a:close/>
                  <a:moveTo>
                    <a:pt x="1323" y="686"/>
                  </a:moveTo>
                  <a:lnTo>
                    <a:pt x="1303" y="708"/>
                  </a:lnTo>
                  <a:cubicBezTo>
                    <a:pt x="1296" y="690"/>
                    <a:pt x="1282" y="676"/>
                    <a:pt x="1264" y="669"/>
                  </a:cubicBezTo>
                  <a:cubicBezTo>
                    <a:pt x="1246" y="663"/>
                    <a:pt x="1226" y="666"/>
                    <a:pt x="1210" y="676"/>
                  </a:cubicBezTo>
                  <a:lnTo>
                    <a:pt x="1201" y="682"/>
                  </a:lnTo>
                  <a:cubicBezTo>
                    <a:pt x="1165" y="488"/>
                    <a:pt x="941" y="339"/>
                    <a:pt x="670" y="339"/>
                  </a:cubicBezTo>
                  <a:cubicBezTo>
                    <a:pt x="577" y="339"/>
                    <a:pt x="483" y="360"/>
                    <a:pt x="393" y="403"/>
                  </a:cubicBezTo>
                  <a:cubicBezTo>
                    <a:pt x="339" y="370"/>
                    <a:pt x="274" y="350"/>
                    <a:pt x="234" y="349"/>
                  </a:cubicBezTo>
                  <a:cubicBezTo>
                    <a:pt x="225" y="348"/>
                    <a:pt x="198" y="347"/>
                    <a:pt x="183" y="366"/>
                  </a:cubicBezTo>
                  <a:cubicBezTo>
                    <a:pt x="161" y="394"/>
                    <a:pt x="179" y="436"/>
                    <a:pt x="223" y="515"/>
                  </a:cubicBezTo>
                  <a:cubicBezTo>
                    <a:pt x="192" y="541"/>
                    <a:pt x="166" y="574"/>
                    <a:pt x="147" y="612"/>
                  </a:cubicBezTo>
                  <a:cubicBezTo>
                    <a:pt x="127" y="619"/>
                    <a:pt x="102" y="622"/>
                    <a:pt x="70" y="622"/>
                  </a:cubicBezTo>
                  <a:cubicBezTo>
                    <a:pt x="54" y="623"/>
                    <a:pt x="37" y="631"/>
                    <a:pt x="28" y="646"/>
                  </a:cubicBezTo>
                  <a:cubicBezTo>
                    <a:pt x="0" y="691"/>
                    <a:pt x="29" y="791"/>
                    <a:pt x="57" y="845"/>
                  </a:cubicBezTo>
                  <a:cubicBezTo>
                    <a:pt x="89" y="906"/>
                    <a:pt x="255" y="1015"/>
                    <a:pt x="326" y="1048"/>
                  </a:cubicBezTo>
                  <a:lnTo>
                    <a:pt x="326" y="1216"/>
                  </a:lnTo>
                  <a:cubicBezTo>
                    <a:pt x="326" y="1233"/>
                    <a:pt x="340" y="1247"/>
                    <a:pt x="357" y="1247"/>
                  </a:cubicBezTo>
                  <a:lnTo>
                    <a:pt x="442" y="1247"/>
                  </a:lnTo>
                  <a:cubicBezTo>
                    <a:pt x="454" y="1247"/>
                    <a:pt x="465" y="1241"/>
                    <a:pt x="470" y="1230"/>
                  </a:cubicBezTo>
                  <a:lnTo>
                    <a:pt x="515" y="1140"/>
                  </a:lnTo>
                  <a:cubicBezTo>
                    <a:pt x="569" y="1153"/>
                    <a:pt x="642" y="1163"/>
                    <a:pt x="696" y="1163"/>
                  </a:cubicBezTo>
                  <a:cubicBezTo>
                    <a:pt x="764" y="1163"/>
                    <a:pt x="823" y="1156"/>
                    <a:pt x="877" y="1142"/>
                  </a:cubicBezTo>
                  <a:lnTo>
                    <a:pt x="922" y="1230"/>
                  </a:lnTo>
                  <a:cubicBezTo>
                    <a:pt x="928" y="1241"/>
                    <a:pt x="938" y="1247"/>
                    <a:pt x="950" y="1247"/>
                  </a:cubicBezTo>
                  <a:lnTo>
                    <a:pt x="1035" y="1247"/>
                  </a:lnTo>
                  <a:cubicBezTo>
                    <a:pt x="1050" y="1247"/>
                    <a:pt x="1063" y="1236"/>
                    <a:pt x="1065" y="1222"/>
                  </a:cubicBezTo>
                  <a:lnTo>
                    <a:pt x="1101" y="1015"/>
                  </a:lnTo>
                  <a:cubicBezTo>
                    <a:pt x="1167" y="949"/>
                    <a:pt x="1203" y="858"/>
                    <a:pt x="1206" y="753"/>
                  </a:cubicBezTo>
                  <a:lnTo>
                    <a:pt x="1244" y="728"/>
                  </a:lnTo>
                  <a:cubicBezTo>
                    <a:pt x="1250" y="748"/>
                    <a:pt x="1267" y="763"/>
                    <a:pt x="1288" y="768"/>
                  </a:cubicBezTo>
                  <a:cubicBezTo>
                    <a:pt x="1293" y="769"/>
                    <a:pt x="1297" y="770"/>
                    <a:pt x="1302" y="770"/>
                  </a:cubicBezTo>
                  <a:cubicBezTo>
                    <a:pt x="1318" y="770"/>
                    <a:pt x="1334" y="764"/>
                    <a:pt x="1346" y="752"/>
                  </a:cubicBezTo>
                  <a:lnTo>
                    <a:pt x="1367" y="730"/>
                  </a:lnTo>
                  <a:cubicBezTo>
                    <a:pt x="1379" y="718"/>
                    <a:pt x="1379" y="698"/>
                    <a:pt x="1367" y="686"/>
                  </a:cubicBezTo>
                  <a:cubicBezTo>
                    <a:pt x="1355" y="674"/>
                    <a:pt x="1335" y="674"/>
                    <a:pt x="1323" y="6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2" name="Google Shape;382;p111"/>
          <p:cNvGrpSpPr/>
          <p:nvPr/>
        </p:nvGrpSpPr>
        <p:grpSpPr>
          <a:xfrm>
            <a:off x="7373417" y="547973"/>
            <a:ext cx="710291" cy="710292"/>
            <a:chOff x="5874400" y="621970"/>
            <a:chExt cx="710291" cy="710292"/>
          </a:xfrm>
        </p:grpSpPr>
        <p:sp>
          <p:nvSpPr>
            <p:cNvPr id="383" name="Google Shape;383;p111"/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111"/>
            <p:cNvSpPr/>
            <p:nvPr/>
          </p:nvSpPr>
          <p:spPr>
            <a:xfrm>
              <a:off x="5994595" y="808048"/>
              <a:ext cx="469900" cy="338137"/>
            </a:xfrm>
            <a:custGeom>
              <a:rect b="b" l="l" r="r" t="t"/>
              <a:pathLst>
                <a:path extrusionOk="0" h="938" w="1305">
                  <a:moveTo>
                    <a:pt x="1078" y="539"/>
                  </a:moveTo>
                  <a:lnTo>
                    <a:pt x="1016" y="539"/>
                  </a:lnTo>
                  <a:lnTo>
                    <a:pt x="1016" y="652"/>
                  </a:lnTo>
                  <a:lnTo>
                    <a:pt x="1078" y="652"/>
                  </a:lnTo>
                  <a:lnTo>
                    <a:pt x="1078" y="539"/>
                  </a:lnTo>
                  <a:close/>
                  <a:moveTo>
                    <a:pt x="937" y="539"/>
                  </a:moveTo>
                  <a:lnTo>
                    <a:pt x="875" y="539"/>
                  </a:lnTo>
                  <a:lnTo>
                    <a:pt x="875" y="652"/>
                  </a:lnTo>
                  <a:lnTo>
                    <a:pt x="937" y="652"/>
                  </a:lnTo>
                  <a:lnTo>
                    <a:pt x="937" y="539"/>
                  </a:lnTo>
                  <a:close/>
                  <a:moveTo>
                    <a:pt x="796" y="539"/>
                  </a:moveTo>
                  <a:lnTo>
                    <a:pt x="734" y="539"/>
                  </a:lnTo>
                  <a:lnTo>
                    <a:pt x="734" y="652"/>
                  </a:lnTo>
                  <a:lnTo>
                    <a:pt x="796" y="652"/>
                  </a:lnTo>
                  <a:lnTo>
                    <a:pt x="796" y="539"/>
                  </a:lnTo>
                  <a:close/>
                  <a:moveTo>
                    <a:pt x="655" y="539"/>
                  </a:moveTo>
                  <a:lnTo>
                    <a:pt x="593" y="539"/>
                  </a:lnTo>
                  <a:lnTo>
                    <a:pt x="593" y="652"/>
                  </a:lnTo>
                  <a:lnTo>
                    <a:pt x="655" y="652"/>
                  </a:lnTo>
                  <a:lnTo>
                    <a:pt x="655" y="539"/>
                  </a:lnTo>
                  <a:close/>
                  <a:moveTo>
                    <a:pt x="452" y="652"/>
                  </a:moveTo>
                  <a:lnTo>
                    <a:pt x="514" y="652"/>
                  </a:lnTo>
                  <a:lnTo>
                    <a:pt x="514" y="539"/>
                  </a:lnTo>
                  <a:lnTo>
                    <a:pt x="452" y="539"/>
                  </a:lnTo>
                  <a:lnTo>
                    <a:pt x="452" y="652"/>
                  </a:lnTo>
                  <a:close/>
                  <a:moveTo>
                    <a:pt x="1185" y="734"/>
                  </a:moveTo>
                  <a:lnTo>
                    <a:pt x="372" y="734"/>
                  </a:lnTo>
                  <a:lnTo>
                    <a:pt x="372" y="357"/>
                  </a:lnTo>
                  <a:lnTo>
                    <a:pt x="564" y="207"/>
                  </a:lnTo>
                  <a:lnTo>
                    <a:pt x="564" y="342"/>
                  </a:lnTo>
                  <a:cubicBezTo>
                    <a:pt x="564" y="359"/>
                    <a:pt x="578" y="373"/>
                    <a:pt x="595" y="373"/>
                  </a:cubicBezTo>
                  <a:lnTo>
                    <a:pt x="652" y="373"/>
                  </a:lnTo>
                  <a:cubicBezTo>
                    <a:pt x="659" y="373"/>
                    <a:pt x="665" y="370"/>
                    <a:pt x="671" y="366"/>
                  </a:cubicBezTo>
                  <a:lnTo>
                    <a:pt x="875" y="207"/>
                  </a:lnTo>
                  <a:lnTo>
                    <a:pt x="875" y="342"/>
                  </a:lnTo>
                  <a:cubicBezTo>
                    <a:pt x="875" y="359"/>
                    <a:pt x="889" y="373"/>
                    <a:pt x="906" y="373"/>
                  </a:cubicBezTo>
                  <a:lnTo>
                    <a:pt x="962" y="373"/>
                  </a:lnTo>
                  <a:cubicBezTo>
                    <a:pt x="969" y="373"/>
                    <a:pt x="976" y="370"/>
                    <a:pt x="981" y="366"/>
                  </a:cubicBezTo>
                  <a:lnTo>
                    <a:pt x="1185" y="207"/>
                  </a:lnTo>
                  <a:lnTo>
                    <a:pt x="1185" y="734"/>
                  </a:lnTo>
                  <a:close/>
                  <a:moveTo>
                    <a:pt x="310" y="734"/>
                  </a:moveTo>
                  <a:lnTo>
                    <a:pt x="147" y="734"/>
                  </a:lnTo>
                  <a:lnTo>
                    <a:pt x="147" y="62"/>
                  </a:lnTo>
                  <a:lnTo>
                    <a:pt x="310" y="62"/>
                  </a:lnTo>
                  <a:lnTo>
                    <a:pt x="310" y="734"/>
                  </a:lnTo>
                  <a:close/>
                  <a:moveTo>
                    <a:pt x="62" y="796"/>
                  </a:moveTo>
                  <a:lnTo>
                    <a:pt x="1242" y="796"/>
                  </a:lnTo>
                  <a:lnTo>
                    <a:pt x="1242" y="875"/>
                  </a:lnTo>
                  <a:lnTo>
                    <a:pt x="62" y="875"/>
                  </a:lnTo>
                  <a:lnTo>
                    <a:pt x="62" y="796"/>
                  </a:lnTo>
                  <a:close/>
                  <a:moveTo>
                    <a:pt x="1304" y="765"/>
                  </a:moveTo>
                  <a:cubicBezTo>
                    <a:pt x="1304" y="748"/>
                    <a:pt x="1290" y="734"/>
                    <a:pt x="1273" y="734"/>
                  </a:cubicBezTo>
                  <a:lnTo>
                    <a:pt x="1247" y="734"/>
                  </a:lnTo>
                  <a:lnTo>
                    <a:pt x="1247" y="144"/>
                  </a:lnTo>
                  <a:cubicBezTo>
                    <a:pt x="1247" y="132"/>
                    <a:pt x="1241" y="121"/>
                    <a:pt x="1230" y="116"/>
                  </a:cubicBezTo>
                  <a:cubicBezTo>
                    <a:pt x="1219" y="111"/>
                    <a:pt x="1207" y="112"/>
                    <a:pt x="1197" y="120"/>
                  </a:cubicBezTo>
                  <a:lnTo>
                    <a:pt x="952" y="311"/>
                  </a:lnTo>
                  <a:lnTo>
                    <a:pt x="937" y="311"/>
                  </a:lnTo>
                  <a:lnTo>
                    <a:pt x="937" y="144"/>
                  </a:lnTo>
                  <a:cubicBezTo>
                    <a:pt x="937" y="132"/>
                    <a:pt x="930" y="121"/>
                    <a:pt x="920" y="116"/>
                  </a:cubicBezTo>
                  <a:cubicBezTo>
                    <a:pt x="909" y="111"/>
                    <a:pt x="896" y="112"/>
                    <a:pt x="887" y="120"/>
                  </a:cubicBezTo>
                  <a:lnTo>
                    <a:pt x="641" y="311"/>
                  </a:lnTo>
                  <a:lnTo>
                    <a:pt x="627" y="311"/>
                  </a:lnTo>
                  <a:lnTo>
                    <a:pt x="627" y="144"/>
                  </a:lnTo>
                  <a:cubicBezTo>
                    <a:pt x="627" y="132"/>
                    <a:pt x="620" y="121"/>
                    <a:pt x="609" y="116"/>
                  </a:cubicBezTo>
                  <a:cubicBezTo>
                    <a:pt x="599" y="111"/>
                    <a:pt x="586" y="112"/>
                    <a:pt x="576" y="120"/>
                  </a:cubicBezTo>
                  <a:lnTo>
                    <a:pt x="373" y="278"/>
                  </a:lnTo>
                  <a:lnTo>
                    <a:pt x="373" y="31"/>
                  </a:lnTo>
                  <a:cubicBezTo>
                    <a:pt x="373" y="14"/>
                    <a:pt x="359" y="0"/>
                    <a:pt x="341" y="0"/>
                  </a:cubicBezTo>
                  <a:lnTo>
                    <a:pt x="116" y="0"/>
                  </a:lnTo>
                  <a:cubicBezTo>
                    <a:pt x="99" y="0"/>
                    <a:pt x="85" y="14"/>
                    <a:pt x="85" y="31"/>
                  </a:cubicBezTo>
                  <a:lnTo>
                    <a:pt x="85" y="734"/>
                  </a:lnTo>
                  <a:lnTo>
                    <a:pt x="31" y="734"/>
                  </a:lnTo>
                  <a:cubicBezTo>
                    <a:pt x="14" y="734"/>
                    <a:pt x="0" y="748"/>
                    <a:pt x="0" y="765"/>
                  </a:cubicBezTo>
                  <a:lnTo>
                    <a:pt x="0" y="906"/>
                  </a:lnTo>
                  <a:cubicBezTo>
                    <a:pt x="0" y="923"/>
                    <a:pt x="14" y="937"/>
                    <a:pt x="31" y="937"/>
                  </a:cubicBezTo>
                  <a:lnTo>
                    <a:pt x="1273" y="937"/>
                  </a:lnTo>
                  <a:cubicBezTo>
                    <a:pt x="1290" y="937"/>
                    <a:pt x="1304" y="923"/>
                    <a:pt x="1304" y="906"/>
                  </a:cubicBezTo>
                  <a:lnTo>
                    <a:pt x="1304" y="76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5" name="Google Shape;385;p111"/>
          <p:cNvGrpSpPr/>
          <p:nvPr/>
        </p:nvGrpSpPr>
        <p:grpSpPr>
          <a:xfrm>
            <a:off x="8474535" y="3456206"/>
            <a:ext cx="710291" cy="710292"/>
            <a:chOff x="6975518" y="3530203"/>
            <a:chExt cx="710291" cy="710292"/>
          </a:xfrm>
        </p:grpSpPr>
        <p:sp>
          <p:nvSpPr>
            <p:cNvPr id="386" name="Google Shape;386;p111"/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11"/>
            <p:cNvSpPr/>
            <p:nvPr/>
          </p:nvSpPr>
          <p:spPr>
            <a:xfrm>
              <a:off x="7085395" y="3671037"/>
              <a:ext cx="490537" cy="428625"/>
            </a:xfrm>
            <a:custGeom>
              <a:rect b="b" l="l" r="r" t="t"/>
              <a:pathLst>
                <a:path extrusionOk="0" h="1192" w="1361">
                  <a:moveTo>
                    <a:pt x="455" y="1016"/>
                  </a:moveTo>
                  <a:lnTo>
                    <a:pt x="229" y="1016"/>
                  </a:lnTo>
                  <a:lnTo>
                    <a:pt x="229" y="1078"/>
                  </a:lnTo>
                  <a:lnTo>
                    <a:pt x="455" y="1078"/>
                  </a:lnTo>
                  <a:lnTo>
                    <a:pt x="455" y="1016"/>
                  </a:lnTo>
                  <a:close/>
                  <a:moveTo>
                    <a:pt x="172" y="1016"/>
                  </a:moveTo>
                  <a:lnTo>
                    <a:pt x="116" y="1016"/>
                  </a:lnTo>
                  <a:lnTo>
                    <a:pt x="116" y="1078"/>
                  </a:lnTo>
                  <a:lnTo>
                    <a:pt x="172" y="1078"/>
                  </a:lnTo>
                  <a:lnTo>
                    <a:pt x="172" y="1016"/>
                  </a:lnTo>
                  <a:close/>
                  <a:moveTo>
                    <a:pt x="60" y="1016"/>
                  </a:moveTo>
                  <a:lnTo>
                    <a:pt x="3" y="1016"/>
                  </a:lnTo>
                  <a:lnTo>
                    <a:pt x="3" y="1078"/>
                  </a:lnTo>
                  <a:lnTo>
                    <a:pt x="60" y="1078"/>
                  </a:lnTo>
                  <a:lnTo>
                    <a:pt x="60" y="1016"/>
                  </a:lnTo>
                  <a:close/>
                  <a:moveTo>
                    <a:pt x="624" y="62"/>
                  </a:moveTo>
                  <a:lnTo>
                    <a:pt x="1104" y="62"/>
                  </a:lnTo>
                  <a:lnTo>
                    <a:pt x="1104" y="0"/>
                  </a:lnTo>
                  <a:lnTo>
                    <a:pt x="624" y="0"/>
                  </a:lnTo>
                  <a:lnTo>
                    <a:pt x="624" y="62"/>
                  </a:lnTo>
                  <a:close/>
                  <a:moveTo>
                    <a:pt x="906" y="316"/>
                  </a:moveTo>
                  <a:lnTo>
                    <a:pt x="1132" y="316"/>
                  </a:lnTo>
                  <a:lnTo>
                    <a:pt x="1132" y="254"/>
                  </a:lnTo>
                  <a:lnTo>
                    <a:pt x="906" y="254"/>
                  </a:lnTo>
                  <a:lnTo>
                    <a:pt x="906" y="316"/>
                  </a:lnTo>
                  <a:close/>
                  <a:moveTo>
                    <a:pt x="1188" y="316"/>
                  </a:moveTo>
                  <a:lnTo>
                    <a:pt x="1245" y="316"/>
                  </a:lnTo>
                  <a:lnTo>
                    <a:pt x="1245" y="254"/>
                  </a:lnTo>
                  <a:lnTo>
                    <a:pt x="1188" y="254"/>
                  </a:lnTo>
                  <a:lnTo>
                    <a:pt x="1188" y="316"/>
                  </a:lnTo>
                  <a:close/>
                  <a:moveTo>
                    <a:pt x="1301" y="316"/>
                  </a:moveTo>
                  <a:lnTo>
                    <a:pt x="1358" y="316"/>
                  </a:lnTo>
                  <a:lnTo>
                    <a:pt x="1358" y="254"/>
                  </a:lnTo>
                  <a:lnTo>
                    <a:pt x="1301" y="254"/>
                  </a:lnTo>
                  <a:lnTo>
                    <a:pt x="1301" y="316"/>
                  </a:lnTo>
                  <a:close/>
                  <a:moveTo>
                    <a:pt x="1360" y="680"/>
                  </a:moveTo>
                  <a:cubicBezTo>
                    <a:pt x="1360" y="632"/>
                    <a:pt x="1321" y="593"/>
                    <a:pt x="1273" y="593"/>
                  </a:cubicBezTo>
                  <a:lnTo>
                    <a:pt x="824" y="593"/>
                  </a:lnTo>
                  <a:lnTo>
                    <a:pt x="824" y="511"/>
                  </a:lnTo>
                  <a:lnTo>
                    <a:pt x="762" y="511"/>
                  </a:lnTo>
                  <a:lnTo>
                    <a:pt x="762" y="593"/>
                  </a:lnTo>
                  <a:lnTo>
                    <a:pt x="624" y="593"/>
                  </a:lnTo>
                  <a:cubicBezTo>
                    <a:pt x="577" y="593"/>
                    <a:pt x="538" y="630"/>
                    <a:pt x="537" y="677"/>
                  </a:cubicBezTo>
                  <a:lnTo>
                    <a:pt x="88" y="677"/>
                  </a:lnTo>
                  <a:cubicBezTo>
                    <a:pt x="74" y="677"/>
                    <a:pt x="62" y="666"/>
                    <a:pt x="62" y="652"/>
                  </a:cubicBezTo>
                  <a:lnTo>
                    <a:pt x="62" y="229"/>
                  </a:lnTo>
                  <a:cubicBezTo>
                    <a:pt x="62" y="215"/>
                    <a:pt x="74" y="203"/>
                    <a:pt x="88" y="203"/>
                  </a:cubicBezTo>
                  <a:lnTo>
                    <a:pt x="737" y="203"/>
                  </a:lnTo>
                  <a:cubicBezTo>
                    <a:pt x="751" y="203"/>
                    <a:pt x="762" y="215"/>
                    <a:pt x="762" y="229"/>
                  </a:cubicBezTo>
                  <a:lnTo>
                    <a:pt x="762" y="395"/>
                  </a:lnTo>
                  <a:lnTo>
                    <a:pt x="709" y="395"/>
                  </a:lnTo>
                  <a:lnTo>
                    <a:pt x="709" y="457"/>
                  </a:lnTo>
                  <a:lnTo>
                    <a:pt x="1019" y="457"/>
                  </a:lnTo>
                  <a:lnTo>
                    <a:pt x="1019" y="395"/>
                  </a:lnTo>
                  <a:lnTo>
                    <a:pt x="824" y="395"/>
                  </a:lnTo>
                  <a:lnTo>
                    <a:pt x="824" y="229"/>
                  </a:lnTo>
                  <a:cubicBezTo>
                    <a:pt x="824" y="180"/>
                    <a:pt x="785" y="141"/>
                    <a:pt x="737" y="141"/>
                  </a:cubicBezTo>
                  <a:lnTo>
                    <a:pt x="88" y="141"/>
                  </a:lnTo>
                  <a:cubicBezTo>
                    <a:pt x="40" y="141"/>
                    <a:pt x="0" y="180"/>
                    <a:pt x="0" y="229"/>
                  </a:cubicBezTo>
                  <a:lnTo>
                    <a:pt x="0" y="652"/>
                  </a:lnTo>
                  <a:cubicBezTo>
                    <a:pt x="0" y="700"/>
                    <a:pt x="40" y="739"/>
                    <a:pt x="88" y="739"/>
                  </a:cubicBezTo>
                  <a:lnTo>
                    <a:pt x="536" y="739"/>
                  </a:lnTo>
                  <a:lnTo>
                    <a:pt x="536" y="875"/>
                  </a:lnTo>
                  <a:lnTo>
                    <a:pt x="370" y="875"/>
                  </a:lnTo>
                  <a:lnTo>
                    <a:pt x="370" y="937"/>
                  </a:lnTo>
                  <a:lnTo>
                    <a:pt x="652" y="937"/>
                  </a:lnTo>
                  <a:lnTo>
                    <a:pt x="652" y="875"/>
                  </a:lnTo>
                  <a:lnTo>
                    <a:pt x="599" y="875"/>
                  </a:lnTo>
                  <a:lnTo>
                    <a:pt x="599" y="680"/>
                  </a:lnTo>
                  <a:cubicBezTo>
                    <a:pt x="599" y="666"/>
                    <a:pt x="610" y="655"/>
                    <a:pt x="624" y="655"/>
                  </a:cubicBezTo>
                  <a:lnTo>
                    <a:pt x="1273" y="655"/>
                  </a:lnTo>
                  <a:cubicBezTo>
                    <a:pt x="1287" y="655"/>
                    <a:pt x="1298" y="666"/>
                    <a:pt x="1298" y="680"/>
                  </a:cubicBezTo>
                  <a:lnTo>
                    <a:pt x="1298" y="1103"/>
                  </a:lnTo>
                  <a:cubicBezTo>
                    <a:pt x="1298" y="1117"/>
                    <a:pt x="1287" y="1129"/>
                    <a:pt x="1273" y="1129"/>
                  </a:cubicBezTo>
                  <a:lnTo>
                    <a:pt x="624" y="1129"/>
                  </a:lnTo>
                  <a:cubicBezTo>
                    <a:pt x="610" y="1129"/>
                    <a:pt x="599" y="1117"/>
                    <a:pt x="599" y="1103"/>
                  </a:cubicBezTo>
                  <a:lnTo>
                    <a:pt x="599" y="991"/>
                  </a:lnTo>
                  <a:lnTo>
                    <a:pt x="536" y="991"/>
                  </a:lnTo>
                  <a:lnTo>
                    <a:pt x="536" y="1103"/>
                  </a:lnTo>
                  <a:cubicBezTo>
                    <a:pt x="536" y="1152"/>
                    <a:pt x="576" y="1191"/>
                    <a:pt x="624" y="1191"/>
                  </a:cubicBezTo>
                  <a:lnTo>
                    <a:pt x="1273" y="1191"/>
                  </a:lnTo>
                  <a:cubicBezTo>
                    <a:pt x="1321" y="1191"/>
                    <a:pt x="1360" y="1152"/>
                    <a:pt x="1360" y="1103"/>
                  </a:cubicBezTo>
                  <a:lnTo>
                    <a:pt x="1360" y="680"/>
                  </a:lnTo>
                  <a:close/>
                  <a:moveTo>
                    <a:pt x="646" y="517"/>
                  </a:moveTo>
                  <a:lnTo>
                    <a:pt x="569" y="440"/>
                  </a:lnTo>
                  <a:lnTo>
                    <a:pt x="731" y="279"/>
                  </a:lnTo>
                  <a:lnTo>
                    <a:pt x="687" y="235"/>
                  </a:lnTo>
                  <a:lnTo>
                    <a:pt x="463" y="459"/>
                  </a:lnTo>
                  <a:cubicBezTo>
                    <a:pt x="439" y="475"/>
                    <a:pt x="385" y="475"/>
                    <a:pt x="362" y="459"/>
                  </a:cubicBezTo>
                  <a:lnTo>
                    <a:pt x="138" y="235"/>
                  </a:lnTo>
                  <a:lnTo>
                    <a:pt x="94" y="279"/>
                  </a:lnTo>
                  <a:lnTo>
                    <a:pt x="256" y="440"/>
                  </a:lnTo>
                  <a:lnTo>
                    <a:pt x="94" y="602"/>
                  </a:lnTo>
                  <a:lnTo>
                    <a:pt x="138" y="646"/>
                  </a:lnTo>
                  <a:lnTo>
                    <a:pt x="299" y="484"/>
                  </a:lnTo>
                  <a:lnTo>
                    <a:pt x="320" y="505"/>
                  </a:lnTo>
                  <a:lnTo>
                    <a:pt x="323" y="507"/>
                  </a:lnTo>
                  <a:cubicBezTo>
                    <a:pt x="345" y="525"/>
                    <a:pt x="379" y="533"/>
                    <a:pt x="412" y="533"/>
                  </a:cubicBezTo>
                  <a:cubicBezTo>
                    <a:pt x="446" y="533"/>
                    <a:pt x="479" y="525"/>
                    <a:pt x="502" y="507"/>
                  </a:cubicBezTo>
                  <a:lnTo>
                    <a:pt x="525" y="484"/>
                  </a:lnTo>
                  <a:lnTo>
                    <a:pt x="602" y="561"/>
                  </a:lnTo>
                  <a:lnTo>
                    <a:pt x="646" y="517"/>
                  </a:lnTo>
                  <a:close/>
                  <a:moveTo>
                    <a:pt x="1267" y="1053"/>
                  </a:moveTo>
                  <a:lnTo>
                    <a:pt x="1105" y="892"/>
                  </a:lnTo>
                  <a:lnTo>
                    <a:pt x="1267" y="730"/>
                  </a:lnTo>
                  <a:lnTo>
                    <a:pt x="1223" y="686"/>
                  </a:lnTo>
                  <a:lnTo>
                    <a:pt x="999" y="911"/>
                  </a:lnTo>
                  <a:cubicBezTo>
                    <a:pt x="975" y="927"/>
                    <a:pt x="922" y="927"/>
                    <a:pt x="898" y="911"/>
                  </a:cubicBezTo>
                  <a:lnTo>
                    <a:pt x="674" y="686"/>
                  </a:lnTo>
                  <a:lnTo>
                    <a:pt x="630" y="730"/>
                  </a:lnTo>
                  <a:lnTo>
                    <a:pt x="792" y="892"/>
                  </a:lnTo>
                  <a:lnTo>
                    <a:pt x="630" y="1053"/>
                  </a:lnTo>
                  <a:lnTo>
                    <a:pt x="674" y="1097"/>
                  </a:lnTo>
                  <a:lnTo>
                    <a:pt x="836" y="936"/>
                  </a:lnTo>
                  <a:lnTo>
                    <a:pt x="856" y="956"/>
                  </a:lnTo>
                  <a:lnTo>
                    <a:pt x="859" y="959"/>
                  </a:lnTo>
                  <a:cubicBezTo>
                    <a:pt x="882" y="976"/>
                    <a:pt x="915" y="985"/>
                    <a:pt x="948" y="985"/>
                  </a:cubicBezTo>
                  <a:cubicBezTo>
                    <a:pt x="982" y="985"/>
                    <a:pt x="1015" y="976"/>
                    <a:pt x="1038" y="959"/>
                  </a:cubicBezTo>
                  <a:lnTo>
                    <a:pt x="1061" y="936"/>
                  </a:lnTo>
                  <a:lnTo>
                    <a:pt x="1223" y="1097"/>
                  </a:lnTo>
                  <a:lnTo>
                    <a:pt x="1267" y="1053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8" name="Google Shape;388;p111"/>
          <p:cNvGrpSpPr/>
          <p:nvPr/>
        </p:nvGrpSpPr>
        <p:grpSpPr>
          <a:xfrm>
            <a:off x="8473111" y="547973"/>
            <a:ext cx="710291" cy="710292"/>
            <a:chOff x="6974094" y="621970"/>
            <a:chExt cx="710291" cy="710292"/>
          </a:xfrm>
        </p:grpSpPr>
        <p:sp>
          <p:nvSpPr>
            <p:cNvPr id="389" name="Google Shape;389;p111"/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111"/>
            <p:cNvSpPr/>
            <p:nvPr/>
          </p:nvSpPr>
          <p:spPr>
            <a:xfrm>
              <a:off x="7104608" y="747722"/>
              <a:ext cx="449263" cy="458788"/>
            </a:xfrm>
            <a:custGeom>
              <a:rect b="b" l="l" r="r" t="t"/>
              <a:pathLst>
                <a:path extrusionOk="0" h="1276" w="1248">
                  <a:moveTo>
                    <a:pt x="0" y="1275"/>
                  </a:moveTo>
                  <a:lnTo>
                    <a:pt x="228" y="1275"/>
                  </a:lnTo>
                  <a:lnTo>
                    <a:pt x="228" y="1213"/>
                  </a:lnTo>
                  <a:lnTo>
                    <a:pt x="62" y="1213"/>
                  </a:lnTo>
                  <a:lnTo>
                    <a:pt x="62" y="514"/>
                  </a:lnTo>
                  <a:lnTo>
                    <a:pt x="228" y="514"/>
                  </a:lnTo>
                  <a:lnTo>
                    <a:pt x="228" y="451"/>
                  </a:lnTo>
                  <a:lnTo>
                    <a:pt x="146" y="451"/>
                  </a:lnTo>
                  <a:lnTo>
                    <a:pt x="146" y="401"/>
                  </a:lnTo>
                  <a:lnTo>
                    <a:pt x="228" y="401"/>
                  </a:lnTo>
                  <a:lnTo>
                    <a:pt x="228" y="339"/>
                  </a:lnTo>
                  <a:lnTo>
                    <a:pt x="84" y="339"/>
                  </a:lnTo>
                  <a:lnTo>
                    <a:pt x="84" y="451"/>
                  </a:lnTo>
                  <a:lnTo>
                    <a:pt x="0" y="451"/>
                  </a:lnTo>
                  <a:lnTo>
                    <a:pt x="0" y="1275"/>
                  </a:lnTo>
                  <a:close/>
                  <a:moveTo>
                    <a:pt x="536" y="426"/>
                  </a:moveTo>
                  <a:lnTo>
                    <a:pt x="598" y="426"/>
                  </a:lnTo>
                  <a:lnTo>
                    <a:pt x="598" y="282"/>
                  </a:lnTo>
                  <a:lnTo>
                    <a:pt x="423" y="282"/>
                  </a:lnTo>
                  <a:lnTo>
                    <a:pt x="423" y="426"/>
                  </a:lnTo>
                  <a:lnTo>
                    <a:pt x="485" y="426"/>
                  </a:lnTo>
                  <a:lnTo>
                    <a:pt x="485" y="344"/>
                  </a:lnTo>
                  <a:lnTo>
                    <a:pt x="536" y="344"/>
                  </a:lnTo>
                  <a:lnTo>
                    <a:pt x="536" y="426"/>
                  </a:lnTo>
                  <a:close/>
                  <a:moveTo>
                    <a:pt x="536" y="652"/>
                  </a:moveTo>
                  <a:lnTo>
                    <a:pt x="598" y="652"/>
                  </a:lnTo>
                  <a:lnTo>
                    <a:pt x="598" y="508"/>
                  </a:lnTo>
                  <a:lnTo>
                    <a:pt x="423" y="508"/>
                  </a:lnTo>
                  <a:lnTo>
                    <a:pt x="423" y="652"/>
                  </a:lnTo>
                  <a:lnTo>
                    <a:pt x="485" y="652"/>
                  </a:lnTo>
                  <a:lnTo>
                    <a:pt x="485" y="570"/>
                  </a:lnTo>
                  <a:lnTo>
                    <a:pt x="536" y="570"/>
                  </a:lnTo>
                  <a:lnTo>
                    <a:pt x="536" y="652"/>
                  </a:lnTo>
                  <a:close/>
                  <a:moveTo>
                    <a:pt x="536" y="878"/>
                  </a:moveTo>
                  <a:lnTo>
                    <a:pt x="598" y="878"/>
                  </a:lnTo>
                  <a:lnTo>
                    <a:pt x="598" y="734"/>
                  </a:lnTo>
                  <a:lnTo>
                    <a:pt x="423" y="734"/>
                  </a:lnTo>
                  <a:lnTo>
                    <a:pt x="423" y="878"/>
                  </a:lnTo>
                  <a:lnTo>
                    <a:pt x="485" y="878"/>
                  </a:lnTo>
                  <a:lnTo>
                    <a:pt x="485" y="796"/>
                  </a:lnTo>
                  <a:lnTo>
                    <a:pt x="536" y="796"/>
                  </a:lnTo>
                  <a:lnTo>
                    <a:pt x="536" y="878"/>
                  </a:lnTo>
                  <a:close/>
                  <a:moveTo>
                    <a:pt x="790" y="426"/>
                  </a:moveTo>
                  <a:lnTo>
                    <a:pt x="852" y="426"/>
                  </a:lnTo>
                  <a:lnTo>
                    <a:pt x="852" y="282"/>
                  </a:lnTo>
                  <a:lnTo>
                    <a:pt x="677" y="282"/>
                  </a:lnTo>
                  <a:lnTo>
                    <a:pt x="677" y="426"/>
                  </a:lnTo>
                  <a:lnTo>
                    <a:pt x="739" y="426"/>
                  </a:lnTo>
                  <a:lnTo>
                    <a:pt x="739" y="344"/>
                  </a:lnTo>
                  <a:lnTo>
                    <a:pt x="790" y="344"/>
                  </a:lnTo>
                  <a:lnTo>
                    <a:pt x="790" y="426"/>
                  </a:lnTo>
                  <a:close/>
                  <a:moveTo>
                    <a:pt x="790" y="652"/>
                  </a:moveTo>
                  <a:lnTo>
                    <a:pt x="852" y="652"/>
                  </a:lnTo>
                  <a:lnTo>
                    <a:pt x="852" y="508"/>
                  </a:lnTo>
                  <a:lnTo>
                    <a:pt x="677" y="508"/>
                  </a:lnTo>
                  <a:lnTo>
                    <a:pt x="677" y="652"/>
                  </a:lnTo>
                  <a:lnTo>
                    <a:pt x="739" y="652"/>
                  </a:lnTo>
                  <a:lnTo>
                    <a:pt x="739" y="570"/>
                  </a:lnTo>
                  <a:lnTo>
                    <a:pt x="790" y="570"/>
                  </a:lnTo>
                  <a:lnTo>
                    <a:pt x="790" y="652"/>
                  </a:lnTo>
                  <a:close/>
                  <a:moveTo>
                    <a:pt x="739" y="796"/>
                  </a:moveTo>
                  <a:lnTo>
                    <a:pt x="790" y="796"/>
                  </a:lnTo>
                  <a:lnTo>
                    <a:pt x="790" y="878"/>
                  </a:lnTo>
                  <a:lnTo>
                    <a:pt x="852" y="878"/>
                  </a:lnTo>
                  <a:lnTo>
                    <a:pt x="852" y="734"/>
                  </a:lnTo>
                  <a:lnTo>
                    <a:pt x="677" y="734"/>
                  </a:lnTo>
                  <a:lnTo>
                    <a:pt x="677" y="878"/>
                  </a:lnTo>
                  <a:lnTo>
                    <a:pt x="739" y="878"/>
                  </a:lnTo>
                  <a:lnTo>
                    <a:pt x="739" y="796"/>
                  </a:lnTo>
                  <a:close/>
                  <a:moveTo>
                    <a:pt x="931" y="1213"/>
                  </a:moveTo>
                  <a:lnTo>
                    <a:pt x="739" y="1213"/>
                  </a:lnTo>
                  <a:lnTo>
                    <a:pt x="739" y="988"/>
                  </a:lnTo>
                  <a:lnTo>
                    <a:pt x="536" y="988"/>
                  </a:lnTo>
                  <a:lnTo>
                    <a:pt x="536" y="1213"/>
                  </a:lnTo>
                  <a:lnTo>
                    <a:pt x="344" y="1213"/>
                  </a:lnTo>
                  <a:lnTo>
                    <a:pt x="344" y="175"/>
                  </a:lnTo>
                  <a:lnTo>
                    <a:pt x="931" y="175"/>
                  </a:lnTo>
                  <a:lnTo>
                    <a:pt x="931" y="1213"/>
                  </a:lnTo>
                  <a:close/>
                  <a:moveTo>
                    <a:pt x="818" y="113"/>
                  </a:moveTo>
                  <a:lnTo>
                    <a:pt x="429" y="113"/>
                  </a:lnTo>
                  <a:lnTo>
                    <a:pt x="429" y="62"/>
                  </a:lnTo>
                  <a:lnTo>
                    <a:pt x="818" y="62"/>
                  </a:lnTo>
                  <a:lnTo>
                    <a:pt x="818" y="113"/>
                  </a:lnTo>
                  <a:close/>
                  <a:moveTo>
                    <a:pt x="598" y="1050"/>
                  </a:moveTo>
                  <a:lnTo>
                    <a:pt x="677" y="1050"/>
                  </a:lnTo>
                  <a:lnTo>
                    <a:pt x="677" y="1213"/>
                  </a:lnTo>
                  <a:lnTo>
                    <a:pt x="598" y="1213"/>
                  </a:lnTo>
                  <a:lnTo>
                    <a:pt x="598" y="1050"/>
                  </a:lnTo>
                  <a:close/>
                  <a:moveTo>
                    <a:pt x="739" y="1275"/>
                  </a:moveTo>
                  <a:lnTo>
                    <a:pt x="993" y="1275"/>
                  </a:lnTo>
                  <a:lnTo>
                    <a:pt x="993" y="113"/>
                  </a:lnTo>
                  <a:lnTo>
                    <a:pt x="880" y="113"/>
                  </a:lnTo>
                  <a:lnTo>
                    <a:pt x="880" y="0"/>
                  </a:lnTo>
                  <a:lnTo>
                    <a:pt x="367" y="0"/>
                  </a:lnTo>
                  <a:lnTo>
                    <a:pt x="367" y="113"/>
                  </a:lnTo>
                  <a:lnTo>
                    <a:pt x="282" y="113"/>
                  </a:lnTo>
                  <a:lnTo>
                    <a:pt x="282" y="1275"/>
                  </a:lnTo>
                  <a:lnTo>
                    <a:pt x="536" y="1275"/>
                  </a:lnTo>
                  <a:lnTo>
                    <a:pt x="739" y="1275"/>
                  </a:lnTo>
                  <a:close/>
                  <a:moveTo>
                    <a:pt x="1247" y="1275"/>
                  </a:moveTo>
                  <a:lnTo>
                    <a:pt x="1247" y="734"/>
                  </a:lnTo>
                  <a:lnTo>
                    <a:pt x="1191" y="734"/>
                  </a:lnTo>
                  <a:lnTo>
                    <a:pt x="1191" y="621"/>
                  </a:lnTo>
                  <a:lnTo>
                    <a:pt x="1047" y="621"/>
                  </a:lnTo>
                  <a:lnTo>
                    <a:pt x="1047" y="683"/>
                  </a:lnTo>
                  <a:lnTo>
                    <a:pt x="1128" y="683"/>
                  </a:lnTo>
                  <a:lnTo>
                    <a:pt x="1128" y="734"/>
                  </a:lnTo>
                  <a:lnTo>
                    <a:pt x="1047" y="734"/>
                  </a:lnTo>
                  <a:lnTo>
                    <a:pt x="1047" y="796"/>
                  </a:lnTo>
                  <a:lnTo>
                    <a:pt x="1185" y="796"/>
                  </a:lnTo>
                  <a:lnTo>
                    <a:pt x="1185" y="1213"/>
                  </a:lnTo>
                  <a:lnTo>
                    <a:pt x="1047" y="1213"/>
                  </a:lnTo>
                  <a:lnTo>
                    <a:pt x="1047" y="1275"/>
                  </a:lnTo>
                  <a:lnTo>
                    <a:pt x="1247" y="1275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1" name="Google Shape;391;p111"/>
          <p:cNvGrpSpPr/>
          <p:nvPr/>
        </p:nvGrpSpPr>
        <p:grpSpPr>
          <a:xfrm>
            <a:off x="2983509" y="4454581"/>
            <a:ext cx="710291" cy="710292"/>
            <a:chOff x="1484492" y="4528578"/>
            <a:chExt cx="710291" cy="710292"/>
          </a:xfrm>
        </p:grpSpPr>
        <p:sp>
          <p:nvSpPr>
            <p:cNvPr id="392" name="Google Shape;392;p111"/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11"/>
            <p:cNvSpPr/>
            <p:nvPr/>
          </p:nvSpPr>
          <p:spPr>
            <a:xfrm>
              <a:off x="1604687" y="4659887"/>
              <a:ext cx="469900" cy="447675"/>
            </a:xfrm>
            <a:custGeom>
              <a:rect b="b" l="l" r="r" t="t"/>
              <a:pathLst>
                <a:path extrusionOk="0" h="1246" w="1308">
                  <a:moveTo>
                    <a:pt x="1258" y="376"/>
                  </a:moveTo>
                  <a:lnTo>
                    <a:pt x="1035" y="641"/>
                  </a:lnTo>
                  <a:lnTo>
                    <a:pt x="1035" y="1245"/>
                  </a:lnTo>
                  <a:lnTo>
                    <a:pt x="1097" y="1245"/>
                  </a:lnTo>
                  <a:lnTo>
                    <a:pt x="1097" y="664"/>
                  </a:lnTo>
                  <a:lnTo>
                    <a:pt x="1305" y="416"/>
                  </a:lnTo>
                  <a:lnTo>
                    <a:pt x="1258" y="376"/>
                  </a:lnTo>
                  <a:close/>
                  <a:moveTo>
                    <a:pt x="956" y="878"/>
                  </a:moveTo>
                  <a:lnTo>
                    <a:pt x="894" y="878"/>
                  </a:lnTo>
                  <a:lnTo>
                    <a:pt x="894" y="1245"/>
                  </a:lnTo>
                  <a:lnTo>
                    <a:pt x="956" y="1245"/>
                  </a:lnTo>
                  <a:lnTo>
                    <a:pt x="956" y="878"/>
                  </a:lnTo>
                  <a:close/>
                  <a:moveTo>
                    <a:pt x="649" y="446"/>
                  </a:moveTo>
                  <a:lnTo>
                    <a:pt x="601" y="486"/>
                  </a:lnTo>
                  <a:lnTo>
                    <a:pt x="753" y="664"/>
                  </a:lnTo>
                  <a:lnTo>
                    <a:pt x="753" y="1245"/>
                  </a:lnTo>
                  <a:lnTo>
                    <a:pt x="815" y="1245"/>
                  </a:lnTo>
                  <a:lnTo>
                    <a:pt x="815" y="641"/>
                  </a:lnTo>
                  <a:lnTo>
                    <a:pt x="649" y="446"/>
                  </a:lnTo>
                  <a:close/>
                  <a:moveTo>
                    <a:pt x="419" y="737"/>
                  </a:moveTo>
                  <a:lnTo>
                    <a:pt x="357" y="737"/>
                  </a:lnTo>
                  <a:lnTo>
                    <a:pt x="357" y="1161"/>
                  </a:lnTo>
                  <a:lnTo>
                    <a:pt x="419" y="1161"/>
                  </a:lnTo>
                  <a:lnTo>
                    <a:pt x="419" y="737"/>
                  </a:lnTo>
                  <a:close/>
                  <a:moveTo>
                    <a:pt x="49" y="217"/>
                  </a:moveTo>
                  <a:lnTo>
                    <a:pt x="3" y="258"/>
                  </a:lnTo>
                  <a:lnTo>
                    <a:pt x="216" y="495"/>
                  </a:lnTo>
                  <a:lnTo>
                    <a:pt x="216" y="1161"/>
                  </a:lnTo>
                  <a:lnTo>
                    <a:pt x="278" y="1161"/>
                  </a:lnTo>
                  <a:lnTo>
                    <a:pt x="278" y="471"/>
                  </a:lnTo>
                  <a:lnTo>
                    <a:pt x="49" y="217"/>
                  </a:lnTo>
                  <a:close/>
                  <a:moveTo>
                    <a:pt x="442" y="162"/>
                  </a:moveTo>
                  <a:cubicBezTo>
                    <a:pt x="442" y="194"/>
                    <a:pt x="423" y="226"/>
                    <a:pt x="388" y="226"/>
                  </a:cubicBezTo>
                  <a:cubicBezTo>
                    <a:pt x="352" y="226"/>
                    <a:pt x="335" y="194"/>
                    <a:pt x="335" y="162"/>
                  </a:cubicBezTo>
                  <a:lnTo>
                    <a:pt x="335" y="125"/>
                  </a:lnTo>
                  <a:cubicBezTo>
                    <a:pt x="335" y="94"/>
                    <a:pt x="352" y="62"/>
                    <a:pt x="388" y="62"/>
                  </a:cubicBezTo>
                  <a:cubicBezTo>
                    <a:pt x="423" y="62"/>
                    <a:pt x="442" y="94"/>
                    <a:pt x="442" y="125"/>
                  </a:cubicBezTo>
                  <a:lnTo>
                    <a:pt x="442" y="162"/>
                  </a:lnTo>
                  <a:close/>
                  <a:moveTo>
                    <a:pt x="504" y="125"/>
                  </a:moveTo>
                  <a:cubicBezTo>
                    <a:pt x="504" y="54"/>
                    <a:pt x="453" y="0"/>
                    <a:pt x="388" y="0"/>
                  </a:cubicBezTo>
                  <a:cubicBezTo>
                    <a:pt x="322" y="0"/>
                    <a:pt x="273" y="54"/>
                    <a:pt x="273" y="125"/>
                  </a:cubicBezTo>
                  <a:lnTo>
                    <a:pt x="273" y="162"/>
                  </a:lnTo>
                  <a:cubicBezTo>
                    <a:pt x="273" y="234"/>
                    <a:pt x="322" y="288"/>
                    <a:pt x="388" y="288"/>
                  </a:cubicBezTo>
                  <a:cubicBezTo>
                    <a:pt x="453" y="288"/>
                    <a:pt x="504" y="234"/>
                    <a:pt x="504" y="162"/>
                  </a:cubicBezTo>
                  <a:lnTo>
                    <a:pt x="504" y="125"/>
                  </a:lnTo>
                  <a:close/>
                  <a:moveTo>
                    <a:pt x="763" y="93"/>
                  </a:moveTo>
                  <a:lnTo>
                    <a:pt x="718" y="50"/>
                  </a:lnTo>
                  <a:lnTo>
                    <a:pt x="456" y="323"/>
                  </a:lnTo>
                  <a:cubicBezTo>
                    <a:pt x="444" y="337"/>
                    <a:pt x="426" y="339"/>
                    <a:pt x="413" y="339"/>
                  </a:cubicBezTo>
                  <a:lnTo>
                    <a:pt x="354" y="339"/>
                  </a:lnTo>
                  <a:cubicBezTo>
                    <a:pt x="342" y="339"/>
                    <a:pt x="324" y="337"/>
                    <a:pt x="312" y="324"/>
                  </a:cubicBezTo>
                  <a:lnTo>
                    <a:pt x="45" y="49"/>
                  </a:lnTo>
                  <a:lnTo>
                    <a:pt x="0" y="92"/>
                  </a:lnTo>
                  <a:lnTo>
                    <a:pt x="267" y="367"/>
                  </a:lnTo>
                  <a:cubicBezTo>
                    <a:pt x="289" y="390"/>
                    <a:pt x="319" y="401"/>
                    <a:pt x="354" y="401"/>
                  </a:cubicBezTo>
                  <a:lnTo>
                    <a:pt x="413" y="401"/>
                  </a:lnTo>
                  <a:cubicBezTo>
                    <a:pt x="449" y="401"/>
                    <a:pt x="479" y="389"/>
                    <a:pt x="501" y="366"/>
                  </a:cubicBezTo>
                  <a:lnTo>
                    <a:pt x="763" y="93"/>
                  </a:lnTo>
                  <a:close/>
                  <a:moveTo>
                    <a:pt x="561" y="495"/>
                  </a:moveTo>
                  <a:lnTo>
                    <a:pt x="769" y="258"/>
                  </a:lnTo>
                  <a:lnTo>
                    <a:pt x="722" y="217"/>
                  </a:lnTo>
                  <a:lnTo>
                    <a:pt x="499" y="472"/>
                  </a:lnTo>
                  <a:lnTo>
                    <a:pt x="499" y="1161"/>
                  </a:lnTo>
                  <a:lnTo>
                    <a:pt x="561" y="1161"/>
                  </a:lnTo>
                  <a:lnTo>
                    <a:pt x="561" y="495"/>
                  </a:lnTo>
                  <a:close/>
                  <a:moveTo>
                    <a:pt x="978" y="332"/>
                  </a:moveTo>
                  <a:cubicBezTo>
                    <a:pt x="978" y="363"/>
                    <a:pt x="960" y="395"/>
                    <a:pt x="925" y="395"/>
                  </a:cubicBezTo>
                  <a:cubicBezTo>
                    <a:pt x="889" y="395"/>
                    <a:pt x="871" y="363"/>
                    <a:pt x="871" y="332"/>
                  </a:cubicBezTo>
                  <a:lnTo>
                    <a:pt x="871" y="295"/>
                  </a:lnTo>
                  <a:cubicBezTo>
                    <a:pt x="871" y="263"/>
                    <a:pt x="889" y="231"/>
                    <a:pt x="925" y="231"/>
                  </a:cubicBezTo>
                  <a:cubicBezTo>
                    <a:pt x="960" y="231"/>
                    <a:pt x="978" y="263"/>
                    <a:pt x="978" y="295"/>
                  </a:cubicBezTo>
                  <a:lnTo>
                    <a:pt x="978" y="332"/>
                  </a:lnTo>
                  <a:close/>
                  <a:moveTo>
                    <a:pt x="1040" y="295"/>
                  </a:moveTo>
                  <a:cubicBezTo>
                    <a:pt x="1040" y="223"/>
                    <a:pt x="991" y="169"/>
                    <a:pt x="925" y="169"/>
                  </a:cubicBezTo>
                  <a:cubicBezTo>
                    <a:pt x="859" y="169"/>
                    <a:pt x="809" y="223"/>
                    <a:pt x="809" y="295"/>
                  </a:cubicBezTo>
                  <a:lnTo>
                    <a:pt x="809" y="332"/>
                  </a:lnTo>
                  <a:cubicBezTo>
                    <a:pt x="809" y="403"/>
                    <a:pt x="859" y="457"/>
                    <a:pt x="925" y="457"/>
                  </a:cubicBezTo>
                  <a:cubicBezTo>
                    <a:pt x="991" y="457"/>
                    <a:pt x="1040" y="403"/>
                    <a:pt x="1040" y="332"/>
                  </a:cubicBezTo>
                  <a:lnTo>
                    <a:pt x="1040" y="295"/>
                  </a:lnTo>
                  <a:close/>
                  <a:moveTo>
                    <a:pt x="1307" y="252"/>
                  </a:moveTo>
                  <a:lnTo>
                    <a:pt x="1261" y="209"/>
                  </a:lnTo>
                  <a:lnTo>
                    <a:pt x="1000" y="487"/>
                  </a:lnTo>
                  <a:cubicBezTo>
                    <a:pt x="987" y="501"/>
                    <a:pt x="971" y="509"/>
                    <a:pt x="956" y="509"/>
                  </a:cubicBezTo>
                  <a:lnTo>
                    <a:pt x="898" y="509"/>
                  </a:lnTo>
                  <a:cubicBezTo>
                    <a:pt x="884" y="509"/>
                    <a:pt x="868" y="501"/>
                    <a:pt x="857" y="489"/>
                  </a:cubicBezTo>
                  <a:lnTo>
                    <a:pt x="747" y="358"/>
                  </a:lnTo>
                  <a:lnTo>
                    <a:pt x="700" y="398"/>
                  </a:lnTo>
                  <a:lnTo>
                    <a:pt x="810" y="531"/>
                  </a:lnTo>
                  <a:cubicBezTo>
                    <a:pt x="835" y="556"/>
                    <a:pt x="867" y="571"/>
                    <a:pt x="898" y="571"/>
                  </a:cubicBezTo>
                  <a:lnTo>
                    <a:pt x="956" y="571"/>
                  </a:lnTo>
                  <a:cubicBezTo>
                    <a:pt x="988" y="571"/>
                    <a:pt x="1020" y="556"/>
                    <a:pt x="1045" y="530"/>
                  </a:cubicBezTo>
                  <a:lnTo>
                    <a:pt x="1307" y="2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4" name="Google Shape;394;p111"/>
          <p:cNvGrpSpPr/>
          <p:nvPr/>
        </p:nvGrpSpPr>
        <p:grpSpPr>
          <a:xfrm>
            <a:off x="5182903" y="4454581"/>
            <a:ext cx="710291" cy="710292"/>
            <a:chOff x="3683886" y="4528578"/>
            <a:chExt cx="710291" cy="710292"/>
          </a:xfrm>
        </p:grpSpPr>
        <p:sp>
          <p:nvSpPr>
            <p:cNvPr id="395" name="Google Shape;395;p111"/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111"/>
            <p:cNvSpPr/>
            <p:nvPr/>
          </p:nvSpPr>
          <p:spPr>
            <a:xfrm>
              <a:off x="3806462" y="4617017"/>
              <a:ext cx="465138" cy="463550"/>
            </a:xfrm>
            <a:custGeom>
              <a:rect b="b" l="l" r="r" t="t"/>
              <a:pathLst>
                <a:path extrusionOk="0" h="1292" w="1295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111"/>
          <p:cNvGrpSpPr/>
          <p:nvPr/>
        </p:nvGrpSpPr>
        <p:grpSpPr>
          <a:xfrm>
            <a:off x="1883812" y="4454581"/>
            <a:ext cx="710291" cy="710292"/>
            <a:chOff x="384795" y="4528578"/>
            <a:chExt cx="710291" cy="710292"/>
          </a:xfrm>
        </p:grpSpPr>
        <p:sp>
          <p:nvSpPr>
            <p:cNvPr id="398" name="Google Shape;398;p111"/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11"/>
            <p:cNvSpPr/>
            <p:nvPr/>
          </p:nvSpPr>
          <p:spPr>
            <a:xfrm>
              <a:off x="516103" y="4639249"/>
              <a:ext cx="447675" cy="488950"/>
            </a:xfrm>
            <a:custGeom>
              <a:rect b="b" l="l" r="r" t="t"/>
              <a:pathLst>
                <a:path extrusionOk="0" h="1362" w="1248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0" name="Google Shape;400;p111"/>
          <p:cNvGrpSpPr/>
          <p:nvPr/>
        </p:nvGrpSpPr>
        <p:grpSpPr>
          <a:xfrm>
            <a:off x="4083206" y="4454581"/>
            <a:ext cx="710291" cy="710292"/>
            <a:chOff x="2584189" y="4528578"/>
            <a:chExt cx="710291" cy="710292"/>
          </a:xfrm>
        </p:grpSpPr>
        <p:sp>
          <p:nvSpPr>
            <p:cNvPr id="401" name="Google Shape;401;p111"/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111"/>
            <p:cNvSpPr/>
            <p:nvPr/>
          </p:nvSpPr>
          <p:spPr>
            <a:xfrm>
              <a:off x="2700416" y="4644806"/>
              <a:ext cx="477837" cy="477837"/>
            </a:xfrm>
            <a:custGeom>
              <a:rect b="b" l="l" r="r" t="t"/>
              <a:pathLst>
                <a:path extrusionOk="0" h="1330" w="1333">
                  <a:moveTo>
                    <a:pt x="1050" y="878"/>
                  </a:moveTo>
                  <a:lnTo>
                    <a:pt x="988" y="878"/>
                  </a:lnTo>
                  <a:lnTo>
                    <a:pt x="988" y="1329"/>
                  </a:lnTo>
                  <a:lnTo>
                    <a:pt x="1050" y="1329"/>
                  </a:lnTo>
                  <a:lnTo>
                    <a:pt x="1050" y="878"/>
                  </a:lnTo>
                  <a:close/>
                  <a:moveTo>
                    <a:pt x="367" y="878"/>
                  </a:moveTo>
                  <a:cubicBezTo>
                    <a:pt x="367" y="942"/>
                    <a:pt x="421" y="980"/>
                    <a:pt x="480" y="990"/>
                  </a:cubicBezTo>
                  <a:lnTo>
                    <a:pt x="480" y="1329"/>
                  </a:lnTo>
                  <a:lnTo>
                    <a:pt x="542" y="1329"/>
                  </a:lnTo>
                  <a:lnTo>
                    <a:pt x="542" y="680"/>
                  </a:lnTo>
                  <a:lnTo>
                    <a:pt x="480" y="680"/>
                  </a:lnTo>
                  <a:lnTo>
                    <a:pt x="480" y="927"/>
                  </a:lnTo>
                  <a:cubicBezTo>
                    <a:pt x="454" y="920"/>
                    <a:pt x="429" y="904"/>
                    <a:pt x="429" y="878"/>
                  </a:cubicBezTo>
                  <a:lnTo>
                    <a:pt x="429" y="624"/>
                  </a:lnTo>
                  <a:cubicBezTo>
                    <a:pt x="429" y="561"/>
                    <a:pt x="564" y="514"/>
                    <a:pt x="652" y="514"/>
                  </a:cubicBezTo>
                  <a:cubicBezTo>
                    <a:pt x="660" y="514"/>
                    <a:pt x="668" y="514"/>
                    <a:pt x="677" y="515"/>
                  </a:cubicBezTo>
                  <a:lnTo>
                    <a:pt x="683" y="453"/>
                  </a:lnTo>
                  <a:cubicBezTo>
                    <a:pt x="672" y="452"/>
                    <a:pt x="662" y="452"/>
                    <a:pt x="652" y="452"/>
                  </a:cubicBezTo>
                  <a:cubicBezTo>
                    <a:pt x="556" y="452"/>
                    <a:pt x="367" y="504"/>
                    <a:pt x="367" y="624"/>
                  </a:cubicBezTo>
                  <a:lnTo>
                    <a:pt x="367" y="878"/>
                  </a:lnTo>
                  <a:close/>
                  <a:moveTo>
                    <a:pt x="0" y="737"/>
                  </a:moveTo>
                  <a:lnTo>
                    <a:pt x="0" y="991"/>
                  </a:lnTo>
                  <a:cubicBezTo>
                    <a:pt x="0" y="1055"/>
                    <a:pt x="54" y="1093"/>
                    <a:pt x="113" y="1103"/>
                  </a:cubicBezTo>
                  <a:lnTo>
                    <a:pt x="113" y="1329"/>
                  </a:lnTo>
                  <a:lnTo>
                    <a:pt x="175" y="1329"/>
                  </a:lnTo>
                  <a:lnTo>
                    <a:pt x="175" y="793"/>
                  </a:lnTo>
                  <a:lnTo>
                    <a:pt x="113" y="793"/>
                  </a:lnTo>
                  <a:lnTo>
                    <a:pt x="113" y="1040"/>
                  </a:lnTo>
                  <a:cubicBezTo>
                    <a:pt x="87" y="1033"/>
                    <a:pt x="62" y="1017"/>
                    <a:pt x="62" y="991"/>
                  </a:cubicBezTo>
                  <a:lnTo>
                    <a:pt x="62" y="737"/>
                  </a:lnTo>
                  <a:cubicBezTo>
                    <a:pt x="62" y="674"/>
                    <a:pt x="197" y="627"/>
                    <a:pt x="285" y="627"/>
                  </a:cubicBezTo>
                  <a:cubicBezTo>
                    <a:pt x="300" y="627"/>
                    <a:pt x="318" y="628"/>
                    <a:pt x="337" y="631"/>
                  </a:cubicBezTo>
                  <a:lnTo>
                    <a:pt x="347" y="570"/>
                  </a:lnTo>
                  <a:cubicBezTo>
                    <a:pt x="325" y="566"/>
                    <a:pt x="304" y="564"/>
                    <a:pt x="285" y="564"/>
                  </a:cubicBezTo>
                  <a:cubicBezTo>
                    <a:pt x="189" y="564"/>
                    <a:pt x="0" y="616"/>
                    <a:pt x="0" y="737"/>
                  </a:cubicBezTo>
                  <a:close/>
                  <a:moveTo>
                    <a:pt x="339" y="398"/>
                  </a:moveTo>
                  <a:cubicBezTo>
                    <a:pt x="339" y="447"/>
                    <a:pt x="306" y="480"/>
                    <a:pt x="257" y="480"/>
                  </a:cubicBezTo>
                  <a:cubicBezTo>
                    <a:pt x="208" y="480"/>
                    <a:pt x="175" y="447"/>
                    <a:pt x="175" y="398"/>
                  </a:cubicBezTo>
                  <a:lnTo>
                    <a:pt x="175" y="341"/>
                  </a:lnTo>
                  <a:cubicBezTo>
                    <a:pt x="175" y="293"/>
                    <a:pt x="208" y="260"/>
                    <a:pt x="257" y="260"/>
                  </a:cubicBezTo>
                  <a:cubicBezTo>
                    <a:pt x="306" y="260"/>
                    <a:pt x="339" y="293"/>
                    <a:pt x="339" y="341"/>
                  </a:cubicBezTo>
                  <a:lnTo>
                    <a:pt x="339" y="398"/>
                  </a:lnTo>
                  <a:close/>
                  <a:moveTo>
                    <a:pt x="401" y="341"/>
                  </a:moveTo>
                  <a:cubicBezTo>
                    <a:pt x="401" y="258"/>
                    <a:pt x="340" y="198"/>
                    <a:pt x="257" y="198"/>
                  </a:cubicBezTo>
                  <a:cubicBezTo>
                    <a:pt x="174" y="198"/>
                    <a:pt x="113" y="258"/>
                    <a:pt x="113" y="341"/>
                  </a:cubicBezTo>
                  <a:lnTo>
                    <a:pt x="113" y="398"/>
                  </a:lnTo>
                  <a:cubicBezTo>
                    <a:pt x="113" y="481"/>
                    <a:pt x="174" y="542"/>
                    <a:pt x="257" y="542"/>
                  </a:cubicBezTo>
                  <a:cubicBezTo>
                    <a:pt x="340" y="542"/>
                    <a:pt x="401" y="481"/>
                    <a:pt x="401" y="398"/>
                  </a:cubicBezTo>
                  <a:lnTo>
                    <a:pt x="401" y="341"/>
                  </a:lnTo>
                  <a:close/>
                  <a:moveTo>
                    <a:pt x="734" y="285"/>
                  </a:moveTo>
                  <a:cubicBezTo>
                    <a:pt x="734" y="334"/>
                    <a:pt x="701" y="367"/>
                    <a:pt x="652" y="367"/>
                  </a:cubicBezTo>
                  <a:cubicBezTo>
                    <a:pt x="603" y="367"/>
                    <a:pt x="570" y="334"/>
                    <a:pt x="570" y="285"/>
                  </a:cubicBezTo>
                  <a:lnTo>
                    <a:pt x="570" y="229"/>
                  </a:lnTo>
                  <a:cubicBezTo>
                    <a:pt x="570" y="180"/>
                    <a:pt x="603" y="147"/>
                    <a:pt x="652" y="147"/>
                  </a:cubicBezTo>
                  <a:cubicBezTo>
                    <a:pt x="701" y="147"/>
                    <a:pt x="734" y="180"/>
                    <a:pt x="734" y="229"/>
                  </a:cubicBezTo>
                  <a:lnTo>
                    <a:pt x="734" y="285"/>
                  </a:lnTo>
                  <a:close/>
                  <a:moveTo>
                    <a:pt x="796" y="229"/>
                  </a:moveTo>
                  <a:cubicBezTo>
                    <a:pt x="796" y="145"/>
                    <a:pt x="735" y="85"/>
                    <a:pt x="652" y="85"/>
                  </a:cubicBezTo>
                  <a:cubicBezTo>
                    <a:pt x="569" y="85"/>
                    <a:pt x="508" y="145"/>
                    <a:pt x="508" y="229"/>
                  </a:cubicBezTo>
                  <a:lnTo>
                    <a:pt x="508" y="285"/>
                  </a:lnTo>
                  <a:cubicBezTo>
                    <a:pt x="508" y="368"/>
                    <a:pt x="569" y="429"/>
                    <a:pt x="652" y="429"/>
                  </a:cubicBezTo>
                  <a:cubicBezTo>
                    <a:pt x="735" y="429"/>
                    <a:pt x="796" y="368"/>
                    <a:pt x="796" y="285"/>
                  </a:cubicBezTo>
                  <a:lnTo>
                    <a:pt x="796" y="229"/>
                  </a:lnTo>
                  <a:close/>
                  <a:moveTo>
                    <a:pt x="1101" y="200"/>
                  </a:moveTo>
                  <a:cubicBezTo>
                    <a:pt x="1101" y="249"/>
                    <a:pt x="1068" y="282"/>
                    <a:pt x="1019" y="282"/>
                  </a:cubicBezTo>
                  <a:cubicBezTo>
                    <a:pt x="970" y="282"/>
                    <a:pt x="937" y="249"/>
                    <a:pt x="937" y="200"/>
                  </a:cubicBezTo>
                  <a:lnTo>
                    <a:pt x="937" y="144"/>
                  </a:lnTo>
                  <a:cubicBezTo>
                    <a:pt x="937" y="95"/>
                    <a:pt x="970" y="62"/>
                    <a:pt x="1019" y="62"/>
                  </a:cubicBezTo>
                  <a:cubicBezTo>
                    <a:pt x="1068" y="62"/>
                    <a:pt x="1101" y="95"/>
                    <a:pt x="1101" y="144"/>
                  </a:cubicBezTo>
                  <a:lnTo>
                    <a:pt x="1101" y="200"/>
                  </a:lnTo>
                  <a:close/>
                  <a:moveTo>
                    <a:pt x="1163" y="144"/>
                  </a:moveTo>
                  <a:cubicBezTo>
                    <a:pt x="1163" y="61"/>
                    <a:pt x="1102" y="0"/>
                    <a:pt x="1019" y="0"/>
                  </a:cubicBezTo>
                  <a:cubicBezTo>
                    <a:pt x="936" y="0"/>
                    <a:pt x="875" y="61"/>
                    <a:pt x="875" y="144"/>
                  </a:cubicBezTo>
                  <a:lnTo>
                    <a:pt x="875" y="200"/>
                  </a:lnTo>
                  <a:cubicBezTo>
                    <a:pt x="875" y="284"/>
                    <a:pt x="936" y="344"/>
                    <a:pt x="1019" y="344"/>
                  </a:cubicBezTo>
                  <a:cubicBezTo>
                    <a:pt x="1102" y="344"/>
                    <a:pt x="1163" y="284"/>
                    <a:pt x="1163" y="200"/>
                  </a:cubicBezTo>
                  <a:lnTo>
                    <a:pt x="1163" y="144"/>
                  </a:lnTo>
                  <a:close/>
                  <a:moveTo>
                    <a:pt x="1332" y="539"/>
                  </a:moveTo>
                  <a:cubicBezTo>
                    <a:pt x="1332" y="419"/>
                    <a:pt x="1125" y="367"/>
                    <a:pt x="1019" y="367"/>
                  </a:cubicBezTo>
                  <a:cubicBezTo>
                    <a:pt x="913" y="367"/>
                    <a:pt x="706" y="419"/>
                    <a:pt x="706" y="539"/>
                  </a:cubicBezTo>
                  <a:lnTo>
                    <a:pt x="706" y="793"/>
                  </a:lnTo>
                  <a:cubicBezTo>
                    <a:pt x="706" y="858"/>
                    <a:pt x="756" y="917"/>
                    <a:pt x="819" y="933"/>
                  </a:cubicBezTo>
                  <a:lnTo>
                    <a:pt x="819" y="1329"/>
                  </a:lnTo>
                  <a:lnTo>
                    <a:pt x="881" y="1329"/>
                  </a:lnTo>
                  <a:lnTo>
                    <a:pt x="881" y="595"/>
                  </a:lnTo>
                  <a:lnTo>
                    <a:pt x="819" y="595"/>
                  </a:lnTo>
                  <a:lnTo>
                    <a:pt x="819" y="867"/>
                  </a:lnTo>
                  <a:cubicBezTo>
                    <a:pt x="789" y="853"/>
                    <a:pt x="768" y="821"/>
                    <a:pt x="768" y="793"/>
                  </a:cubicBezTo>
                  <a:lnTo>
                    <a:pt x="768" y="539"/>
                  </a:lnTo>
                  <a:cubicBezTo>
                    <a:pt x="768" y="478"/>
                    <a:pt x="920" y="429"/>
                    <a:pt x="1019" y="429"/>
                  </a:cubicBezTo>
                  <a:cubicBezTo>
                    <a:pt x="1118" y="429"/>
                    <a:pt x="1270" y="478"/>
                    <a:pt x="1270" y="539"/>
                  </a:cubicBezTo>
                  <a:lnTo>
                    <a:pt x="1270" y="793"/>
                  </a:lnTo>
                  <a:cubicBezTo>
                    <a:pt x="1270" y="821"/>
                    <a:pt x="1249" y="853"/>
                    <a:pt x="1219" y="867"/>
                  </a:cubicBezTo>
                  <a:lnTo>
                    <a:pt x="1219" y="595"/>
                  </a:lnTo>
                  <a:lnTo>
                    <a:pt x="1157" y="595"/>
                  </a:lnTo>
                  <a:lnTo>
                    <a:pt x="1157" y="1329"/>
                  </a:lnTo>
                  <a:lnTo>
                    <a:pt x="1219" y="1329"/>
                  </a:lnTo>
                  <a:lnTo>
                    <a:pt x="1219" y="933"/>
                  </a:lnTo>
                  <a:cubicBezTo>
                    <a:pt x="1281" y="917"/>
                    <a:pt x="1332" y="858"/>
                    <a:pt x="1332" y="793"/>
                  </a:cubicBezTo>
                  <a:lnTo>
                    <a:pt x="1332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3" name="Google Shape;403;p111"/>
          <p:cNvGrpSpPr/>
          <p:nvPr/>
        </p:nvGrpSpPr>
        <p:grpSpPr>
          <a:xfrm>
            <a:off x="5175447" y="5432871"/>
            <a:ext cx="710291" cy="710292"/>
            <a:chOff x="3676430" y="5506868"/>
            <a:chExt cx="710291" cy="710292"/>
          </a:xfrm>
        </p:grpSpPr>
        <p:sp>
          <p:nvSpPr>
            <p:cNvPr id="404" name="Google Shape;404;p111"/>
            <p:cNvSpPr/>
            <p:nvPr/>
          </p:nvSpPr>
          <p:spPr>
            <a:xfrm>
              <a:off x="3676430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5" name="Google Shape;405;p111"/>
            <p:cNvSpPr/>
            <p:nvPr/>
          </p:nvSpPr>
          <p:spPr>
            <a:xfrm>
              <a:off x="3795831" y="5619127"/>
              <a:ext cx="471488" cy="485775"/>
            </a:xfrm>
            <a:custGeom>
              <a:rect b="b" l="l" r="r" t="t"/>
              <a:pathLst>
                <a:path extrusionOk="0" h="1348" w="1309">
                  <a:moveTo>
                    <a:pt x="989" y="442"/>
                  </a:moveTo>
                  <a:cubicBezTo>
                    <a:pt x="971" y="452"/>
                    <a:pt x="949" y="457"/>
                    <a:pt x="923" y="457"/>
                  </a:cubicBezTo>
                  <a:cubicBezTo>
                    <a:pt x="899" y="457"/>
                    <a:pt x="876" y="452"/>
                    <a:pt x="859" y="448"/>
                  </a:cubicBezTo>
                  <a:cubicBezTo>
                    <a:pt x="866" y="417"/>
                    <a:pt x="883" y="366"/>
                    <a:pt x="923" y="343"/>
                  </a:cubicBezTo>
                  <a:cubicBezTo>
                    <a:pt x="963" y="320"/>
                    <a:pt x="1046" y="309"/>
                    <a:pt x="1107" y="305"/>
                  </a:cubicBezTo>
                  <a:cubicBezTo>
                    <a:pt x="1075" y="355"/>
                    <a:pt x="1028" y="419"/>
                    <a:pt x="989" y="442"/>
                  </a:cubicBezTo>
                  <a:close/>
                  <a:moveTo>
                    <a:pt x="1215" y="241"/>
                  </a:moveTo>
                  <a:lnTo>
                    <a:pt x="1163" y="241"/>
                  </a:lnTo>
                  <a:cubicBezTo>
                    <a:pt x="1143" y="241"/>
                    <a:pt x="971" y="243"/>
                    <a:pt x="892" y="289"/>
                  </a:cubicBezTo>
                  <a:cubicBezTo>
                    <a:pt x="805" y="340"/>
                    <a:pt x="794" y="462"/>
                    <a:pt x="793" y="467"/>
                  </a:cubicBezTo>
                  <a:lnTo>
                    <a:pt x="791" y="490"/>
                  </a:lnTo>
                  <a:lnTo>
                    <a:pt x="813" y="498"/>
                  </a:lnTo>
                  <a:cubicBezTo>
                    <a:pt x="815" y="499"/>
                    <a:pt x="865" y="519"/>
                    <a:pt x="923" y="519"/>
                  </a:cubicBezTo>
                  <a:cubicBezTo>
                    <a:pt x="960" y="519"/>
                    <a:pt x="993" y="511"/>
                    <a:pt x="1020" y="495"/>
                  </a:cubicBezTo>
                  <a:cubicBezTo>
                    <a:pt x="1099" y="449"/>
                    <a:pt x="1180" y="303"/>
                    <a:pt x="1189" y="287"/>
                  </a:cubicBezTo>
                  <a:lnTo>
                    <a:pt x="1215" y="241"/>
                  </a:lnTo>
                  <a:close/>
                  <a:moveTo>
                    <a:pt x="210" y="1056"/>
                  </a:moveTo>
                  <a:lnTo>
                    <a:pt x="254" y="1012"/>
                  </a:lnTo>
                  <a:lnTo>
                    <a:pt x="197" y="956"/>
                  </a:lnTo>
                  <a:lnTo>
                    <a:pt x="153" y="999"/>
                  </a:lnTo>
                  <a:lnTo>
                    <a:pt x="210" y="1056"/>
                  </a:lnTo>
                  <a:close/>
                  <a:moveTo>
                    <a:pt x="1112" y="872"/>
                  </a:moveTo>
                  <a:cubicBezTo>
                    <a:pt x="1080" y="908"/>
                    <a:pt x="938" y="1045"/>
                    <a:pt x="906" y="1059"/>
                  </a:cubicBezTo>
                  <a:lnTo>
                    <a:pt x="514" y="1059"/>
                  </a:lnTo>
                  <a:cubicBezTo>
                    <a:pt x="488" y="1059"/>
                    <a:pt x="471" y="1067"/>
                    <a:pt x="459" y="1076"/>
                  </a:cubicBezTo>
                  <a:lnTo>
                    <a:pt x="275" y="893"/>
                  </a:lnTo>
                  <a:lnTo>
                    <a:pt x="366" y="803"/>
                  </a:lnTo>
                  <a:cubicBezTo>
                    <a:pt x="391" y="779"/>
                    <a:pt x="431" y="755"/>
                    <a:pt x="457" y="755"/>
                  </a:cubicBezTo>
                  <a:lnTo>
                    <a:pt x="598" y="755"/>
                  </a:lnTo>
                  <a:cubicBezTo>
                    <a:pt x="609" y="755"/>
                    <a:pt x="630" y="771"/>
                    <a:pt x="644" y="781"/>
                  </a:cubicBezTo>
                  <a:cubicBezTo>
                    <a:pt x="664" y="797"/>
                    <a:pt x="682" y="811"/>
                    <a:pt x="703" y="811"/>
                  </a:cubicBezTo>
                  <a:lnTo>
                    <a:pt x="852" y="811"/>
                  </a:lnTo>
                  <a:cubicBezTo>
                    <a:pt x="890" y="811"/>
                    <a:pt x="906" y="831"/>
                    <a:pt x="906" y="851"/>
                  </a:cubicBezTo>
                  <a:cubicBezTo>
                    <a:pt x="906" y="870"/>
                    <a:pt x="890" y="890"/>
                    <a:pt x="852" y="890"/>
                  </a:cubicBezTo>
                  <a:lnTo>
                    <a:pt x="627" y="890"/>
                  </a:lnTo>
                  <a:lnTo>
                    <a:pt x="627" y="952"/>
                  </a:lnTo>
                  <a:lnTo>
                    <a:pt x="852" y="952"/>
                  </a:lnTo>
                  <a:cubicBezTo>
                    <a:pt x="928" y="952"/>
                    <a:pt x="968" y="901"/>
                    <a:pt x="968" y="851"/>
                  </a:cubicBezTo>
                  <a:cubicBezTo>
                    <a:pt x="968" y="844"/>
                    <a:pt x="967" y="837"/>
                    <a:pt x="966" y="830"/>
                  </a:cubicBezTo>
                  <a:lnTo>
                    <a:pt x="1064" y="779"/>
                  </a:lnTo>
                  <a:cubicBezTo>
                    <a:pt x="1070" y="776"/>
                    <a:pt x="1075" y="772"/>
                    <a:pt x="1078" y="766"/>
                  </a:cubicBezTo>
                  <a:cubicBezTo>
                    <a:pt x="1110" y="703"/>
                    <a:pt x="1134" y="677"/>
                    <a:pt x="1169" y="669"/>
                  </a:cubicBezTo>
                  <a:cubicBezTo>
                    <a:pt x="1197" y="663"/>
                    <a:pt x="1222" y="667"/>
                    <a:pt x="1237" y="675"/>
                  </a:cubicBezTo>
                  <a:cubicBezTo>
                    <a:pt x="1203" y="740"/>
                    <a:pt x="1129" y="853"/>
                    <a:pt x="1112" y="872"/>
                  </a:cubicBezTo>
                  <a:close/>
                  <a:moveTo>
                    <a:pt x="1042" y="703"/>
                  </a:moveTo>
                  <a:cubicBezTo>
                    <a:pt x="1037" y="712"/>
                    <a:pt x="1032" y="719"/>
                    <a:pt x="1027" y="729"/>
                  </a:cubicBezTo>
                  <a:lnTo>
                    <a:pt x="934" y="777"/>
                  </a:lnTo>
                  <a:cubicBezTo>
                    <a:pt x="915" y="760"/>
                    <a:pt x="888" y="749"/>
                    <a:pt x="852" y="749"/>
                  </a:cubicBezTo>
                  <a:lnTo>
                    <a:pt x="706" y="749"/>
                  </a:lnTo>
                  <a:cubicBezTo>
                    <a:pt x="700" y="747"/>
                    <a:pt x="689" y="738"/>
                    <a:pt x="681" y="732"/>
                  </a:cubicBezTo>
                  <a:cubicBezTo>
                    <a:pt x="657" y="713"/>
                    <a:pt x="630" y="692"/>
                    <a:pt x="598" y="692"/>
                  </a:cubicBezTo>
                  <a:lnTo>
                    <a:pt x="545" y="692"/>
                  </a:lnTo>
                  <a:lnTo>
                    <a:pt x="545" y="684"/>
                  </a:lnTo>
                  <a:lnTo>
                    <a:pt x="608" y="642"/>
                  </a:lnTo>
                  <a:lnTo>
                    <a:pt x="696" y="642"/>
                  </a:lnTo>
                  <a:lnTo>
                    <a:pt x="746" y="592"/>
                  </a:lnTo>
                  <a:lnTo>
                    <a:pt x="789" y="613"/>
                  </a:lnTo>
                  <a:lnTo>
                    <a:pt x="843" y="613"/>
                  </a:lnTo>
                  <a:lnTo>
                    <a:pt x="928" y="670"/>
                  </a:lnTo>
                  <a:lnTo>
                    <a:pt x="1009" y="670"/>
                  </a:lnTo>
                  <a:lnTo>
                    <a:pt x="1042" y="703"/>
                  </a:lnTo>
                  <a:close/>
                  <a:moveTo>
                    <a:pt x="470" y="1175"/>
                  </a:moveTo>
                  <a:lnTo>
                    <a:pt x="373" y="1272"/>
                  </a:lnTo>
                  <a:lnTo>
                    <a:pt x="78" y="978"/>
                  </a:lnTo>
                  <a:lnTo>
                    <a:pt x="175" y="880"/>
                  </a:lnTo>
                  <a:lnTo>
                    <a:pt x="470" y="1175"/>
                  </a:lnTo>
                  <a:close/>
                  <a:moveTo>
                    <a:pt x="1156" y="609"/>
                  </a:moveTo>
                  <a:cubicBezTo>
                    <a:pt x="1124" y="616"/>
                    <a:pt x="1100" y="631"/>
                    <a:pt x="1079" y="652"/>
                  </a:cubicBezTo>
                  <a:lnTo>
                    <a:pt x="1035" y="608"/>
                  </a:lnTo>
                  <a:lnTo>
                    <a:pt x="947" y="608"/>
                  </a:lnTo>
                  <a:lnTo>
                    <a:pt x="862" y="551"/>
                  </a:lnTo>
                  <a:lnTo>
                    <a:pt x="803" y="551"/>
                  </a:lnTo>
                  <a:lnTo>
                    <a:pt x="761" y="530"/>
                  </a:lnTo>
                  <a:cubicBezTo>
                    <a:pt x="755" y="503"/>
                    <a:pt x="748" y="477"/>
                    <a:pt x="737" y="454"/>
                  </a:cubicBezTo>
                  <a:cubicBezTo>
                    <a:pt x="794" y="371"/>
                    <a:pt x="781" y="253"/>
                    <a:pt x="741" y="197"/>
                  </a:cubicBezTo>
                  <a:cubicBezTo>
                    <a:pt x="680" y="111"/>
                    <a:pt x="593" y="91"/>
                    <a:pt x="508" y="71"/>
                  </a:cubicBezTo>
                  <a:cubicBezTo>
                    <a:pt x="455" y="59"/>
                    <a:pt x="406" y="47"/>
                    <a:pt x="364" y="20"/>
                  </a:cubicBezTo>
                  <a:lnTo>
                    <a:pt x="333" y="0"/>
                  </a:lnTo>
                  <a:lnTo>
                    <a:pt x="318" y="34"/>
                  </a:lnTo>
                  <a:cubicBezTo>
                    <a:pt x="266" y="157"/>
                    <a:pt x="278" y="297"/>
                    <a:pt x="349" y="392"/>
                  </a:cubicBezTo>
                  <a:cubicBezTo>
                    <a:pt x="403" y="464"/>
                    <a:pt x="486" y="503"/>
                    <a:pt x="584" y="503"/>
                  </a:cubicBezTo>
                  <a:cubicBezTo>
                    <a:pt x="599" y="503"/>
                    <a:pt x="615" y="502"/>
                    <a:pt x="630" y="500"/>
                  </a:cubicBezTo>
                  <a:lnTo>
                    <a:pt x="623" y="439"/>
                  </a:lnTo>
                  <a:cubicBezTo>
                    <a:pt x="500" y="453"/>
                    <a:pt x="433" y="401"/>
                    <a:pt x="399" y="354"/>
                  </a:cubicBezTo>
                  <a:cubicBezTo>
                    <a:pt x="347" y="285"/>
                    <a:pt x="334" y="185"/>
                    <a:pt x="363" y="91"/>
                  </a:cubicBezTo>
                  <a:cubicBezTo>
                    <a:pt x="405" y="111"/>
                    <a:pt x="450" y="121"/>
                    <a:pt x="494" y="132"/>
                  </a:cubicBezTo>
                  <a:cubicBezTo>
                    <a:pt x="571" y="149"/>
                    <a:pt x="643" y="166"/>
                    <a:pt x="690" y="232"/>
                  </a:cubicBezTo>
                  <a:cubicBezTo>
                    <a:pt x="713" y="266"/>
                    <a:pt x="724" y="335"/>
                    <a:pt x="701" y="391"/>
                  </a:cubicBezTo>
                  <a:cubicBezTo>
                    <a:pt x="653" y="321"/>
                    <a:pt x="589" y="271"/>
                    <a:pt x="528" y="225"/>
                  </a:cubicBezTo>
                  <a:cubicBezTo>
                    <a:pt x="505" y="208"/>
                    <a:pt x="483" y="191"/>
                    <a:pt x="463" y="174"/>
                  </a:cubicBezTo>
                  <a:lnTo>
                    <a:pt x="423" y="221"/>
                  </a:lnTo>
                  <a:cubicBezTo>
                    <a:pt x="444" y="239"/>
                    <a:pt x="467" y="256"/>
                    <a:pt x="491" y="275"/>
                  </a:cubicBezTo>
                  <a:cubicBezTo>
                    <a:pt x="581" y="343"/>
                    <a:pt x="673" y="415"/>
                    <a:pt x="702" y="548"/>
                  </a:cubicBezTo>
                  <a:lnTo>
                    <a:pt x="670" y="580"/>
                  </a:lnTo>
                  <a:lnTo>
                    <a:pt x="589" y="580"/>
                  </a:lnTo>
                  <a:lnTo>
                    <a:pt x="483" y="650"/>
                  </a:lnTo>
                  <a:lnTo>
                    <a:pt x="483" y="692"/>
                  </a:lnTo>
                  <a:lnTo>
                    <a:pt x="457" y="692"/>
                  </a:lnTo>
                  <a:cubicBezTo>
                    <a:pt x="410" y="692"/>
                    <a:pt x="355" y="727"/>
                    <a:pt x="323" y="758"/>
                  </a:cubicBezTo>
                  <a:lnTo>
                    <a:pt x="232" y="849"/>
                  </a:lnTo>
                  <a:lnTo>
                    <a:pt x="197" y="814"/>
                  </a:lnTo>
                  <a:cubicBezTo>
                    <a:pt x="185" y="802"/>
                    <a:pt x="165" y="802"/>
                    <a:pt x="153" y="814"/>
                  </a:cubicBezTo>
                  <a:lnTo>
                    <a:pt x="12" y="956"/>
                  </a:lnTo>
                  <a:cubicBezTo>
                    <a:pt x="0" y="968"/>
                    <a:pt x="0" y="987"/>
                    <a:pt x="12" y="999"/>
                  </a:cubicBezTo>
                  <a:lnTo>
                    <a:pt x="351" y="1338"/>
                  </a:lnTo>
                  <a:cubicBezTo>
                    <a:pt x="357" y="1344"/>
                    <a:pt x="365" y="1347"/>
                    <a:pt x="373" y="1347"/>
                  </a:cubicBezTo>
                  <a:cubicBezTo>
                    <a:pt x="381" y="1347"/>
                    <a:pt x="389" y="1344"/>
                    <a:pt x="395" y="1338"/>
                  </a:cubicBezTo>
                  <a:lnTo>
                    <a:pt x="536" y="1197"/>
                  </a:lnTo>
                  <a:cubicBezTo>
                    <a:pt x="548" y="1185"/>
                    <a:pt x="548" y="1165"/>
                    <a:pt x="536" y="1153"/>
                  </a:cubicBezTo>
                  <a:lnTo>
                    <a:pt x="505" y="1122"/>
                  </a:lnTo>
                  <a:cubicBezTo>
                    <a:pt x="507" y="1122"/>
                    <a:pt x="510" y="1121"/>
                    <a:pt x="514" y="1121"/>
                  </a:cubicBezTo>
                  <a:lnTo>
                    <a:pt x="909" y="1121"/>
                  </a:lnTo>
                  <a:cubicBezTo>
                    <a:pt x="963" y="1121"/>
                    <a:pt x="1156" y="916"/>
                    <a:pt x="1158" y="914"/>
                  </a:cubicBezTo>
                  <a:cubicBezTo>
                    <a:pt x="1179" y="889"/>
                    <a:pt x="1276" y="744"/>
                    <a:pt x="1303" y="679"/>
                  </a:cubicBezTo>
                  <a:cubicBezTo>
                    <a:pt x="1308" y="669"/>
                    <a:pt x="1306" y="657"/>
                    <a:pt x="1300" y="649"/>
                  </a:cubicBezTo>
                  <a:cubicBezTo>
                    <a:pt x="1277" y="618"/>
                    <a:pt x="1222" y="593"/>
                    <a:pt x="1156" y="6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6" name="Google Shape;406;p111"/>
          <p:cNvGrpSpPr/>
          <p:nvPr/>
        </p:nvGrpSpPr>
        <p:grpSpPr>
          <a:xfrm>
            <a:off x="2976053" y="5432871"/>
            <a:ext cx="710291" cy="710292"/>
            <a:chOff x="1477036" y="5506868"/>
            <a:chExt cx="710291" cy="710292"/>
          </a:xfrm>
        </p:grpSpPr>
        <p:sp>
          <p:nvSpPr>
            <p:cNvPr id="407" name="Google Shape;407;p111"/>
            <p:cNvSpPr/>
            <p:nvPr/>
          </p:nvSpPr>
          <p:spPr>
            <a:xfrm>
              <a:off x="1477036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11"/>
            <p:cNvSpPr/>
            <p:nvPr/>
          </p:nvSpPr>
          <p:spPr>
            <a:xfrm>
              <a:off x="1566275" y="5635002"/>
              <a:ext cx="531812" cy="454025"/>
            </a:xfrm>
            <a:custGeom>
              <a:rect b="b" l="l" r="r" t="t"/>
              <a:pathLst>
                <a:path extrusionOk="0" h="1261" w="1477">
                  <a:moveTo>
                    <a:pt x="372" y="796"/>
                  </a:moveTo>
                  <a:lnTo>
                    <a:pt x="372" y="796"/>
                  </a:lnTo>
                  <a:lnTo>
                    <a:pt x="385" y="784"/>
                  </a:lnTo>
                  <a:cubicBezTo>
                    <a:pt x="399" y="769"/>
                    <a:pt x="424" y="770"/>
                    <a:pt x="439" y="786"/>
                  </a:cubicBezTo>
                  <a:cubicBezTo>
                    <a:pt x="447" y="794"/>
                    <a:pt x="452" y="804"/>
                    <a:pt x="452" y="814"/>
                  </a:cubicBezTo>
                  <a:cubicBezTo>
                    <a:pt x="452" y="824"/>
                    <a:pt x="449" y="834"/>
                    <a:pt x="442" y="840"/>
                  </a:cubicBezTo>
                  <a:lnTo>
                    <a:pt x="396" y="886"/>
                  </a:lnTo>
                  <a:lnTo>
                    <a:pt x="384" y="899"/>
                  </a:lnTo>
                  <a:cubicBezTo>
                    <a:pt x="369" y="913"/>
                    <a:pt x="345" y="911"/>
                    <a:pt x="329" y="896"/>
                  </a:cubicBezTo>
                  <a:cubicBezTo>
                    <a:pt x="314" y="880"/>
                    <a:pt x="313" y="856"/>
                    <a:pt x="327" y="842"/>
                  </a:cubicBezTo>
                  <a:cubicBezTo>
                    <a:pt x="335" y="834"/>
                    <a:pt x="364" y="805"/>
                    <a:pt x="372" y="796"/>
                  </a:cubicBezTo>
                  <a:close/>
                  <a:moveTo>
                    <a:pt x="471" y="895"/>
                  </a:moveTo>
                  <a:lnTo>
                    <a:pt x="471" y="895"/>
                  </a:lnTo>
                  <a:lnTo>
                    <a:pt x="484" y="882"/>
                  </a:lnTo>
                  <a:cubicBezTo>
                    <a:pt x="498" y="868"/>
                    <a:pt x="522" y="869"/>
                    <a:pt x="538" y="885"/>
                  </a:cubicBezTo>
                  <a:cubicBezTo>
                    <a:pt x="554" y="900"/>
                    <a:pt x="555" y="925"/>
                    <a:pt x="540" y="939"/>
                  </a:cubicBezTo>
                  <a:lnTo>
                    <a:pt x="495" y="985"/>
                  </a:lnTo>
                  <a:lnTo>
                    <a:pt x="495" y="985"/>
                  </a:lnTo>
                  <a:lnTo>
                    <a:pt x="482" y="997"/>
                  </a:lnTo>
                  <a:cubicBezTo>
                    <a:pt x="468" y="1012"/>
                    <a:pt x="444" y="1011"/>
                    <a:pt x="428" y="995"/>
                  </a:cubicBezTo>
                  <a:cubicBezTo>
                    <a:pt x="412" y="979"/>
                    <a:pt x="411" y="955"/>
                    <a:pt x="425" y="941"/>
                  </a:cubicBezTo>
                  <a:lnTo>
                    <a:pt x="471" y="895"/>
                  </a:lnTo>
                  <a:close/>
                  <a:moveTo>
                    <a:pt x="570" y="994"/>
                  </a:moveTo>
                  <a:lnTo>
                    <a:pt x="582" y="981"/>
                  </a:lnTo>
                  <a:cubicBezTo>
                    <a:pt x="597" y="967"/>
                    <a:pt x="621" y="968"/>
                    <a:pt x="637" y="983"/>
                  </a:cubicBezTo>
                  <a:cubicBezTo>
                    <a:pt x="644" y="991"/>
                    <a:pt x="649" y="1001"/>
                    <a:pt x="649" y="1012"/>
                  </a:cubicBezTo>
                  <a:cubicBezTo>
                    <a:pt x="649" y="1022"/>
                    <a:pt x="646" y="1031"/>
                    <a:pt x="639" y="1038"/>
                  </a:cubicBezTo>
                  <a:lnTo>
                    <a:pt x="593" y="1083"/>
                  </a:lnTo>
                  <a:lnTo>
                    <a:pt x="581" y="1096"/>
                  </a:lnTo>
                  <a:cubicBezTo>
                    <a:pt x="567" y="1110"/>
                    <a:pt x="542" y="1109"/>
                    <a:pt x="527" y="1094"/>
                  </a:cubicBezTo>
                  <a:cubicBezTo>
                    <a:pt x="511" y="1078"/>
                    <a:pt x="510" y="1053"/>
                    <a:pt x="524" y="1039"/>
                  </a:cubicBezTo>
                  <a:lnTo>
                    <a:pt x="570" y="994"/>
                  </a:lnTo>
                  <a:close/>
                  <a:moveTo>
                    <a:pt x="623" y="1138"/>
                  </a:moveTo>
                  <a:lnTo>
                    <a:pt x="668" y="1092"/>
                  </a:lnTo>
                  <a:lnTo>
                    <a:pt x="668" y="1092"/>
                  </a:lnTo>
                  <a:lnTo>
                    <a:pt x="681" y="1080"/>
                  </a:lnTo>
                  <a:cubicBezTo>
                    <a:pt x="695" y="1065"/>
                    <a:pt x="720" y="1066"/>
                    <a:pt x="735" y="1082"/>
                  </a:cubicBezTo>
                  <a:cubicBezTo>
                    <a:pt x="751" y="1098"/>
                    <a:pt x="752" y="1122"/>
                    <a:pt x="738" y="1136"/>
                  </a:cubicBezTo>
                  <a:lnTo>
                    <a:pt x="692" y="1182"/>
                  </a:lnTo>
                  <a:lnTo>
                    <a:pt x="692" y="1182"/>
                  </a:lnTo>
                  <a:lnTo>
                    <a:pt x="680" y="1195"/>
                  </a:lnTo>
                  <a:cubicBezTo>
                    <a:pt x="673" y="1201"/>
                    <a:pt x="664" y="1205"/>
                    <a:pt x="654" y="1205"/>
                  </a:cubicBezTo>
                  <a:cubicBezTo>
                    <a:pt x="643" y="1204"/>
                    <a:pt x="633" y="1200"/>
                    <a:pt x="625" y="1192"/>
                  </a:cubicBezTo>
                  <a:cubicBezTo>
                    <a:pt x="617" y="1184"/>
                    <a:pt x="613" y="1174"/>
                    <a:pt x="613" y="1164"/>
                  </a:cubicBezTo>
                  <a:cubicBezTo>
                    <a:pt x="612" y="1154"/>
                    <a:pt x="616" y="1145"/>
                    <a:pt x="623" y="1138"/>
                  </a:cubicBezTo>
                  <a:close/>
                  <a:moveTo>
                    <a:pt x="290" y="935"/>
                  </a:moveTo>
                  <a:cubicBezTo>
                    <a:pt x="309" y="954"/>
                    <a:pt x="334" y="964"/>
                    <a:pt x="359" y="964"/>
                  </a:cubicBezTo>
                  <a:lnTo>
                    <a:pt x="360" y="964"/>
                  </a:lnTo>
                  <a:cubicBezTo>
                    <a:pt x="360" y="989"/>
                    <a:pt x="369" y="1014"/>
                    <a:pt x="389" y="1034"/>
                  </a:cubicBezTo>
                  <a:cubicBezTo>
                    <a:pt x="408" y="1053"/>
                    <a:pt x="433" y="1063"/>
                    <a:pt x="457" y="1063"/>
                  </a:cubicBezTo>
                  <a:cubicBezTo>
                    <a:pt x="458" y="1063"/>
                    <a:pt x="458" y="1062"/>
                    <a:pt x="459" y="1062"/>
                  </a:cubicBezTo>
                  <a:cubicBezTo>
                    <a:pt x="459" y="1088"/>
                    <a:pt x="468" y="1113"/>
                    <a:pt x="487" y="1133"/>
                  </a:cubicBezTo>
                  <a:cubicBezTo>
                    <a:pt x="506" y="1152"/>
                    <a:pt x="531" y="1161"/>
                    <a:pt x="556" y="1161"/>
                  </a:cubicBezTo>
                  <a:cubicBezTo>
                    <a:pt x="557" y="1161"/>
                    <a:pt x="557" y="1161"/>
                    <a:pt x="558" y="1161"/>
                  </a:cubicBezTo>
                  <a:cubicBezTo>
                    <a:pt x="558" y="1162"/>
                    <a:pt x="557" y="1164"/>
                    <a:pt x="557" y="1165"/>
                  </a:cubicBezTo>
                  <a:cubicBezTo>
                    <a:pt x="558" y="1190"/>
                    <a:pt x="568" y="1213"/>
                    <a:pt x="586" y="1231"/>
                  </a:cubicBezTo>
                  <a:cubicBezTo>
                    <a:pt x="604" y="1249"/>
                    <a:pt x="627" y="1259"/>
                    <a:pt x="652" y="1260"/>
                  </a:cubicBezTo>
                  <a:cubicBezTo>
                    <a:pt x="653" y="1260"/>
                    <a:pt x="654" y="1260"/>
                    <a:pt x="655" y="1260"/>
                  </a:cubicBezTo>
                  <a:cubicBezTo>
                    <a:pt x="679" y="1260"/>
                    <a:pt x="702" y="1251"/>
                    <a:pt x="719" y="1234"/>
                  </a:cubicBezTo>
                  <a:lnTo>
                    <a:pt x="764" y="1188"/>
                  </a:lnTo>
                  <a:lnTo>
                    <a:pt x="764" y="1188"/>
                  </a:lnTo>
                  <a:lnTo>
                    <a:pt x="777" y="1175"/>
                  </a:lnTo>
                  <a:cubicBezTo>
                    <a:pt x="813" y="1140"/>
                    <a:pt x="812" y="1080"/>
                    <a:pt x="774" y="1043"/>
                  </a:cubicBezTo>
                  <a:cubicBezTo>
                    <a:pt x="755" y="1023"/>
                    <a:pt x="729" y="1014"/>
                    <a:pt x="704" y="1015"/>
                  </a:cubicBezTo>
                  <a:cubicBezTo>
                    <a:pt x="704" y="1013"/>
                    <a:pt x="704" y="1012"/>
                    <a:pt x="704" y="1010"/>
                  </a:cubicBezTo>
                  <a:cubicBezTo>
                    <a:pt x="704" y="986"/>
                    <a:pt x="694" y="962"/>
                    <a:pt x="676" y="944"/>
                  </a:cubicBezTo>
                  <a:cubicBezTo>
                    <a:pt x="656" y="925"/>
                    <a:pt x="631" y="915"/>
                    <a:pt x="605" y="916"/>
                  </a:cubicBezTo>
                  <a:cubicBezTo>
                    <a:pt x="606" y="891"/>
                    <a:pt x="597" y="865"/>
                    <a:pt x="577" y="846"/>
                  </a:cubicBezTo>
                  <a:cubicBezTo>
                    <a:pt x="558" y="826"/>
                    <a:pt x="532" y="817"/>
                    <a:pt x="507" y="817"/>
                  </a:cubicBezTo>
                  <a:cubicBezTo>
                    <a:pt x="507" y="816"/>
                    <a:pt x="507" y="815"/>
                    <a:pt x="507" y="813"/>
                  </a:cubicBezTo>
                  <a:cubicBezTo>
                    <a:pt x="506" y="788"/>
                    <a:pt x="496" y="765"/>
                    <a:pt x="478" y="747"/>
                  </a:cubicBezTo>
                  <a:cubicBezTo>
                    <a:pt x="441" y="710"/>
                    <a:pt x="382" y="709"/>
                    <a:pt x="346" y="745"/>
                  </a:cubicBezTo>
                  <a:lnTo>
                    <a:pt x="300" y="790"/>
                  </a:lnTo>
                  <a:lnTo>
                    <a:pt x="300" y="790"/>
                  </a:lnTo>
                  <a:cubicBezTo>
                    <a:pt x="295" y="796"/>
                    <a:pt x="290" y="800"/>
                    <a:pt x="288" y="803"/>
                  </a:cubicBezTo>
                  <a:cubicBezTo>
                    <a:pt x="252" y="839"/>
                    <a:pt x="253" y="898"/>
                    <a:pt x="290" y="935"/>
                  </a:cubicBezTo>
                  <a:close/>
                  <a:moveTo>
                    <a:pt x="685" y="230"/>
                  </a:moveTo>
                  <a:lnTo>
                    <a:pt x="497" y="42"/>
                  </a:lnTo>
                  <a:cubicBezTo>
                    <a:pt x="456" y="0"/>
                    <a:pt x="383" y="5"/>
                    <a:pt x="336" y="52"/>
                  </a:cubicBezTo>
                  <a:lnTo>
                    <a:pt x="52" y="336"/>
                  </a:lnTo>
                  <a:cubicBezTo>
                    <a:pt x="4" y="384"/>
                    <a:pt x="0" y="456"/>
                    <a:pt x="42" y="498"/>
                  </a:cubicBezTo>
                  <a:lnTo>
                    <a:pt x="279" y="738"/>
                  </a:lnTo>
                  <a:cubicBezTo>
                    <a:pt x="284" y="743"/>
                    <a:pt x="291" y="746"/>
                    <a:pt x="299" y="746"/>
                  </a:cubicBezTo>
                  <a:cubicBezTo>
                    <a:pt x="306" y="746"/>
                    <a:pt x="313" y="743"/>
                    <a:pt x="318" y="738"/>
                  </a:cubicBezTo>
                  <a:cubicBezTo>
                    <a:pt x="325" y="731"/>
                    <a:pt x="327" y="722"/>
                    <a:pt x="325" y="713"/>
                  </a:cubicBezTo>
                  <a:cubicBezTo>
                    <a:pt x="326" y="710"/>
                    <a:pt x="326" y="706"/>
                    <a:pt x="326" y="702"/>
                  </a:cubicBezTo>
                  <a:cubicBezTo>
                    <a:pt x="320" y="657"/>
                    <a:pt x="337" y="640"/>
                    <a:pt x="359" y="618"/>
                  </a:cubicBezTo>
                  <a:lnTo>
                    <a:pt x="615" y="362"/>
                  </a:lnTo>
                  <a:cubicBezTo>
                    <a:pt x="626" y="351"/>
                    <a:pt x="626" y="334"/>
                    <a:pt x="615" y="323"/>
                  </a:cubicBezTo>
                  <a:cubicBezTo>
                    <a:pt x="604" y="312"/>
                    <a:pt x="587" y="312"/>
                    <a:pt x="576" y="323"/>
                  </a:cubicBezTo>
                  <a:lnTo>
                    <a:pt x="323" y="576"/>
                  </a:lnTo>
                  <a:lnTo>
                    <a:pt x="320" y="579"/>
                  </a:lnTo>
                  <a:cubicBezTo>
                    <a:pt x="303" y="596"/>
                    <a:pt x="282" y="618"/>
                    <a:pt x="273" y="653"/>
                  </a:cubicBezTo>
                  <a:lnTo>
                    <a:pt x="81" y="459"/>
                  </a:lnTo>
                  <a:cubicBezTo>
                    <a:pt x="60" y="439"/>
                    <a:pt x="65" y="401"/>
                    <a:pt x="91" y="375"/>
                  </a:cubicBezTo>
                  <a:lnTo>
                    <a:pt x="375" y="91"/>
                  </a:lnTo>
                  <a:cubicBezTo>
                    <a:pt x="401" y="65"/>
                    <a:pt x="438" y="61"/>
                    <a:pt x="458" y="81"/>
                  </a:cubicBezTo>
                  <a:lnTo>
                    <a:pt x="646" y="269"/>
                  </a:lnTo>
                  <a:cubicBezTo>
                    <a:pt x="657" y="280"/>
                    <a:pt x="675" y="280"/>
                    <a:pt x="685" y="269"/>
                  </a:cubicBezTo>
                  <a:cubicBezTo>
                    <a:pt x="696" y="258"/>
                    <a:pt x="696" y="241"/>
                    <a:pt x="685" y="230"/>
                  </a:cubicBezTo>
                  <a:close/>
                  <a:moveTo>
                    <a:pt x="255" y="433"/>
                  </a:moveTo>
                  <a:cubicBezTo>
                    <a:pt x="255" y="404"/>
                    <a:pt x="231" y="381"/>
                    <a:pt x="203" y="381"/>
                  </a:cubicBezTo>
                  <a:cubicBezTo>
                    <a:pt x="174" y="381"/>
                    <a:pt x="151" y="404"/>
                    <a:pt x="151" y="433"/>
                  </a:cubicBezTo>
                  <a:cubicBezTo>
                    <a:pt x="151" y="461"/>
                    <a:pt x="175" y="485"/>
                    <a:pt x="203" y="485"/>
                  </a:cubicBezTo>
                  <a:cubicBezTo>
                    <a:pt x="232" y="485"/>
                    <a:pt x="255" y="461"/>
                    <a:pt x="255" y="433"/>
                  </a:cubicBezTo>
                  <a:close/>
                  <a:moveTo>
                    <a:pt x="1286" y="542"/>
                  </a:moveTo>
                  <a:cubicBezTo>
                    <a:pt x="1280" y="529"/>
                    <a:pt x="1273" y="517"/>
                    <a:pt x="1263" y="506"/>
                  </a:cubicBezTo>
                  <a:lnTo>
                    <a:pt x="1013" y="252"/>
                  </a:lnTo>
                  <a:cubicBezTo>
                    <a:pt x="1003" y="241"/>
                    <a:pt x="991" y="232"/>
                    <a:pt x="978" y="225"/>
                  </a:cubicBezTo>
                  <a:lnTo>
                    <a:pt x="1090" y="113"/>
                  </a:lnTo>
                  <a:cubicBezTo>
                    <a:pt x="1097" y="107"/>
                    <a:pt x="1107" y="107"/>
                    <a:pt x="1112" y="108"/>
                  </a:cubicBezTo>
                  <a:cubicBezTo>
                    <a:pt x="1125" y="110"/>
                    <a:pt x="1138" y="117"/>
                    <a:pt x="1149" y="127"/>
                  </a:cubicBezTo>
                  <a:lnTo>
                    <a:pt x="1388" y="367"/>
                  </a:lnTo>
                  <a:cubicBezTo>
                    <a:pt x="1410" y="389"/>
                    <a:pt x="1413" y="415"/>
                    <a:pt x="1403" y="426"/>
                  </a:cubicBezTo>
                  <a:lnTo>
                    <a:pt x="1286" y="542"/>
                  </a:lnTo>
                  <a:close/>
                  <a:moveTo>
                    <a:pt x="1188" y="88"/>
                  </a:moveTo>
                  <a:cubicBezTo>
                    <a:pt x="1169" y="69"/>
                    <a:pt x="1145" y="57"/>
                    <a:pt x="1121" y="53"/>
                  </a:cubicBezTo>
                  <a:cubicBezTo>
                    <a:pt x="1094" y="49"/>
                    <a:pt x="1068" y="57"/>
                    <a:pt x="1051" y="74"/>
                  </a:cubicBezTo>
                  <a:lnTo>
                    <a:pt x="936" y="189"/>
                  </a:lnTo>
                  <a:cubicBezTo>
                    <a:pt x="930" y="195"/>
                    <a:pt x="928" y="202"/>
                    <a:pt x="928" y="209"/>
                  </a:cubicBezTo>
                  <a:cubicBezTo>
                    <a:pt x="883" y="203"/>
                    <a:pt x="835" y="217"/>
                    <a:pt x="799" y="251"/>
                  </a:cubicBezTo>
                  <a:lnTo>
                    <a:pt x="604" y="427"/>
                  </a:lnTo>
                  <a:cubicBezTo>
                    <a:pt x="597" y="433"/>
                    <a:pt x="594" y="443"/>
                    <a:pt x="595" y="452"/>
                  </a:cubicBezTo>
                  <a:lnTo>
                    <a:pt x="654" y="810"/>
                  </a:lnTo>
                  <a:cubicBezTo>
                    <a:pt x="656" y="823"/>
                    <a:pt x="667" y="832"/>
                    <a:pt x="679" y="833"/>
                  </a:cubicBezTo>
                  <a:cubicBezTo>
                    <a:pt x="680" y="833"/>
                    <a:pt x="685" y="834"/>
                    <a:pt x="693" y="834"/>
                  </a:cubicBezTo>
                  <a:cubicBezTo>
                    <a:pt x="724" y="834"/>
                    <a:pt x="801" y="828"/>
                    <a:pt x="842" y="779"/>
                  </a:cubicBezTo>
                  <a:cubicBezTo>
                    <a:pt x="869" y="746"/>
                    <a:pt x="875" y="703"/>
                    <a:pt x="860" y="650"/>
                  </a:cubicBezTo>
                  <a:cubicBezTo>
                    <a:pt x="839" y="571"/>
                    <a:pt x="861" y="534"/>
                    <a:pt x="888" y="516"/>
                  </a:cubicBezTo>
                  <a:lnTo>
                    <a:pt x="1102" y="729"/>
                  </a:lnTo>
                  <a:lnTo>
                    <a:pt x="1102" y="729"/>
                  </a:lnTo>
                  <a:lnTo>
                    <a:pt x="1158" y="785"/>
                  </a:lnTo>
                  <a:cubicBezTo>
                    <a:pt x="1178" y="805"/>
                    <a:pt x="1182" y="835"/>
                    <a:pt x="1167" y="850"/>
                  </a:cubicBezTo>
                  <a:cubicBezTo>
                    <a:pt x="1160" y="857"/>
                    <a:pt x="1150" y="860"/>
                    <a:pt x="1139" y="859"/>
                  </a:cubicBezTo>
                  <a:cubicBezTo>
                    <a:pt x="1126" y="858"/>
                    <a:pt x="1113" y="851"/>
                    <a:pt x="1102" y="841"/>
                  </a:cubicBezTo>
                  <a:lnTo>
                    <a:pt x="1046" y="785"/>
                  </a:lnTo>
                  <a:cubicBezTo>
                    <a:pt x="1035" y="774"/>
                    <a:pt x="1018" y="774"/>
                    <a:pt x="1007" y="785"/>
                  </a:cubicBezTo>
                  <a:cubicBezTo>
                    <a:pt x="1006" y="785"/>
                    <a:pt x="1006" y="786"/>
                    <a:pt x="1006" y="786"/>
                  </a:cubicBezTo>
                  <a:cubicBezTo>
                    <a:pt x="1005" y="787"/>
                    <a:pt x="1005" y="787"/>
                    <a:pt x="1004" y="787"/>
                  </a:cubicBezTo>
                  <a:cubicBezTo>
                    <a:pt x="993" y="798"/>
                    <a:pt x="993" y="816"/>
                    <a:pt x="1004" y="826"/>
                  </a:cubicBezTo>
                  <a:lnTo>
                    <a:pt x="1060" y="883"/>
                  </a:lnTo>
                  <a:cubicBezTo>
                    <a:pt x="1071" y="893"/>
                    <a:pt x="1077" y="907"/>
                    <a:pt x="1078" y="920"/>
                  </a:cubicBezTo>
                  <a:cubicBezTo>
                    <a:pt x="1079" y="931"/>
                    <a:pt x="1076" y="941"/>
                    <a:pt x="1069" y="948"/>
                  </a:cubicBezTo>
                  <a:cubicBezTo>
                    <a:pt x="1054" y="963"/>
                    <a:pt x="1025" y="959"/>
                    <a:pt x="1005" y="939"/>
                  </a:cubicBezTo>
                  <a:lnTo>
                    <a:pt x="948" y="882"/>
                  </a:lnTo>
                  <a:cubicBezTo>
                    <a:pt x="937" y="871"/>
                    <a:pt x="920" y="871"/>
                    <a:pt x="909" y="882"/>
                  </a:cubicBezTo>
                  <a:cubicBezTo>
                    <a:pt x="909" y="883"/>
                    <a:pt x="908" y="883"/>
                    <a:pt x="908" y="884"/>
                  </a:cubicBezTo>
                  <a:cubicBezTo>
                    <a:pt x="907" y="884"/>
                    <a:pt x="907" y="885"/>
                    <a:pt x="906" y="885"/>
                  </a:cubicBezTo>
                  <a:cubicBezTo>
                    <a:pt x="896" y="896"/>
                    <a:pt x="896" y="913"/>
                    <a:pt x="906" y="924"/>
                  </a:cubicBezTo>
                  <a:lnTo>
                    <a:pt x="963" y="981"/>
                  </a:lnTo>
                  <a:cubicBezTo>
                    <a:pt x="973" y="991"/>
                    <a:pt x="980" y="1004"/>
                    <a:pt x="981" y="1017"/>
                  </a:cubicBezTo>
                  <a:cubicBezTo>
                    <a:pt x="982" y="1029"/>
                    <a:pt x="979" y="1039"/>
                    <a:pt x="972" y="1045"/>
                  </a:cubicBezTo>
                  <a:cubicBezTo>
                    <a:pt x="965" y="1052"/>
                    <a:pt x="955" y="1055"/>
                    <a:pt x="944" y="1054"/>
                  </a:cubicBezTo>
                  <a:cubicBezTo>
                    <a:pt x="931" y="1053"/>
                    <a:pt x="917" y="1047"/>
                    <a:pt x="907" y="1036"/>
                  </a:cubicBezTo>
                  <a:lnTo>
                    <a:pt x="851" y="980"/>
                  </a:lnTo>
                  <a:cubicBezTo>
                    <a:pt x="840" y="969"/>
                    <a:pt x="822" y="969"/>
                    <a:pt x="811" y="980"/>
                  </a:cubicBezTo>
                  <a:cubicBezTo>
                    <a:pt x="811" y="980"/>
                    <a:pt x="811" y="981"/>
                    <a:pt x="810" y="982"/>
                  </a:cubicBezTo>
                  <a:cubicBezTo>
                    <a:pt x="810" y="982"/>
                    <a:pt x="809" y="982"/>
                    <a:pt x="809" y="983"/>
                  </a:cubicBezTo>
                  <a:cubicBezTo>
                    <a:pt x="798" y="993"/>
                    <a:pt x="798" y="1011"/>
                    <a:pt x="809" y="1022"/>
                  </a:cubicBezTo>
                  <a:lnTo>
                    <a:pt x="865" y="1078"/>
                  </a:lnTo>
                  <a:cubicBezTo>
                    <a:pt x="885" y="1098"/>
                    <a:pt x="889" y="1128"/>
                    <a:pt x="874" y="1143"/>
                  </a:cubicBezTo>
                  <a:cubicBezTo>
                    <a:pt x="863" y="1154"/>
                    <a:pt x="863" y="1171"/>
                    <a:pt x="874" y="1182"/>
                  </a:cubicBezTo>
                  <a:cubicBezTo>
                    <a:pt x="880" y="1187"/>
                    <a:pt x="887" y="1190"/>
                    <a:pt x="894" y="1190"/>
                  </a:cubicBezTo>
                  <a:cubicBezTo>
                    <a:pt x="901" y="1190"/>
                    <a:pt x="908" y="1187"/>
                    <a:pt x="913" y="1182"/>
                  </a:cubicBezTo>
                  <a:cubicBezTo>
                    <a:pt x="932" y="1163"/>
                    <a:pt x="940" y="1136"/>
                    <a:pt x="938" y="1109"/>
                  </a:cubicBezTo>
                  <a:cubicBezTo>
                    <a:pt x="938" y="1109"/>
                    <a:pt x="938" y="1109"/>
                    <a:pt x="939" y="1109"/>
                  </a:cubicBezTo>
                  <a:cubicBezTo>
                    <a:pt x="942" y="1110"/>
                    <a:pt x="945" y="1110"/>
                    <a:pt x="948" y="1110"/>
                  </a:cubicBezTo>
                  <a:cubicBezTo>
                    <a:pt x="972" y="1110"/>
                    <a:pt x="994" y="1101"/>
                    <a:pt x="1011" y="1084"/>
                  </a:cubicBezTo>
                  <a:cubicBezTo>
                    <a:pt x="1029" y="1066"/>
                    <a:pt x="1038" y="1040"/>
                    <a:pt x="1036" y="1012"/>
                  </a:cubicBezTo>
                  <a:cubicBezTo>
                    <a:pt x="1036" y="1012"/>
                    <a:pt x="1036" y="1012"/>
                    <a:pt x="1036" y="1011"/>
                  </a:cubicBezTo>
                  <a:cubicBezTo>
                    <a:pt x="1039" y="1011"/>
                    <a:pt x="1042" y="1012"/>
                    <a:pt x="1045" y="1012"/>
                  </a:cubicBezTo>
                  <a:cubicBezTo>
                    <a:pt x="1069" y="1012"/>
                    <a:pt x="1092" y="1004"/>
                    <a:pt x="1108" y="987"/>
                  </a:cubicBezTo>
                  <a:cubicBezTo>
                    <a:pt x="1127" y="968"/>
                    <a:pt x="1136" y="943"/>
                    <a:pt x="1133" y="915"/>
                  </a:cubicBezTo>
                  <a:lnTo>
                    <a:pt x="1133" y="914"/>
                  </a:lnTo>
                  <a:cubicBezTo>
                    <a:pt x="1134" y="914"/>
                    <a:pt x="1134" y="914"/>
                    <a:pt x="1134" y="914"/>
                  </a:cubicBezTo>
                  <a:cubicBezTo>
                    <a:pt x="1137" y="914"/>
                    <a:pt x="1140" y="915"/>
                    <a:pt x="1143" y="915"/>
                  </a:cubicBezTo>
                  <a:cubicBezTo>
                    <a:pt x="1167" y="915"/>
                    <a:pt x="1190" y="906"/>
                    <a:pt x="1206" y="889"/>
                  </a:cubicBezTo>
                  <a:cubicBezTo>
                    <a:pt x="1243" y="852"/>
                    <a:pt x="1239" y="788"/>
                    <a:pt x="1197" y="746"/>
                  </a:cubicBezTo>
                  <a:lnTo>
                    <a:pt x="1163" y="712"/>
                  </a:lnTo>
                  <a:lnTo>
                    <a:pt x="1163" y="712"/>
                  </a:lnTo>
                  <a:lnTo>
                    <a:pt x="919" y="468"/>
                  </a:lnTo>
                  <a:cubicBezTo>
                    <a:pt x="912" y="456"/>
                    <a:pt x="898" y="450"/>
                    <a:pt x="885" y="455"/>
                  </a:cubicBezTo>
                  <a:cubicBezTo>
                    <a:pt x="856" y="466"/>
                    <a:pt x="766" y="514"/>
                    <a:pt x="807" y="665"/>
                  </a:cubicBezTo>
                  <a:cubicBezTo>
                    <a:pt x="816" y="699"/>
                    <a:pt x="814" y="726"/>
                    <a:pt x="799" y="743"/>
                  </a:cubicBezTo>
                  <a:cubicBezTo>
                    <a:pt x="778" y="769"/>
                    <a:pt x="734" y="777"/>
                    <a:pt x="705" y="778"/>
                  </a:cubicBezTo>
                  <a:lnTo>
                    <a:pt x="652" y="458"/>
                  </a:lnTo>
                  <a:lnTo>
                    <a:pt x="836" y="292"/>
                  </a:lnTo>
                  <a:cubicBezTo>
                    <a:pt x="877" y="253"/>
                    <a:pt x="938" y="252"/>
                    <a:pt x="973" y="290"/>
                  </a:cubicBezTo>
                  <a:lnTo>
                    <a:pt x="1223" y="544"/>
                  </a:lnTo>
                  <a:cubicBezTo>
                    <a:pt x="1239" y="561"/>
                    <a:pt x="1245" y="585"/>
                    <a:pt x="1242" y="612"/>
                  </a:cubicBezTo>
                  <a:cubicBezTo>
                    <a:pt x="1239" y="639"/>
                    <a:pt x="1226" y="665"/>
                    <a:pt x="1207" y="684"/>
                  </a:cubicBezTo>
                  <a:lnTo>
                    <a:pt x="1202" y="687"/>
                  </a:lnTo>
                  <a:cubicBezTo>
                    <a:pt x="1189" y="695"/>
                    <a:pt x="1185" y="712"/>
                    <a:pt x="1192" y="725"/>
                  </a:cubicBezTo>
                  <a:cubicBezTo>
                    <a:pt x="1200" y="738"/>
                    <a:pt x="1217" y="742"/>
                    <a:pt x="1230" y="735"/>
                  </a:cubicBezTo>
                  <a:lnTo>
                    <a:pt x="1237" y="731"/>
                  </a:lnTo>
                  <a:cubicBezTo>
                    <a:pt x="1239" y="730"/>
                    <a:pt x="1241" y="728"/>
                    <a:pt x="1242" y="727"/>
                  </a:cubicBezTo>
                  <a:cubicBezTo>
                    <a:pt x="1272" y="699"/>
                    <a:pt x="1292" y="660"/>
                    <a:pt x="1297" y="619"/>
                  </a:cubicBezTo>
                  <a:cubicBezTo>
                    <a:pt x="1298" y="615"/>
                    <a:pt x="1297" y="611"/>
                    <a:pt x="1297" y="607"/>
                  </a:cubicBezTo>
                  <a:cubicBezTo>
                    <a:pt x="1300" y="606"/>
                    <a:pt x="1302" y="605"/>
                    <a:pt x="1304" y="603"/>
                  </a:cubicBezTo>
                  <a:lnTo>
                    <a:pt x="1442" y="465"/>
                  </a:lnTo>
                  <a:cubicBezTo>
                    <a:pt x="1476" y="430"/>
                    <a:pt x="1470" y="371"/>
                    <a:pt x="1427" y="328"/>
                  </a:cubicBezTo>
                  <a:lnTo>
                    <a:pt x="1188" y="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9" name="Google Shape;409;p111"/>
          <p:cNvGrpSpPr/>
          <p:nvPr/>
        </p:nvGrpSpPr>
        <p:grpSpPr>
          <a:xfrm>
            <a:off x="6275144" y="5432871"/>
            <a:ext cx="710291" cy="710292"/>
            <a:chOff x="4776127" y="5506868"/>
            <a:chExt cx="710291" cy="710292"/>
          </a:xfrm>
        </p:grpSpPr>
        <p:sp>
          <p:nvSpPr>
            <p:cNvPr id="410" name="Google Shape;410;p111"/>
            <p:cNvSpPr/>
            <p:nvPr/>
          </p:nvSpPr>
          <p:spPr>
            <a:xfrm>
              <a:off x="4776127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111"/>
            <p:cNvSpPr/>
            <p:nvPr/>
          </p:nvSpPr>
          <p:spPr>
            <a:xfrm>
              <a:off x="4895529" y="5616745"/>
              <a:ext cx="471487" cy="490538"/>
            </a:xfrm>
            <a:custGeom>
              <a:rect b="b" l="l" r="r" t="t"/>
              <a:pathLst>
                <a:path extrusionOk="0" h="1362" w="1309">
                  <a:moveTo>
                    <a:pt x="209" y="1069"/>
                  </a:moveTo>
                  <a:lnTo>
                    <a:pt x="253" y="1025"/>
                  </a:lnTo>
                  <a:lnTo>
                    <a:pt x="197" y="969"/>
                  </a:lnTo>
                  <a:lnTo>
                    <a:pt x="153" y="1013"/>
                  </a:lnTo>
                  <a:lnTo>
                    <a:pt x="209" y="1069"/>
                  </a:lnTo>
                  <a:close/>
                  <a:moveTo>
                    <a:pt x="708" y="624"/>
                  </a:moveTo>
                  <a:cubicBezTo>
                    <a:pt x="708" y="657"/>
                    <a:pt x="735" y="683"/>
                    <a:pt x="767" y="683"/>
                  </a:cubicBezTo>
                  <a:lnTo>
                    <a:pt x="811" y="683"/>
                  </a:lnTo>
                  <a:lnTo>
                    <a:pt x="849" y="722"/>
                  </a:lnTo>
                  <a:lnTo>
                    <a:pt x="849" y="737"/>
                  </a:lnTo>
                  <a:lnTo>
                    <a:pt x="911" y="737"/>
                  </a:lnTo>
                  <a:lnTo>
                    <a:pt x="911" y="709"/>
                  </a:lnTo>
                  <a:cubicBezTo>
                    <a:pt x="911" y="701"/>
                    <a:pt x="908" y="693"/>
                    <a:pt x="902" y="687"/>
                  </a:cubicBezTo>
                  <a:lnTo>
                    <a:pt x="846" y="630"/>
                  </a:lnTo>
                  <a:cubicBezTo>
                    <a:pt x="840" y="625"/>
                    <a:pt x="832" y="621"/>
                    <a:pt x="824" y="621"/>
                  </a:cubicBezTo>
                  <a:lnTo>
                    <a:pt x="770" y="621"/>
                  </a:lnTo>
                  <a:lnTo>
                    <a:pt x="770" y="568"/>
                  </a:lnTo>
                  <a:cubicBezTo>
                    <a:pt x="770" y="538"/>
                    <a:pt x="794" y="514"/>
                    <a:pt x="824" y="514"/>
                  </a:cubicBezTo>
                  <a:lnTo>
                    <a:pt x="924" y="514"/>
                  </a:lnTo>
                  <a:lnTo>
                    <a:pt x="1019" y="609"/>
                  </a:lnTo>
                  <a:lnTo>
                    <a:pt x="1019" y="652"/>
                  </a:lnTo>
                  <a:lnTo>
                    <a:pt x="1081" y="652"/>
                  </a:lnTo>
                  <a:lnTo>
                    <a:pt x="1081" y="596"/>
                  </a:lnTo>
                  <a:cubicBezTo>
                    <a:pt x="1081" y="588"/>
                    <a:pt x="1077" y="580"/>
                    <a:pt x="1072" y="574"/>
                  </a:cubicBezTo>
                  <a:lnTo>
                    <a:pt x="959" y="461"/>
                  </a:lnTo>
                  <a:cubicBezTo>
                    <a:pt x="953" y="455"/>
                    <a:pt x="945" y="452"/>
                    <a:pt x="937" y="452"/>
                  </a:cubicBezTo>
                  <a:lnTo>
                    <a:pt x="824" y="452"/>
                  </a:lnTo>
                  <a:cubicBezTo>
                    <a:pt x="760" y="452"/>
                    <a:pt x="708" y="504"/>
                    <a:pt x="708" y="568"/>
                  </a:cubicBezTo>
                  <a:lnTo>
                    <a:pt x="708" y="624"/>
                  </a:lnTo>
                  <a:close/>
                  <a:moveTo>
                    <a:pt x="564" y="646"/>
                  </a:moveTo>
                  <a:cubicBezTo>
                    <a:pt x="569" y="640"/>
                    <a:pt x="573" y="632"/>
                    <a:pt x="573" y="624"/>
                  </a:cubicBezTo>
                  <a:lnTo>
                    <a:pt x="573" y="596"/>
                  </a:lnTo>
                  <a:cubicBezTo>
                    <a:pt x="573" y="588"/>
                    <a:pt x="569" y="580"/>
                    <a:pt x="564" y="574"/>
                  </a:cubicBezTo>
                  <a:lnTo>
                    <a:pt x="507" y="518"/>
                  </a:lnTo>
                  <a:cubicBezTo>
                    <a:pt x="501" y="512"/>
                    <a:pt x="493" y="508"/>
                    <a:pt x="485" y="508"/>
                  </a:cubicBezTo>
                  <a:lnTo>
                    <a:pt x="457" y="508"/>
                  </a:lnTo>
                  <a:cubicBezTo>
                    <a:pt x="449" y="508"/>
                    <a:pt x="441" y="512"/>
                    <a:pt x="435" y="518"/>
                  </a:cubicBezTo>
                  <a:lnTo>
                    <a:pt x="379" y="574"/>
                  </a:lnTo>
                  <a:lnTo>
                    <a:pt x="422" y="618"/>
                  </a:lnTo>
                  <a:lnTo>
                    <a:pt x="470" y="571"/>
                  </a:lnTo>
                  <a:lnTo>
                    <a:pt x="472" y="571"/>
                  </a:lnTo>
                  <a:lnTo>
                    <a:pt x="511" y="609"/>
                  </a:lnTo>
                  <a:lnTo>
                    <a:pt x="511" y="611"/>
                  </a:lnTo>
                  <a:lnTo>
                    <a:pt x="463" y="659"/>
                  </a:lnTo>
                  <a:lnTo>
                    <a:pt x="507" y="703"/>
                  </a:lnTo>
                  <a:lnTo>
                    <a:pt x="564" y="646"/>
                  </a:lnTo>
                  <a:close/>
                  <a:moveTo>
                    <a:pt x="1111" y="886"/>
                  </a:moveTo>
                  <a:cubicBezTo>
                    <a:pt x="1079" y="921"/>
                    <a:pt x="938" y="1058"/>
                    <a:pt x="905" y="1073"/>
                  </a:cubicBezTo>
                  <a:lnTo>
                    <a:pt x="513" y="1073"/>
                  </a:lnTo>
                  <a:cubicBezTo>
                    <a:pt x="488" y="1073"/>
                    <a:pt x="471" y="1081"/>
                    <a:pt x="458" y="1089"/>
                  </a:cubicBezTo>
                  <a:lnTo>
                    <a:pt x="275" y="906"/>
                  </a:lnTo>
                  <a:lnTo>
                    <a:pt x="365" y="816"/>
                  </a:lnTo>
                  <a:cubicBezTo>
                    <a:pt x="391" y="792"/>
                    <a:pt x="431" y="768"/>
                    <a:pt x="457" y="768"/>
                  </a:cubicBezTo>
                  <a:lnTo>
                    <a:pt x="598" y="768"/>
                  </a:lnTo>
                  <a:cubicBezTo>
                    <a:pt x="608" y="768"/>
                    <a:pt x="629" y="784"/>
                    <a:pt x="643" y="795"/>
                  </a:cubicBezTo>
                  <a:cubicBezTo>
                    <a:pt x="664" y="811"/>
                    <a:pt x="682" y="824"/>
                    <a:pt x="703" y="824"/>
                  </a:cubicBezTo>
                  <a:lnTo>
                    <a:pt x="852" y="824"/>
                  </a:lnTo>
                  <a:cubicBezTo>
                    <a:pt x="889" y="824"/>
                    <a:pt x="906" y="844"/>
                    <a:pt x="906" y="864"/>
                  </a:cubicBezTo>
                  <a:cubicBezTo>
                    <a:pt x="906" y="884"/>
                    <a:pt x="889" y="904"/>
                    <a:pt x="852" y="904"/>
                  </a:cubicBezTo>
                  <a:lnTo>
                    <a:pt x="626" y="904"/>
                  </a:lnTo>
                  <a:lnTo>
                    <a:pt x="626" y="966"/>
                  </a:lnTo>
                  <a:lnTo>
                    <a:pt x="852" y="966"/>
                  </a:lnTo>
                  <a:cubicBezTo>
                    <a:pt x="928" y="966"/>
                    <a:pt x="968" y="914"/>
                    <a:pt x="968" y="864"/>
                  </a:cubicBezTo>
                  <a:cubicBezTo>
                    <a:pt x="968" y="857"/>
                    <a:pt x="967" y="851"/>
                    <a:pt x="966" y="844"/>
                  </a:cubicBezTo>
                  <a:lnTo>
                    <a:pt x="1064" y="793"/>
                  </a:lnTo>
                  <a:cubicBezTo>
                    <a:pt x="1070" y="790"/>
                    <a:pt x="1074" y="785"/>
                    <a:pt x="1077" y="779"/>
                  </a:cubicBezTo>
                  <a:cubicBezTo>
                    <a:pt x="1110" y="716"/>
                    <a:pt x="1134" y="691"/>
                    <a:pt x="1170" y="683"/>
                  </a:cubicBezTo>
                  <a:cubicBezTo>
                    <a:pt x="1198" y="676"/>
                    <a:pt x="1222" y="681"/>
                    <a:pt x="1237" y="689"/>
                  </a:cubicBezTo>
                  <a:cubicBezTo>
                    <a:pt x="1204" y="753"/>
                    <a:pt x="1129" y="866"/>
                    <a:pt x="1111" y="886"/>
                  </a:cubicBezTo>
                  <a:close/>
                  <a:moveTo>
                    <a:pt x="1062" y="452"/>
                  </a:moveTo>
                  <a:lnTo>
                    <a:pt x="959" y="348"/>
                  </a:lnTo>
                  <a:cubicBezTo>
                    <a:pt x="953" y="342"/>
                    <a:pt x="945" y="339"/>
                    <a:pt x="937" y="339"/>
                  </a:cubicBezTo>
                  <a:lnTo>
                    <a:pt x="770" y="339"/>
                  </a:lnTo>
                  <a:lnTo>
                    <a:pt x="770" y="314"/>
                  </a:lnTo>
                  <a:cubicBezTo>
                    <a:pt x="770" y="284"/>
                    <a:pt x="794" y="260"/>
                    <a:pt x="824" y="260"/>
                  </a:cubicBezTo>
                  <a:lnTo>
                    <a:pt x="909" y="260"/>
                  </a:lnTo>
                  <a:cubicBezTo>
                    <a:pt x="917" y="260"/>
                    <a:pt x="925" y="257"/>
                    <a:pt x="930" y="251"/>
                  </a:cubicBezTo>
                  <a:lnTo>
                    <a:pt x="978" y="204"/>
                  </a:lnTo>
                  <a:lnTo>
                    <a:pt x="1078" y="204"/>
                  </a:lnTo>
                  <a:lnTo>
                    <a:pt x="1078" y="200"/>
                  </a:lnTo>
                  <a:cubicBezTo>
                    <a:pt x="1139" y="268"/>
                    <a:pt x="1179" y="355"/>
                    <a:pt x="1186" y="452"/>
                  </a:cubicBezTo>
                  <a:lnTo>
                    <a:pt x="1062" y="452"/>
                  </a:lnTo>
                  <a:close/>
                  <a:moveTo>
                    <a:pt x="1012" y="142"/>
                  </a:moveTo>
                  <a:lnTo>
                    <a:pt x="965" y="142"/>
                  </a:lnTo>
                  <a:cubicBezTo>
                    <a:pt x="957" y="142"/>
                    <a:pt x="949" y="145"/>
                    <a:pt x="943" y="151"/>
                  </a:cubicBezTo>
                  <a:lnTo>
                    <a:pt x="896" y="198"/>
                  </a:lnTo>
                  <a:lnTo>
                    <a:pt x="824" y="198"/>
                  </a:lnTo>
                  <a:cubicBezTo>
                    <a:pt x="760" y="198"/>
                    <a:pt x="708" y="250"/>
                    <a:pt x="708" y="314"/>
                  </a:cubicBezTo>
                  <a:lnTo>
                    <a:pt x="708" y="370"/>
                  </a:lnTo>
                  <a:cubicBezTo>
                    <a:pt x="708" y="387"/>
                    <a:pt x="722" y="401"/>
                    <a:pt x="739" y="401"/>
                  </a:cubicBezTo>
                  <a:lnTo>
                    <a:pt x="924" y="401"/>
                  </a:lnTo>
                  <a:lnTo>
                    <a:pt x="1028" y="505"/>
                  </a:lnTo>
                  <a:cubicBezTo>
                    <a:pt x="1034" y="511"/>
                    <a:pt x="1041" y="514"/>
                    <a:pt x="1050" y="514"/>
                  </a:cubicBezTo>
                  <a:lnTo>
                    <a:pt x="1186" y="514"/>
                  </a:lnTo>
                  <a:cubicBezTo>
                    <a:pt x="1184" y="551"/>
                    <a:pt x="1176" y="586"/>
                    <a:pt x="1164" y="621"/>
                  </a:cubicBezTo>
                  <a:cubicBezTo>
                    <a:pt x="1161" y="621"/>
                    <a:pt x="1159" y="621"/>
                    <a:pt x="1156" y="622"/>
                  </a:cubicBezTo>
                  <a:cubicBezTo>
                    <a:pt x="1095" y="636"/>
                    <a:pt x="1060" y="678"/>
                    <a:pt x="1027" y="742"/>
                  </a:cubicBezTo>
                  <a:lnTo>
                    <a:pt x="934" y="790"/>
                  </a:lnTo>
                  <a:cubicBezTo>
                    <a:pt x="914" y="774"/>
                    <a:pt x="887" y="762"/>
                    <a:pt x="852" y="762"/>
                  </a:cubicBezTo>
                  <a:lnTo>
                    <a:pt x="705" y="762"/>
                  </a:lnTo>
                  <a:cubicBezTo>
                    <a:pt x="700" y="760"/>
                    <a:pt x="689" y="751"/>
                    <a:pt x="681" y="745"/>
                  </a:cubicBezTo>
                  <a:cubicBezTo>
                    <a:pt x="657" y="727"/>
                    <a:pt x="629" y="706"/>
                    <a:pt x="598" y="706"/>
                  </a:cubicBezTo>
                  <a:lnTo>
                    <a:pt x="457" y="706"/>
                  </a:lnTo>
                  <a:cubicBezTo>
                    <a:pt x="444" y="706"/>
                    <a:pt x="430" y="709"/>
                    <a:pt x="417" y="713"/>
                  </a:cubicBezTo>
                  <a:cubicBezTo>
                    <a:pt x="383" y="661"/>
                    <a:pt x="360" y="603"/>
                    <a:pt x="352" y="542"/>
                  </a:cubicBezTo>
                  <a:lnTo>
                    <a:pt x="372" y="542"/>
                  </a:lnTo>
                  <a:cubicBezTo>
                    <a:pt x="381" y="542"/>
                    <a:pt x="388" y="539"/>
                    <a:pt x="394" y="533"/>
                  </a:cubicBezTo>
                  <a:lnTo>
                    <a:pt x="451" y="477"/>
                  </a:lnTo>
                  <a:cubicBezTo>
                    <a:pt x="457" y="471"/>
                    <a:pt x="460" y="463"/>
                    <a:pt x="460" y="455"/>
                  </a:cubicBezTo>
                  <a:lnTo>
                    <a:pt x="460" y="439"/>
                  </a:lnTo>
                  <a:lnTo>
                    <a:pt x="498" y="401"/>
                  </a:lnTo>
                  <a:lnTo>
                    <a:pt x="542" y="401"/>
                  </a:lnTo>
                  <a:cubicBezTo>
                    <a:pt x="559" y="401"/>
                    <a:pt x="573" y="387"/>
                    <a:pt x="573" y="370"/>
                  </a:cubicBezTo>
                  <a:lnTo>
                    <a:pt x="573" y="285"/>
                  </a:lnTo>
                  <a:cubicBezTo>
                    <a:pt x="573" y="237"/>
                    <a:pt x="533" y="198"/>
                    <a:pt x="485" y="198"/>
                  </a:cubicBezTo>
                  <a:lnTo>
                    <a:pt x="459" y="198"/>
                  </a:lnTo>
                  <a:cubicBezTo>
                    <a:pt x="536" y="115"/>
                    <a:pt x="646" y="63"/>
                    <a:pt x="767" y="63"/>
                  </a:cubicBezTo>
                  <a:cubicBezTo>
                    <a:pt x="859" y="63"/>
                    <a:pt x="943" y="92"/>
                    <a:pt x="1012" y="142"/>
                  </a:cubicBezTo>
                  <a:close/>
                  <a:moveTo>
                    <a:pt x="398" y="442"/>
                  </a:moveTo>
                  <a:lnTo>
                    <a:pt x="359" y="480"/>
                  </a:lnTo>
                  <a:lnTo>
                    <a:pt x="347" y="480"/>
                  </a:lnTo>
                  <a:cubicBezTo>
                    <a:pt x="348" y="399"/>
                    <a:pt x="371" y="324"/>
                    <a:pt x="412" y="260"/>
                  </a:cubicBezTo>
                  <a:lnTo>
                    <a:pt x="485" y="260"/>
                  </a:lnTo>
                  <a:cubicBezTo>
                    <a:pt x="499" y="260"/>
                    <a:pt x="511" y="271"/>
                    <a:pt x="511" y="285"/>
                  </a:cubicBezTo>
                  <a:lnTo>
                    <a:pt x="511" y="339"/>
                  </a:lnTo>
                  <a:lnTo>
                    <a:pt x="485" y="339"/>
                  </a:lnTo>
                  <a:cubicBezTo>
                    <a:pt x="477" y="339"/>
                    <a:pt x="469" y="342"/>
                    <a:pt x="463" y="348"/>
                  </a:cubicBezTo>
                  <a:lnTo>
                    <a:pt x="407" y="405"/>
                  </a:lnTo>
                  <a:cubicBezTo>
                    <a:pt x="401" y="410"/>
                    <a:pt x="398" y="418"/>
                    <a:pt x="398" y="427"/>
                  </a:cubicBezTo>
                  <a:lnTo>
                    <a:pt x="398" y="442"/>
                  </a:lnTo>
                  <a:close/>
                  <a:moveTo>
                    <a:pt x="470" y="1189"/>
                  </a:moveTo>
                  <a:lnTo>
                    <a:pt x="372" y="1286"/>
                  </a:lnTo>
                  <a:lnTo>
                    <a:pt x="78" y="991"/>
                  </a:lnTo>
                  <a:lnTo>
                    <a:pt x="175" y="894"/>
                  </a:lnTo>
                  <a:lnTo>
                    <a:pt x="470" y="1189"/>
                  </a:lnTo>
                  <a:close/>
                  <a:moveTo>
                    <a:pt x="1230" y="621"/>
                  </a:moveTo>
                  <a:cubicBezTo>
                    <a:pt x="1243" y="577"/>
                    <a:pt x="1250" y="530"/>
                    <a:pt x="1250" y="483"/>
                  </a:cubicBezTo>
                  <a:cubicBezTo>
                    <a:pt x="1250" y="217"/>
                    <a:pt x="1034" y="0"/>
                    <a:pt x="767" y="0"/>
                  </a:cubicBezTo>
                  <a:cubicBezTo>
                    <a:pt x="501" y="0"/>
                    <a:pt x="285" y="217"/>
                    <a:pt x="285" y="483"/>
                  </a:cubicBezTo>
                  <a:cubicBezTo>
                    <a:pt x="285" y="576"/>
                    <a:pt x="311" y="664"/>
                    <a:pt x="360" y="742"/>
                  </a:cubicBezTo>
                  <a:cubicBezTo>
                    <a:pt x="346" y="751"/>
                    <a:pt x="333" y="762"/>
                    <a:pt x="322" y="771"/>
                  </a:cubicBezTo>
                  <a:lnTo>
                    <a:pt x="231" y="862"/>
                  </a:lnTo>
                  <a:lnTo>
                    <a:pt x="197" y="828"/>
                  </a:lnTo>
                  <a:cubicBezTo>
                    <a:pt x="185" y="816"/>
                    <a:pt x="165" y="816"/>
                    <a:pt x="153" y="828"/>
                  </a:cubicBezTo>
                  <a:lnTo>
                    <a:pt x="12" y="969"/>
                  </a:lnTo>
                  <a:cubicBezTo>
                    <a:pt x="0" y="981"/>
                    <a:pt x="0" y="1001"/>
                    <a:pt x="12" y="1013"/>
                  </a:cubicBezTo>
                  <a:lnTo>
                    <a:pt x="350" y="1352"/>
                  </a:lnTo>
                  <a:cubicBezTo>
                    <a:pt x="356" y="1358"/>
                    <a:pt x="364" y="1361"/>
                    <a:pt x="372" y="1361"/>
                  </a:cubicBezTo>
                  <a:cubicBezTo>
                    <a:pt x="380" y="1361"/>
                    <a:pt x="388" y="1358"/>
                    <a:pt x="394" y="1352"/>
                  </a:cubicBezTo>
                  <a:lnTo>
                    <a:pt x="535" y="1210"/>
                  </a:lnTo>
                  <a:cubicBezTo>
                    <a:pt x="548" y="1198"/>
                    <a:pt x="548" y="1179"/>
                    <a:pt x="535" y="1167"/>
                  </a:cubicBezTo>
                  <a:lnTo>
                    <a:pt x="505" y="1136"/>
                  </a:lnTo>
                  <a:cubicBezTo>
                    <a:pt x="507" y="1135"/>
                    <a:pt x="510" y="1135"/>
                    <a:pt x="513" y="1135"/>
                  </a:cubicBezTo>
                  <a:lnTo>
                    <a:pt x="909" y="1135"/>
                  </a:lnTo>
                  <a:cubicBezTo>
                    <a:pt x="962" y="1135"/>
                    <a:pt x="1156" y="929"/>
                    <a:pt x="1157" y="927"/>
                  </a:cubicBezTo>
                  <a:cubicBezTo>
                    <a:pt x="1180" y="902"/>
                    <a:pt x="1276" y="757"/>
                    <a:pt x="1304" y="693"/>
                  </a:cubicBezTo>
                  <a:cubicBezTo>
                    <a:pt x="1308" y="683"/>
                    <a:pt x="1307" y="671"/>
                    <a:pt x="1300" y="662"/>
                  </a:cubicBezTo>
                  <a:cubicBezTo>
                    <a:pt x="1287" y="644"/>
                    <a:pt x="1262" y="628"/>
                    <a:pt x="1230" y="6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2" name="Google Shape;412;p111"/>
          <p:cNvGrpSpPr/>
          <p:nvPr/>
        </p:nvGrpSpPr>
        <p:grpSpPr>
          <a:xfrm>
            <a:off x="9558004" y="547973"/>
            <a:ext cx="710291" cy="710292"/>
            <a:chOff x="9558004" y="547973"/>
            <a:chExt cx="710291" cy="710292"/>
          </a:xfrm>
        </p:grpSpPr>
        <p:sp>
          <p:nvSpPr>
            <p:cNvPr id="413" name="Google Shape;413;p111"/>
            <p:cNvSpPr/>
            <p:nvPr/>
          </p:nvSpPr>
          <p:spPr>
            <a:xfrm>
              <a:off x="9558004" y="54797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111"/>
            <p:cNvSpPr/>
            <p:nvPr/>
          </p:nvSpPr>
          <p:spPr>
            <a:xfrm>
              <a:off x="9688518" y="658644"/>
              <a:ext cx="449263" cy="488950"/>
            </a:xfrm>
            <a:custGeom>
              <a:rect b="b" l="l" r="r" t="t"/>
              <a:pathLst>
                <a:path extrusionOk="0" h="1358" w="1248">
                  <a:moveTo>
                    <a:pt x="398" y="589"/>
                  </a:moveTo>
                  <a:lnTo>
                    <a:pt x="342" y="589"/>
                  </a:lnTo>
                  <a:lnTo>
                    <a:pt x="342" y="651"/>
                  </a:lnTo>
                  <a:lnTo>
                    <a:pt x="398" y="651"/>
                  </a:lnTo>
                  <a:lnTo>
                    <a:pt x="398" y="589"/>
                  </a:lnTo>
                  <a:close/>
                  <a:moveTo>
                    <a:pt x="398" y="477"/>
                  </a:moveTo>
                  <a:lnTo>
                    <a:pt x="342" y="477"/>
                  </a:lnTo>
                  <a:lnTo>
                    <a:pt x="342" y="539"/>
                  </a:lnTo>
                  <a:lnTo>
                    <a:pt x="398" y="539"/>
                  </a:lnTo>
                  <a:lnTo>
                    <a:pt x="398" y="477"/>
                  </a:lnTo>
                  <a:close/>
                  <a:moveTo>
                    <a:pt x="398" y="364"/>
                  </a:moveTo>
                  <a:lnTo>
                    <a:pt x="342" y="364"/>
                  </a:lnTo>
                  <a:lnTo>
                    <a:pt x="342" y="426"/>
                  </a:lnTo>
                  <a:lnTo>
                    <a:pt x="398" y="426"/>
                  </a:lnTo>
                  <a:lnTo>
                    <a:pt x="398" y="364"/>
                  </a:lnTo>
                  <a:close/>
                  <a:moveTo>
                    <a:pt x="680" y="505"/>
                  </a:moveTo>
                  <a:lnTo>
                    <a:pt x="568" y="505"/>
                  </a:lnTo>
                  <a:lnTo>
                    <a:pt x="568" y="567"/>
                  </a:lnTo>
                  <a:lnTo>
                    <a:pt x="680" y="567"/>
                  </a:lnTo>
                  <a:lnTo>
                    <a:pt x="680" y="505"/>
                  </a:lnTo>
                  <a:close/>
                  <a:moveTo>
                    <a:pt x="680" y="392"/>
                  </a:moveTo>
                  <a:lnTo>
                    <a:pt x="568" y="392"/>
                  </a:lnTo>
                  <a:lnTo>
                    <a:pt x="568" y="454"/>
                  </a:lnTo>
                  <a:lnTo>
                    <a:pt x="680" y="454"/>
                  </a:lnTo>
                  <a:lnTo>
                    <a:pt x="680" y="392"/>
                  </a:lnTo>
                  <a:close/>
                  <a:moveTo>
                    <a:pt x="680" y="279"/>
                  </a:moveTo>
                  <a:lnTo>
                    <a:pt x="568" y="279"/>
                  </a:lnTo>
                  <a:lnTo>
                    <a:pt x="568" y="341"/>
                  </a:lnTo>
                  <a:lnTo>
                    <a:pt x="680" y="341"/>
                  </a:lnTo>
                  <a:lnTo>
                    <a:pt x="680" y="279"/>
                  </a:lnTo>
                  <a:close/>
                  <a:moveTo>
                    <a:pt x="1183" y="764"/>
                  </a:moveTo>
                  <a:cubicBezTo>
                    <a:pt x="1177" y="881"/>
                    <a:pt x="1135" y="989"/>
                    <a:pt x="1068" y="1076"/>
                  </a:cubicBezTo>
                  <a:cubicBezTo>
                    <a:pt x="1020" y="1052"/>
                    <a:pt x="964" y="1032"/>
                    <a:pt x="904" y="1017"/>
                  </a:cubicBezTo>
                  <a:cubicBezTo>
                    <a:pt x="923" y="941"/>
                    <a:pt x="934" y="856"/>
                    <a:pt x="936" y="764"/>
                  </a:cubicBezTo>
                  <a:lnTo>
                    <a:pt x="1183" y="764"/>
                  </a:lnTo>
                  <a:close/>
                  <a:moveTo>
                    <a:pt x="932" y="702"/>
                  </a:moveTo>
                  <a:lnTo>
                    <a:pt x="796" y="702"/>
                  </a:lnTo>
                  <a:lnTo>
                    <a:pt x="796" y="482"/>
                  </a:lnTo>
                  <a:lnTo>
                    <a:pt x="932" y="482"/>
                  </a:lnTo>
                  <a:lnTo>
                    <a:pt x="932" y="702"/>
                  </a:lnTo>
                  <a:close/>
                  <a:moveTo>
                    <a:pt x="847" y="420"/>
                  </a:moveTo>
                  <a:lnTo>
                    <a:pt x="796" y="420"/>
                  </a:lnTo>
                  <a:lnTo>
                    <a:pt x="796" y="369"/>
                  </a:lnTo>
                  <a:lnTo>
                    <a:pt x="847" y="369"/>
                  </a:lnTo>
                  <a:lnTo>
                    <a:pt x="847" y="420"/>
                  </a:lnTo>
                  <a:close/>
                  <a:moveTo>
                    <a:pt x="874" y="764"/>
                  </a:moveTo>
                  <a:cubicBezTo>
                    <a:pt x="872" y="850"/>
                    <a:pt x="861" y="932"/>
                    <a:pt x="843" y="1004"/>
                  </a:cubicBezTo>
                  <a:cubicBezTo>
                    <a:pt x="783" y="993"/>
                    <a:pt x="720" y="987"/>
                    <a:pt x="655" y="985"/>
                  </a:cubicBezTo>
                  <a:lnTo>
                    <a:pt x="655" y="764"/>
                  </a:lnTo>
                  <a:lnTo>
                    <a:pt x="874" y="764"/>
                  </a:lnTo>
                  <a:close/>
                  <a:moveTo>
                    <a:pt x="734" y="702"/>
                  </a:moveTo>
                  <a:lnTo>
                    <a:pt x="514" y="702"/>
                  </a:lnTo>
                  <a:lnTo>
                    <a:pt x="514" y="228"/>
                  </a:lnTo>
                  <a:lnTo>
                    <a:pt x="568" y="228"/>
                  </a:lnTo>
                  <a:lnTo>
                    <a:pt x="680" y="228"/>
                  </a:lnTo>
                  <a:lnTo>
                    <a:pt x="734" y="228"/>
                  </a:lnTo>
                  <a:lnTo>
                    <a:pt x="734" y="702"/>
                  </a:lnTo>
                  <a:close/>
                  <a:moveTo>
                    <a:pt x="649" y="166"/>
                  </a:moveTo>
                  <a:lnTo>
                    <a:pt x="599" y="166"/>
                  </a:lnTo>
                  <a:lnTo>
                    <a:pt x="599" y="143"/>
                  </a:lnTo>
                  <a:lnTo>
                    <a:pt x="649" y="143"/>
                  </a:lnTo>
                  <a:lnTo>
                    <a:pt x="649" y="166"/>
                  </a:lnTo>
                  <a:close/>
                  <a:moveTo>
                    <a:pt x="593" y="764"/>
                  </a:moveTo>
                  <a:lnTo>
                    <a:pt x="593" y="985"/>
                  </a:lnTo>
                  <a:cubicBezTo>
                    <a:pt x="528" y="987"/>
                    <a:pt x="465" y="993"/>
                    <a:pt x="405" y="1004"/>
                  </a:cubicBezTo>
                  <a:cubicBezTo>
                    <a:pt x="387" y="932"/>
                    <a:pt x="376" y="850"/>
                    <a:pt x="374" y="764"/>
                  </a:cubicBezTo>
                  <a:lnTo>
                    <a:pt x="593" y="764"/>
                  </a:lnTo>
                  <a:close/>
                  <a:moveTo>
                    <a:pt x="452" y="702"/>
                  </a:moveTo>
                  <a:lnTo>
                    <a:pt x="288" y="702"/>
                  </a:lnTo>
                  <a:lnTo>
                    <a:pt x="288" y="313"/>
                  </a:lnTo>
                  <a:lnTo>
                    <a:pt x="452" y="313"/>
                  </a:lnTo>
                  <a:lnTo>
                    <a:pt x="452" y="702"/>
                  </a:lnTo>
                  <a:close/>
                  <a:moveTo>
                    <a:pt x="311" y="764"/>
                  </a:moveTo>
                  <a:cubicBezTo>
                    <a:pt x="314" y="856"/>
                    <a:pt x="325" y="941"/>
                    <a:pt x="344" y="1017"/>
                  </a:cubicBezTo>
                  <a:cubicBezTo>
                    <a:pt x="284" y="1032"/>
                    <a:pt x="228" y="1052"/>
                    <a:pt x="180" y="1076"/>
                  </a:cubicBezTo>
                  <a:cubicBezTo>
                    <a:pt x="113" y="989"/>
                    <a:pt x="70" y="881"/>
                    <a:pt x="64" y="764"/>
                  </a:cubicBezTo>
                  <a:lnTo>
                    <a:pt x="311" y="764"/>
                  </a:lnTo>
                  <a:close/>
                  <a:moveTo>
                    <a:pt x="361" y="1077"/>
                  </a:moveTo>
                  <a:cubicBezTo>
                    <a:pt x="387" y="1157"/>
                    <a:pt x="423" y="1223"/>
                    <a:pt x="464" y="1271"/>
                  </a:cubicBezTo>
                  <a:cubicBezTo>
                    <a:pt x="371" y="1244"/>
                    <a:pt x="288" y="1193"/>
                    <a:pt x="222" y="1125"/>
                  </a:cubicBezTo>
                  <a:cubicBezTo>
                    <a:pt x="263" y="1105"/>
                    <a:pt x="310" y="1089"/>
                    <a:pt x="361" y="1077"/>
                  </a:cubicBezTo>
                  <a:close/>
                  <a:moveTo>
                    <a:pt x="655" y="1047"/>
                  </a:moveTo>
                  <a:cubicBezTo>
                    <a:pt x="714" y="1049"/>
                    <a:pt x="771" y="1054"/>
                    <a:pt x="825" y="1064"/>
                  </a:cubicBezTo>
                  <a:cubicBezTo>
                    <a:pt x="785" y="1185"/>
                    <a:pt x="724" y="1270"/>
                    <a:pt x="655" y="1290"/>
                  </a:cubicBezTo>
                  <a:lnTo>
                    <a:pt x="655" y="1047"/>
                  </a:lnTo>
                  <a:close/>
                  <a:moveTo>
                    <a:pt x="593" y="1047"/>
                  </a:moveTo>
                  <a:lnTo>
                    <a:pt x="593" y="1290"/>
                  </a:lnTo>
                  <a:cubicBezTo>
                    <a:pt x="524" y="1270"/>
                    <a:pt x="463" y="1185"/>
                    <a:pt x="423" y="1064"/>
                  </a:cubicBezTo>
                  <a:cubicBezTo>
                    <a:pt x="477" y="1054"/>
                    <a:pt x="534" y="1049"/>
                    <a:pt x="593" y="1047"/>
                  </a:cubicBezTo>
                  <a:close/>
                  <a:moveTo>
                    <a:pt x="887" y="1077"/>
                  </a:moveTo>
                  <a:cubicBezTo>
                    <a:pt x="938" y="1089"/>
                    <a:pt x="985" y="1105"/>
                    <a:pt x="1026" y="1125"/>
                  </a:cubicBezTo>
                  <a:cubicBezTo>
                    <a:pt x="960" y="1193"/>
                    <a:pt x="877" y="1244"/>
                    <a:pt x="784" y="1271"/>
                  </a:cubicBezTo>
                  <a:cubicBezTo>
                    <a:pt x="825" y="1223"/>
                    <a:pt x="860" y="1157"/>
                    <a:pt x="887" y="1077"/>
                  </a:cubicBezTo>
                  <a:close/>
                  <a:moveTo>
                    <a:pt x="891" y="170"/>
                  </a:moveTo>
                  <a:cubicBezTo>
                    <a:pt x="876" y="162"/>
                    <a:pt x="857" y="169"/>
                    <a:pt x="850" y="184"/>
                  </a:cubicBezTo>
                  <a:cubicBezTo>
                    <a:pt x="843" y="200"/>
                    <a:pt x="849" y="218"/>
                    <a:pt x="865" y="226"/>
                  </a:cubicBezTo>
                  <a:cubicBezTo>
                    <a:pt x="1050" y="314"/>
                    <a:pt x="1172" y="499"/>
                    <a:pt x="1183" y="702"/>
                  </a:cubicBezTo>
                  <a:lnTo>
                    <a:pt x="994" y="702"/>
                  </a:lnTo>
                  <a:lnTo>
                    <a:pt x="994" y="451"/>
                  </a:lnTo>
                  <a:cubicBezTo>
                    <a:pt x="994" y="434"/>
                    <a:pt x="980" y="420"/>
                    <a:pt x="963" y="420"/>
                  </a:cubicBezTo>
                  <a:lnTo>
                    <a:pt x="909" y="420"/>
                  </a:lnTo>
                  <a:lnTo>
                    <a:pt x="909" y="338"/>
                  </a:lnTo>
                  <a:cubicBezTo>
                    <a:pt x="909" y="321"/>
                    <a:pt x="895" y="307"/>
                    <a:pt x="878" y="307"/>
                  </a:cubicBezTo>
                  <a:lnTo>
                    <a:pt x="796" y="307"/>
                  </a:lnTo>
                  <a:lnTo>
                    <a:pt x="796" y="197"/>
                  </a:lnTo>
                  <a:cubicBezTo>
                    <a:pt x="796" y="180"/>
                    <a:pt x="782" y="166"/>
                    <a:pt x="765" y="166"/>
                  </a:cubicBezTo>
                  <a:lnTo>
                    <a:pt x="711" y="166"/>
                  </a:lnTo>
                  <a:lnTo>
                    <a:pt x="711" y="112"/>
                  </a:lnTo>
                  <a:cubicBezTo>
                    <a:pt x="711" y="95"/>
                    <a:pt x="698" y="81"/>
                    <a:pt x="680" y="81"/>
                  </a:cubicBezTo>
                  <a:lnTo>
                    <a:pt x="655" y="81"/>
                  </a:lnTo>
                  <a:lnTo>
                    <a:pt x="655" y="0"/>
                  </a:lnTo>
                  <a:lnTo>
                    <a:pt x="593" y="0"/>
                  </a:lnTo>
                  <a:lnTo>
                    <a:pt x="593" y="81"/>
                  </a:lnTo>
                  <a:lnTo>
                    <a:pt x="568" y="81"/>
                  </a:lnTo>
                  <a:cubicBezTo>
                    <a:pt x="550" y="81"/>
                    <a:pt x="536" y="95"/>
                    <a:pt x="536" y="112"/>
                  </a:cubicBezTo>
                  <a:lnTo>
                    <a:pt x="536" y="166"/>
                  </a:lnTo>
                  <a:lnTo>
                    <a:pt x="483" y="166"/>
                  </a:lnTo>
                  <a:cubicBezTo>
                    <a:pt x="466" y="166"/>
                    <a:pt x="452" y="180"/>
                    <a:pt x="452" y="197"/>
                  </a:cubicBezTo>
                  <a:lnTo>
                    <a:pt x="452" y="251"/>
                  </a:lnTo>
                  <a:lnTo>
                    <a:pt x="257" y="251"/>
                  </a:lnTo>
                  <a:cubicBezTo>
                    <a:pt x="240" y="251"/>
                    <a:pt x="226" y="265"/>
                    <a:pt x="226" y="282"/>
                  </a:cubicBezTo>
                  <a:lnTo>
                    <a:pt x="226" y="702"/>
                  </a:lnTo>
                  <a:lnTo>
                    <a:pt x="64" y="702"/>
                  </a:lnTo>
                  <a:cubicBezTo>
                    <a:pt x="70" y="591"/>
                    <a:pt x="108" y="486"/>
                    <a:pt x="175" y="396"/>
                  </a:cubicBezTo>
                  <a:cubicBezTo>
                    <a:pt x="185" y="382"/>
                    <a:pt x="182" y="363"/>
                    <a:pt x="169" y="353"/>
                  </a:cubicBezTo>
                  <a:cubicBezTo>
                    <a:pt x="155" y="342"/>
                    <a:pt x="136" y="345"/>
                    <a:pt x="125" y="359"/>
                  </a:cubicBezTo>
                  <a:cubicBezTo>
                    <a:pt x="44" y="467"/>
                    <a:pt x="0" y="597"/>
                    <a:pt x="0" y="733"/>
                  </a:cubicBezTo>
                  <a:cubicBezTo>
                    <a:pt x="0" y="1077"/>
                    <a:pt x="280" y="1357"/>
                    <a:pt x="624" y="1357"/>
                  </a:cubicBezTo>
                  <a:cubicBezTo>
                    <a:pt x="968" y="1357"/>
                    <a:pt x="1247" y="1077"/>
                    <a:pt x="1247" y="733"/>
                  </a:cubicBezTo>
                  <a:cubicBezTo>
                    <a:pt x="1247" y="494"/>
                    <a:pt x="1108" y="273"/>
                    <a:pt x="891" y="1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5" name="Google Shape;415;p111"/>
          <p:cNvGrpSpPr/>
          <p:nvPr/>
        </p:nvGrpSpPr>
        <p:grpSpPr>
          <a:xfrm>
            <a:off x="4075750" y="5432871"/>
            <a:ext cx="710291" cy="710292"/>
            <a:chOff x="2576733" y="5506868"/>
            <a:chExt cx="710291" cy="710292"/>
          </a:xfrm>
        </p:grpSpPr>
        <p:sp>
          <p:nvSpPr>
            <p:cNvPr id="416" name="Google Shape;416;p111"/>
            <p:cNvSpPr/>
            <p:nvPr/>
          </p:nvSpPr>
          <p:spPr>
            <a:xfrm>
              <a:off x="2576733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111"/>
            <p:cNvSpPr/>
            <p:nvPr/>
          </p:nvSpPr>
          <p:spPr>
            <a:xfrm>
              <a:off x="2684228" y="5613421"/>
              <a:ext cx="495300" cy="479425"/>
            </a:xfrm>
            <a:custGeom>
              <a:rect b="b" l="l" r="r" t="t"/>
              <a:pathLst>
                <a:path extrusionOk="0" h="1331" w="1377">
                  <a:moveTo>
                    <a:pt x="886" y="1242"/>
                  </a:moveTo>
                  <a:lnTo>
                    <a:pt x="829" y="1242"/>
                  </a:lnTo>
                  <a:lnTo>
                    <a:pt x="829" y="1305"/>
                  </a:lnTo>
                  <a:lnTo>
                    <a:pt x="886" y="1305"/>
                  </a:lnTo>
                  <a:lnTo>
                    <a:pt x="886" y="1242"/>
                  </a:lnTo>
                  <a:close/>
                  <a:moveTo>
                    <a:pt x="547" y="1242"/>
                  </a:moveTo>
                  <a:lnTo>
                    <a:pt x="491" y="1242"/>
                  </a:lnTo>
                  <a:lnTo>
                    <a:pt x="491" y="1305"/>
                  </a:lnTo>
                  <a:lnTo>
                    <a:pt x="547" y="1305"/>
                  </a:lnTo>
                  <a:lnTo>
                    <a:pt x="547" y="1242"/>
                  </a:lnTo>
                  <a:close/>
                  <a:moveTo>
                    <a:pt x="513" y="929"/>
                  </a:moveTo>
                  <a:cubicBezTo>
                    <a:pt x="532" y="948"/>
                    <a:pt x="543" y="993"/>
                    <a:pt x="544" y="1027"/>
                  </a:cubicBezTo>
                  <a:lnTo>
                    <a:pt x="544" y="1158"/>
                  </a:lnTo>
                  <a:lnTo>
                    <a:pt x="333" y="1158"/>
                  </a:lnTo>
                  <a:cubicBezTo>
                    <a:pt x="330" y="1142"/>
                    <a:pt x="323" y="1124"/>
                    <a:pt x="305" y="1105"/>
                  </a:cubicBezTo>
                  <a:cubicBezTo>
                    <a:pt x="293" y="1094"/>
                    <a:pt x="241" y="1033"/>
                    <a:pt x="195" y="980"/>
                  </a:cubicBezTo>
                  <a:cubicBezTo>
                    <a:pt x="146" y="924"/>
                    <a:pt x="100" y="871"/>
                    <a:pt x="84" y="854"/>
                  </a:cubicBezTo>
                  <a:cubicBezTo>
                    <a:pt x="71" y="820"/>
                    <a:pt x="68" y="624"/>
                    <a:pt x="71" y="576"/>
                  </a:cubicBezTo>
                  <a:lnTo>
                    <a:pt x="72" y="561"/>
                  </a:lnTo>
                  <a:cubicBezTo>
                    <a:pt x="73" y="521"/>
                    <a:pt x="79" y="408"/>
                    <a:pt x="94" y="348"/>
                  </a:cubicBezTo>
                  <a:cubicBezTo>
                    <a:pt x="110" y="353"/>
                    <a:pt x="130" y="367"/>
                    <a:pt x="145" y="391"/>
                  </a:cubicBezTo>
                  <a:cubicBezTo>
                    <a:pt x="164" y="422"/>
                    <a:pt x="163" y="457"/>
                    <a:pt x="142" y="525"/>
                  </a:cubicBezTo>
                  <a:cubicBezTo>
                    <a:pt x="140" y="531"/>
                    <a:pt x="140" y="537"/>
                    <a:pt x="142" y="543"/>
                  </a:cubicBezTo>
                  <a:lnTo>
                    <a:pt x="175" y="650"/>
                  </a:lnTo>
                  <a:cubicBezTo>
                    <a:pt x="156" y="662"/>
                    <a:pt x="140" y="682"/>
                    <a:pt x="134" y="705"/>
                  </a:cubicBezTo>
                  <a:cubicBezTo>
                    <a:pt x="124" y="743"/>
                    <a:pt x="137" y="783"/>
                    <a:pt x="169" y="815"/>
                  </a:cubicBezTo>
                  <a:cubicBezTo>
                    <a:pt x="189" y="835"/>
                    <a:pt x="300" y="949"/>
                    <a:pt x="300" y="949"/>
                  </a:cubicBezTo>
                  <a:lnTo>
                    <a:pt x="345" y="906"/>
                  </a:lnTo>
                  <a:cubicBezTo>
                    <a:pt x="345" y="906"/>
                    <a:pt x="233" y="792"/>
                    <a:pt x="213" y="772"/>
                  </a:cubicBezTo>
                  <a:cubicBezTo>
                    <a:pt x="197" y="755"/>
                    <a:pt x="190" y="737"/>
                    <a:pt x="194" y="721"/>
                  </a:cubicBezTo>
                  <a:cubicBezTo>
                    <a:pt x="197" y="709"/>
                    <a:pt x="207" y="700"/>
                    <a:pt x="219" y="697"/>
                  </a:cubicBezTo>
                  <a:cubicBezTo>
                    <a:pt x="235" y="692"/>
                    <a:pt x="253" y="699"/>
                    <a:pt x="269" y="716"/>
                  </a:cubicBezTo>
                  <a:cubicBezTo>
                    <a:pt x="276" y="723"/>
                    <a:pt x="281" y="728"/>
                    <a:pt x="287" y="734"/>
                  </a:cubicBezTo>
                  <a:cubicBezTo>
                    <a:pt x="297" y="745"/>
                    <a:pt x="311" y="760"/>
                    <a:pt x="346" y="795"/>
                  </a:cubicBezTo>
                  <a:cubicBezTo>
                    <a:pt x="359" y="809"/>
                    <a:pt x="374" y="813"/>
                    <a:pt x="385" y="816"/>
                  </a:cubicBezTo>
                  <a:cubicBezTo>
                    <a:pt x="396" y="819"/>
                    <a:pt x="403" y="821"/>
                    <a:pt x="412" y="830"/>
                  </a:cubicBezTo>
                  <a:cubicBezTo>
                    <a:pt x="417" y="834"/>
                    <a:pt x="429" y="847"/>
                    <a:pt x="444" y="861"/>
                  </a:cubicBezTo>
                  <a:cubicBezTo>
                    <a:pt x="468" y="884"/>
                    <a:pt x="497" y="913"/>
                    <a:pt x="513" y="929"/>
                  </a:cubicBezTo>
                  <a:close/>
                  <a:moveTo>
                    <a:pt x="402" y="756"/>
                  </a:moveTo>
                  <a:cubicBezTo>
                    <a:pt x="396" y="754"/>
                    <a:pt x="392" y="753"/>
                    <a:pt x="390" y="752"/>
                  </a:cubicBezTo>
                  <a:cubicBezTo>
                    <a:pt x="356" y="717"/>
                    <a:pt x="342" y="703"/>
                    <a:pt x="332" y="692"/>
                  </a:cubicBezTo>
                  <a:cubicBezTo>
                    <a:pt x="326" y="685"/>
                    <a:pt x="321" y="680"/>
                    <a:pt x="313" y="672"/>
                  </a:cubicBezTo>
                  <a:cubicBezTo>
                    <a:pt x="290" y="649"/>
                    <a:pt x="263" y="636"/>
                    <a:pt x="235" y="634"/>
                  </a:cubicBezTo>
                  <a:lnTo>
                    <a:pt x="204" y="534"/>
                  </a:lnTo>
                  <a:cubicBezTo>
                    <a:pt x="225" y="465"/>
                    <a:pt x="231" y="411"/>
                    <a:pt x="198" y="358"/>
                  </a:cubicBezTo>
                  <a:cubicBezTo>
                    <a:pt x="161" y="299"/>
                    <a:pt x="104" y="279"/>
                    <a:pt x="67" y="284"/>
                  </a:cubicBezTo>
                  <a:cubicBezTo>
                    <a:pt x="56" y="285"/>
                    <a:pt x="47" y="293"/>
                    <a:pt x="43" y="303"/>
                  </a:cubicBezTo>
                  <a:cubicBezTo>
                    <a:pt x="21" y="356"/>
                    <a:pt x="14" y="467"/>
                    <a:pt x="10" y="558"/>
                  </a:cubicBezTo>
                  <a:lnTo>
                    <a:pt x="9" y="572"/>
                  </a:lnTo>
                  <a:cubicBezTo>
                    <a:pt x="9" y="575"/>
                    <a:pt x="0" y="857"/>
                    <a:pt x="38" y="895"/>
                  </a:cubicBezTo>
                  <a:cubicBezTo>
                    <a:pt x="49" y="907"/>
                    <a:pt x="102" y="967"/>
                    <a:pt x="148" y="1021"/>
                  </a:cubicBezTo>
                  <a:cubicBezTo>
                    <a:pt x="199" y="1080"/>
                    <a:pt x="248" y="1136"/>
                    <a:pt x="261" y="1149"/>
                  </a:cubicBezTo>
                  <a:cubicBezTo>
                    <a:pt x="264" y="1152"/>
                    <a:pt x="266" y="1155"/>
                    <a:pt x="268" y="1158"/>
                  </a:cubicBezTo>
                  <a:lnTo>
                    <a:pt x="237" y="1158"/>
                  </a:lnTo>
                  <a:cubicBezTo>
                    <a:pt x="219" y="1158"/>
                    <a:pt x="206" y="1172"/>
                    <a:pt x="206" y="1189"/>
                  </a:cubicBezTo>
                  <a:lnTo>
                    <a:pt x="206" y="1330"/>
                  </a:lnTo>
                  <a:lnTo>
                    <a:pt x="268" y="1330"/>
                  </a:lnTo>
                  <a:lnTo>
                    <a:pt x="268" y="1220"/>
                  </a:lnTo>
                  <a:lnTo>
                    <a:pt x="601" y="1220"/>
                  </a:lnTo>
                  <a:lnTo>
                    <a:pt x="601" y="1330"/>
                  </a:lnTo>
                  <a:lnTo>
                    <a:pt x="663" y="1330"/>
                  </a:lnTo>
                  <a:lnTo>
                    <a:pt x="663" y="1189"/>
                  </a:lnTo>
                  <a:cubicBezTo>
                    <a:pt x="663" y="1172"/>
                    <a:pt x="649" y="1158"/>
                    <a:pt x="632" y="1158"/>
                  </a:cubicBezTo>
                  <a:lnTo>
                    <a:pt x="606" y="1158"/>
                  </a:lnTo>
                  <a:lnTo>
                    <a:pt x="606" y="1026"/>
                  </a:lnTo>
                  <a:cubicBezTo>
                    <a:pt x="605" y="982"/>
                    <a:pt x="591" y="919"/>
                    <a:pt x="557" y="886"/>
                  </a:cubicBezTo>
                  <a:cubicBezTo>
                    <a:pt x="541" y="869"/>
                    <a:pt x="511" y="840"/>
                    <a:pt x="488" y="817"/>
                  </a:cubicBezTo>
                  <a:cubicBezTo>
                    <a:pt x="473" y="802"/>
                    <a:pt x="460" y="791"/>
                    <a:pt x="456" y="786"/>
                  </a:cubicBezTo>
                  <a:cubicBezTo>
                    <a:pt x="435" y="766"/>
                    <a:pt x="415" y="760"/>
                    <a:pt x="402" y="756"/>
                  </a:cubicBezTo>
                  <a:close/>
                  <a:moveTo>
                    <a:pt x="824" y="7"/>
                  </a:moveTo>
                  <a:cubicBezTo>
                    <a:pt x="817" y="2"/>
                    <a:pt x="808" y="0"/>
                    <a:pt x="799" y="2"/>
                  </a:cubicBezTo>
                  <a:cubicBezTo>
                    <a:pt x="790" y="3"/>
                    <a:pt x="783" y="9"/>
                    <a:pt x="778" y="17"/>
                  </a:cubicBezTo>
                  <a:cubicBezTo>
                    <a:pt x="748" y="72"/>
                    <a:pt x="699" y="107"/>
                    <a:pt x="647" y="145"/>
                  </a:cubicBezTo>
                  <a:cubicBezTo>
                    <a:pt x="572" y="199"/>
                    <a:pt x="488" y="261"/>
                    <a:pt x="458" y="387"/>
                  </a:cubicBezTo>
                  <a:cubicBezTo>
                    <a:pt x="438" y="467"/>
                    <a:pt x="489" y="612"/>
                    <a:pt x="606" y="669"/>
                  </a:cubicBezTo>
                  <a:cubicBezTo>
                    <a:pt x="607" y="721"/>
                    <a:pt x="615" y="774"/>
                    <a:pt x="635" y="831"/>
                  </a:cubicBezTo>
                  <a:lnTo>
                    <a:pt x="694" y="811"/>
                  </a:lnTo>
                  <a:cubicBezTo>
                    <a:pt x="626" y="616"/>
                    <a:pt x="702" y="460"/>
                    <a:pt x="769" y="321"/>
                  </a:cubicBezTo>
                  <a:cubicBezTo>
                    <a:pt x="781" y="296"/>
                    <a:pt x="793" y="272"/>
                    <a:pt x="804" y="248"/>
                  </a:cubicBezTo>
                  <a:lnTo>
                    <a:pt x="747" y="223"/>
                  </a:lnTo>
                  <a:cubicBezTo>
                    <a:pt x="737" y="246"/>
                    <a:pt x="725" y="270"/>
                    <a:pt x="713" y="294"/>
                  </a:cubicBezTo>
                  <a:cubicBezTo>
                    <a:pt x="671" y="382"/>
                    <a:pt x="622" y="484"/>
                    <a:pt x="609" y="600"/>
                  </a:cubicBezTo>
                  <a:cubicBezTo>
                    <a:pt x="539" y="551"/>
                    <a:pt x="505" y="455"/>
                    <a:pt x="518" y="402"/>
                  </a:cubicBezTo>
                  <a:cubicBezTo>
                    <a:pt x="543" y="297"/>
                    <a:pt x="611" y="248"/>
                    <a:pt x="683" y="195"/>
                  </a:cubicBezTo>
                  <a:cubicBezTo>
                    <a:pt x="729" y="162"/>
                    <a:pt x="777" y="127"/>
                    <a:pt x="813" y="78"/>
                  </a:cubicBezTo>
                  <a:cubicBezTo>
                    <a:pt x="904" y="165"/>
                    <a:pt x="937" y="319"/>
                    <a:pt x="890" y="460"/>
                  </a:cubicBezTo>
                  <a:cubicBezTo>
                    <a:pt x="858" y="555"/>
                    <a:pt x="767" y="588"/>
                    <a:pt x="716" y="599"/>
                  </a:cubicBezTo>
                  <a:lnTo>
                    <a:pt x="729" y="660"/>
                  </a:lnTo>
                  <a:cubicBezTo>
                    <a:pt x="793" y="646"/>
                    <a:pt x="907" y="604"/>
                    <a:pt x="949" y="479"/>
                  </a:cubicBezTo>
                  <a:cubicBezTo>
                    <a:pt x="1008" y="302"/>
                    <a:pt x="955" y="103"/>
                    <a:pt x="824" y="7"/>
                  </a:cubicBezTo>
                  <a:close/>
                  <a:moveTo>
                    <a:pt x="1181" y="980"/>
                  </a:moveTo>
                  <a:cubicBezTo>
                    <a:pt x="1135" y="1033"/>
                    <a:pt x="1083" y="1094"/>
                    <a:pt x="1072" y="1105"/>
                  </a:cubicBezTo>
                  <a:cubicBezTo>
                    <a:pt x="1053" y="1124"/>
                    <a:pt x="1046" y="1142"/>
                    <a:pt x="1044" y="1158"/>
                  </a:cubicBezTo>
                  <a:lnTo>
                    <a:pt x="832" y="1158"/>
                  </a:lnTo>
                  <a:lnTo>
                    <a:pt x="832" y="1027"/>
                  </a:lnTo>
                  <a:cubicBezTo>
                    <a:pt x="832" y="995"/>
                    <a:pt x="844" y="948"/>
                    <a:pt x="863" y="929"/>
                  </a:cubicBezTo>
                  <a:cubicBezTo>
                    <a:pt x="879" y="913"/>
                    <a:pt x="909" y="884"/>
                    <a:pt x="932" y="861"/>
                  </a:cubicBezTo>
                  <a:cubicBezTo>
                    <a:pt x="947" y="847"/>
                    <a:pt x="959" y="834"/>
                    <a:pt x="964" y="830"/>
                  </a:cubicBezTo>
                  <a:cubicBezTo>
                    <a:pt x="973" y="821"/>
                    <a:pt x="980" y="819"/>
                    <a:pt x="991" y="816"/>
                  </a:cubicBezTo>
                  <a:cubicBezTo>
                    <a:pt x="1002" y="813"/>
                    <a:pt x="1017" y="809"/>
                    <a:pt x="1030" y="795"/>
                  </a:cubicBezTo>
                  <a:cubicBezTo>
                    <a:pt x="1065" y="760"/>
                    <a:pt x="1079" y="745"/>
                    <a:pt x="1089" y="734"/>
                  </a:cubicBezTo>
                  <a:cubicBezTo>
                    <a:pt x="1095" y="728"/>
                    <a:pt x="1100" y="723"/>
                    <a:pt x="1107" y="716"/>
                  </a:cubicBezTo>
                  <a:cubicBezTo>
                    <a:pt x="1124" y="699"/>
                    <a:pt x="1141" y="692"/>
                    <a:pt x="1157" y="697"/>
                  </a:cubicBezTo>
                  <a:cubicBezTo>
                    <a:pt x="1169" y="700"/>
                    <a:pt x="1179" y="709"/>
                    <a:pt x="1182" y="721"/>
                  </a:cubicBezTo>
                  <a:cubicBezTo>
                    <a:pt x="1186" y="737"/>
                    <a:pt x="1180" y="755"/>
                    <a:pt x="1163" y="772"/>
                  </a:cubicBezTo>
                  <a:cubicBezTo>
                    <a:pt x="1143" y="792"/>
                    <a:pt x="1031" y="906"/>
                    <a:pt x="1031" y="906"/>
                  </a:cubicBezTo>
                  <a:lnTo>
                    <a:pt x="1076" y="949"/>
                  </a:lnTo>
                  <a:cubicBezTo>
                    <a:pt x="1076" y="949"/>
                    <a:pt x="1187" y="835"/>
                    <a:pt x="1207" y="815"/>
                  </a:cubicBezTo>
                  <a:cubicBezTo>
                    <a:pt x="1239" y="783"/>
                    <a:pt x="1252" y="743"/>
                    <a:pt x="1242" y="705"/>
                  </a:cubicBezTo>
                  <a:cubicBezTo>
                    <a:pt x="1236" y="682"/>
                    <a:pt x="1221" y="662"/>
                    <a:pt x="1201" y="650"/>
                  </a:cubicBezTo>
                  <a:lnTo>
                    <a:pt x="1235" y="543"/>
                  </a:lnTo>
                  <a:cubicBezTo>
                    <a:pt x="1236" y="537"/>
                    <a:pt x="1236" y="531"/>
                    <a:pt x="1235" y="525"/>
                  </a:cubicBezTo>
                  <a:cubicBezTo>
                    <a:pt x="1213" y="457"/>
                    <a:pt x="1212" y="422"/>
                    <a:pt x="1231" y="391"/>
                  </a:cubicBezTo>
                  <a:cubicBezTo>
                    <a:pt x="1246" y="367"/>
                    <a:pt x="1267" y="353"/>
                    <a:pt x="1283" y="348"/>
                  </a:cubicBezTo>
                  <a:cubicBezTo>
                    <a:pt x="1297" y="408"/>
                    <a:pt x="1303" y="520"/>
                    <a:pt x="1305" y="561"/>
                  </a:cubicBezTo>
                  <a:lnTo>
                    <a:pt x="1305" y="576"/>
                  </a:lnTo>
                  <a:cubicBezTo>
                    <a:pt x="1308" y="624"/>
                    <a:pt x="1305" y="820"/>
                    <a:pt x="1292" y="854"/>
                  </a:cubicBezTo>
                  <a:cubicBezTo>
                    <a:pt x="1276" y="871"/>
                    <a:pt x="1230" y="924"/>
                    <a:pt x="1181" y="980"/>
                  </a:cubicBezTo>
                  <a:close/>
                  <a:moveTo>
                    <a:pt x="1367" y="558"/>
                  </a:moveTo>
                  <a:cubicBezTo>
                    <a:pt x="1362" y="467"/>
                    <a:pt x="1355" y="356"/>
                    <a:pt x="1334" y="303"/>
                  </a:cubicBezTo>
                  <a:cubicBezTo>
                    <a:pt x="1329" y="293"/>
                    <a:pt x="1320" y="285"/>
                    <a:pt x="1309" y="284"/>
                  </a:cubicBezTo>
                  <a:cubicBezTo>
                    <a:pt x="1272" y="278"/>
                    <a:pt x="1215" y="299"/>
                    <a:pt x="1179" y="358"/>
                  </a:cubicBezTo>
                  <a:cubicBezTo>
                    <a:pt x="1146" y="411"/>
                    <a:pt x="1151" y="465"/>
                    <a:pt x="1172" y="534"/>
                  </a:cubicBezTo>
                  <a:lnTo>
                    <a:pt x="1141" y="634"/>
                  </a:lnTo>
                  <a:cubicBezTo>
                    <a:pt x="1113" y="636"/>
                    <a:pt x="1086" y="649"/>
                    <a:pt x="1063" y="672"/>
                  </a:cubicBezTo>
                  <a:cubicBezTo>
                    <a:pt x="1056" y="680"/>
                    <a:pt x="1050" y="685"/>
                    <a:pt x="1044" y="692"/>
                  </a:cubicBezTo>
                  <a:cubicBezTo>
                    <a:pt x="1034" y="703"/>
                    <a:pt x="1020" y="717"/>
                    <a:pt x="986" y="752"/>
                  </a:cubicBezTo>
                  <a:cubicBezTo>
                    <a:pt x="985" y="753"/>
                    <a:pt x="981" y="754"/>
                    <a:pt x="974" y="756"/>
                  </a:cubicBezTo>
                  <a:cubicBezTo>
                    <a:pt x="961" y="760"/>
                    <a:pt x="941" y="765"/>
                    <a:pt x="920" y="786"/>
                  </a:cubicBezTo>
                  <a:cubicBezTo>
                    <a:pt x="916" y="790"/>
                    <a:pt x="903" y="802"/>
                    <a:pt x="888" y="817"/>
                  </a:cubicBezTo>
                  <a:cubicBezTo>
                    <a:pt x="865" y="840"/>
                    <a:pt x="835" y="869"/>
                    <a:pt x="819" y="886"/>
                  </a:cubicBezTo>
                  <a:cubicBezTo>
                    <a:pt x="785" y="919"/>
                    <a:pt x="770" y="983"/>
                    <a:pt x="770" y="1027"/>
                  </a:cubicBezTo>
                  <a:lnTo>
                    <a:pt x="770" y="1158"/>
                  </a:lnTo>
                  <a:lnTo>
                    <a:pt x="745" y="1158"/>
                  </a:lnTo>
                  <a:cubicBezTo>
                    <a:pt x="727" y="1158"/>
                    <a:pt x="714" y="1172"/>
                    <a:pt x="714" y="1189"/>
                  </a:cubicBezTo>
                  <a:lnTo>
                    <a:pt x="714" y="1330"/>
                  </a:lnTo>
                  <a:lnTo>
                    <a:pt x="776" y="1330"/>
                  </a:lnTo>
                  <a:lnTo>
                    <a:pt x="776" y="1220"/>
                  </a:lnTo>
                  <a:lnTo>
                    <a:pt x="1109" y="1220"/>
                  </a:lnTo>
                  <a:lnTo>
                    <a:pt x="1109" y="1330"/>
                  </a:lnTo>
                  <a:lnTo>
                    <a:pt x="1171" y="1330"/>
                  </a:lnTo>
                  <a:lnTo>
                    <a:pt x="1171" y="1189"/>
                  </a:lnTo>
                  <a:cubicBezTo>
                    <a:pt x="1171" y="1172"/>
                    <a:pt x="1157" y="1158"/>
                    <a:pt x="1140" y="1158"/>
                  </a:cubicBezTo>
                  <a:lnTo>
                    <a:pt x="1108" y="1158"/>
                  </a:lnTo>
                  <a:cubicBezTo>
                    <a:pt x="1110" y="1155"/>
                    <a:pt x="1112" y="1152"/>
                    <a:pt x="1115" y="1149"/>
                  </a:cubicBezTo>
                  <a:cubicBezTo>
                    <a:pt x="1128" y="1136"/>
                    <a:pt x="1177" y="1080"/>
                    <a:pt x="1228" y="1021"/>
                  </a:cubicBezTo>
                  <a:cubicBezTo>
                    <a:pt x="1274" y="967"/>
                    <a:pt x="1327" y="907"/>
                    <a:pt x="1338" y="895"/>
                  </a:cubicBezTo>
                  <a:cubicBezTo>
                    <a:pt x="1376" y="857"/>
                    <a:pt x="1368" y="575"/>
                    <a:pt x="1367" y="572"/>
                  </a:cubicBezTo>
                  <a:lnTo>
                    <a:pt x="1367" y="5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18" name="Google Shape;418;p111"/>
          <p:cNvGrpSpPr/>
          <p:nvPr/>
        </p:nvGrpSpPr>
        <p:grpSpPr>
          <a:xfrm>
            <a:off x="6282600" y="4454581"/>
            <a:ext cx="710291" cy="710292"/>
            <a:chOff x="4783583" y="4528578"/>
            <a:chExt cx="710291" cy="710292"/>
          </a:xfrm>
        </p:grpSpPr>
        <p:sp>
          <p:nvSpPr>
            <p:cNvPr id="419" name="Google Shape;419;p111"/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111"/>
            <p:cNvSpPr/>
            <p:nvPr/>
          </p:nvSpPr>
          <p:spPr>
            <a:xfrm>
              <a:off x="4939497" y="4644012"/>
              <a:ext cx="398462" cy="479425"/>
            </a:xfrm>
            <a:custGeom>
              <a:rect b="b" l="l" r="r" t="t"/>
              <a:pathLst>
                <a:path extrusionOk="0" h="1330" w="1108">
                  <a:moveTo>
                    <a:pt x="824" y="878"/>
                  </a:moveTo>
                  <a:lnTo>
                    <a:pt x="762" y="878"/>
                  </a:lnTo>
                  <a:lnTo>
                    <a:pt x="762" y="1329"/>
                  </a:lnTo>
                  <a:lnTo>
                    <a:pt x="824" y="1329"/>
                  </a:lnTo>
                  <a:lnTo>
                    <a:pt x="824" y="878"/>
                  </a:lnTo>
                  <a:close/>
                  <a:moveTo>
                    <a:pt x="285" y="931"/>
                  </a:moveTo>
                  <a:lnTo>
                    <a:pt x="0" y="931"/>
                  </a:lnTo>
                  <a:lnTo>
                    <a:pt x="0" y="1304"/>
                  </a:lnTo>
                  <a:lnTo>
                    <a:pt x="401" y="1304"/>
                  </a:lnTo>
                  <a:lnTo>
                    <a:pt x="401" y="1132"/>
                  </a:lnTo>
                  <a:lnTo>
                    <a:pt x="339" y="1132"/>
                  </a:lnTo>
                  <a:lnTo>
                    <a:pt x="339" y="1242"/>
                  </a:lnTo>
                  <a:lnTo>
                    <a:pt x="63" y="1242"/>
                  </a:lnTo>
                  <a:lnTo>
                    <a:pt x="63" y="994"/>
                  </a:lnTo>
                  <a:lnTo>
                    <a:pt x="285" y="994"/>
                  </a:lnTo>
                  <a:lnTo>
                    <a:pt x="285" y="931"/>
                  </a:lnTo>
                  <a:close/>
                  <a:moveTo>
                    <a:pt x="285" y="480"/>
                  </a:moveTo>
                  <a:lnTo>
                    <a:pt x="0" y="480"/>
                  </a:lnTo>
                  <a:lnTo>
                    <a:pt x="0" y="852"/>
                  </a:lnTo>
                  <a:lnTo>
                    <a:pt x="401" y="852"/>
                  </a:lnTo>
                  <a:lnTo>
                    <a:pt x="401" y="680"/>
                  </a:lnTo>
                  <a:lnTo>
                    <a:pt x="339" y="680"/>
                  </a:lnTo>
                  <a:lnTo>
                    <a:pt x="339" y="790"/>
                  </a:lnTo>
                  <a:lnTo>
                    <a:pt x="63" y="790"/>
                  </a:lnTo>
                  <a:lnTo>
                    <a:pt x="63" y="542"/>
                  </a:lnTo>
                  <a:lnTo>
                    <a:pt x="285" y="542"/>
                  </a:lnTo>
                  <a:lnTo>
                    <a:pt x="285" y="480"/>
                  </a:lnTo>
                  <a:close/>
                  <a:moveTo>
                    <a:pt x="63" y="90"/>
                  </a:moveTo>
                  <a:lnTo>
                    <a:pt x="285" y="90"/>
                  </a:lnTo>
                  <a:lnTo>
                    <a:pt x="285" y="28"/>
                  </a:lnTo>
                  <a:lnTo>
                    <a:pt x="0" y="28"/>
                  </a:lnTo>
                  <a:lnTo>
                    <a:pt x="0" y="401"/>
                  </a:lnTo>
                  <a:lnTo>
                    <a:pt x="401" y="401"/>
                  </a:lnTo>
                  <a:lnTo>
                    <a:pt x="401" y="229"/>
                  </a:lnTo>
                  <a:lnTo>
                    <a:pt x="339" y="229"/>
                  </a:lnTo>
                  <a:lnTo>
                    <a:pt x="339" y="339"/>
                  </a:lnTo>
                  <a:lnTo>
                    <a:pt x="63" y="339"/>
                  </a:lnTo>
                  <a:lnTo>
                    <a:pt x="63" y="90"/>
                  </a:lnTo>
                  <a:close/>
                  <a:moveTo>
                    <a:pt x="202" y="331"/>
                  </a:moveTo>
                  <a:lnTo>
                    <a:pt x="422" y="80"/>
                  </a:lnTo>
                  <a:lnTo>
                    <a:pt x="375" y="39"/>
                  </a:lnTo>
                  <a:lnTo>
                    <a:pt x="199" y="240"/>
                  </a:lnTo>
                  <a:lnTo>
                    <a:pt x="138" y="179"/>
                  </a:lnTo>
                  <a:lnTo>
                    <a:pt x="94" y="222"/>
                  </a:lnTo>
                  <a:lnTo>
                    <a:pt x="202" y="331"/>
                  </a:lnTo>
                  <a:close/>
                  <a:moveTo>
                    <a:pt x="202" y="782"/>
                  </a:moveTo>
                  <a:lnTo>
                    <a:pt x="422" y="531"/>
                  </a:lnTo>
                  <a:lnTo>
                    <a:pt x="375" y="491"/>
                  </a:lnTo>
                  <a:lnTo>
                    <a:pt x="199" y="691"/>
                  </a:lnTo>
                  <a:lnTo>
                    <a:pt x="138" y="630"/>
                  </a:lnTo>
                  <a:lnTo>
                    <a:pt x="94" y="674"/>
                  </a:lnTo>
                  <a:lnTo>
                    <a:pt x="202" y="782"/>
                  </a:lnTo>
                  <a:close/>
                  <a:moveTo>
                    <a:pt x="202" y="1234"/>
                  </a:moveTo>
                  <a:lnTo>
                    <a:pt x="422" y="983"/>
                  </a:lnTo>
                  <a:lnTo>
                    <a:pt x="375" y="942"/>
                  </a:lnTo>
                  <a:lnTo>
                    <a:pt x="199" y="1143"/>
                  </a:lnTo>
                  <a:lnTo>
                    <a:pt x="138" y="1082"/>
                  </a:lnTo>
                  <a:lnTo>
                    <a:pt x="94" y="1126"/>
                  </a:lnTo>
                  <a:lnTo>
                    <a:pt x="202" y="1234"/>
                  </a:lnTo>
                  <a:close/>
                  <a:moveTo>
                    <a:pt x="875" y="201"/>
                  </a:moveTo>
                  <a:cubicBezTo>
                    <a:pt x="875" y="249"/>
                    <a:pt x="842" y="282"/>
                    <a:pt x="793" y="282"/>
                  </a:cubicBezTo>
                  <a:cubicBezTo>
                    <a:pt x="744" y="282"/>
                    <a:pt x="712" y="249"/>
                    <a:pt x="712" y="201"/>
                  </a:cubicBezTo>
                  <a:lnTo>
                    <a:pt x="712" y="144"/>
                  </a:lnTo>
                  <a:cubicBezTo>
                    <a:pt x="712" y="95"/>
                    <a:pt x="744" y="62"/>
                    <a:pt x="793" y="62"/>
                  </a:cubicBezTo>
                  <a:cubicBezTo>
                    <a:pt x="842" y="62"/>
                    <a:pt x="875" y="95"/>
                    <a:pt x="875" y="144"/>
                  </a:cubicBezTo>
                  <a:lnTo>
                    <a:pt x="875" y="201"/>
                  </a:lnTo>
                  <a:close/>
                  <a:moveTo>
                    <a:pt x="937" y="144"/>
                  </a:moveTo>
                  <a:cubicBezTo>
                    <a:pt x="937" y="61"/>
                    <a:pt x="877" y="0"/>
                    <a:pt x="793" y="0"/>
                  </a:cubicBezTo>
                  <a:cubicBezTo>
                    <a:pt x="710" y="0"/>
                    <a:pt x="650" y="61"/>
                    <a:pt x="650" y="144"/>
                  </a:cubicBezTo>
                  <a:lnTo>
                    <a:pt x="650" y="201"/>
                  </a:lnTo>
                  <a:cubicBezTo>
                    <a:pt x="650" y="284"/>
                    <a:pt x="709" y="344"/>
                    <a:pt x="793" y="344"/>
                  </a:cubicBezTo>
                  <a:cubicBezTo>
                    <a:pt x="876" y="344"/>
                    <a:pt x="937" y="284"/>
                    <a:pt x="937" y="201"/>
                  </a:cubicBezTo>
                  <a:lnTo>
                    <a:pt x="937" y="144"/>
                  </a:lnTo>
                  <a:close/>
                  <a:moveTo>
                    <a:pt x="1107" y="539"/>
                  </a:moveTo>
                  <a:cubicBezTo>
                    <a:pt x="1107" y="419"/>
                    <a:pt x="898" y="367"/>
                    <a:pt x="793" y="367"/>
                  </a:cubicBezTo>
                  <a:cubicBezTo>
                    <a:pt x="687" y="367"/>
                    <a:pt x="480" y="419"/>
                    <a:pt x="480" y="539"/>
                  </a:cubicBezTo>
                  <a:lnTo>
                    <a:pt x="480" y="793"/>
                  </a:lnTo>
                  <a:cubicBezTo>
                    <a:pt x="480" y="858"/>
                    <a:pt x="531" y="917"/>
                    <a:pt x="593" y="933"/>
                  </a:cubicBezTo>
                  <a:lnTo>
                    <a:pt x="593" y="1329"/>
                  </a:lnTo>
                  <a:lnTo>
                    <a:pt x="655" y="1329"/>
                  </a:lnTo>
                  <a:lnTo>
                    <a:pt x="655" y="596"/>
                  </a:lnTo>
                  <a:lnTo>
                    <a:pt x="593" y="596"/>
                  </a:lnTo>
                  <a:lnTo>
                    <a:pt x="593" y="868"/>
                  </a:lnTo>
                  <a:cubicBezTo>
                    <a:pt x="564" y="853"/>
                    <a:pt x="542" y="821"/>
                    <a:pt x="542" y="793"/>
                  </a:cubicBezTo>
                  <a:lnTo>
                    <a:pt x="542" y="539"/>
                  </a:lnTo>
                  <a:cubicBezTo>
                    <a:pt x="542" y="478"/>
                    <a:pt x="694" y="429"/>
                    <a:pt x="793" y="429"/>
                  </a:cubicBezTo>
                  <a:cubicBezTo>
                    <a:pt x="893" y="429"/>
                    <a:pt x="1045" y="478"/>
                    <a:pt x="1045" y="539"/>
                  </a:cubicBezTo>
                  <a:lnTo>
                    <a:pt x="1045" y="793"/>
                  </a:lnTo>
                  <a:cubicBezTo>
                    <a:pt x="1045" y="821"/>
                    <a:pt x="1023" y="853"/>
                    <a:pt x="994" y="868"/>
                  </a:cubicBezTo>
                  <a:lnTo>
                    <a:pt x="994" y="596"/>
                  </a:lnTo>
                  <a:lnTo>
                    <a:pt x="932" y="596"/>
                  </a:lnTo>
                  <a:lnTo>
                    <a:pt x="932" y="1329"/>
                  </a:lnTo>
                  <a:lnTo>
                    <a:pt x="994" y="1329"/>
                  </a:lnTo>
                  <a:lnTo>
                    <a:pt x="994" y="933"/>
                  </a:lnTo>
                  <a:cubicBezTo>
                    <a:pt x="1056" y="917"/>
                    <a:pt x="1107" y="858"/>
                    <a:pt x="1107" y="793"/>
                  </a:cubicBezTo>
                  <a:lnTo>
                    <a:pt x="1107" y="5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1" name="Google Shape;421;p111"/>
          <p:cNvGrpSpPr/>
          <p:nvPr/>
        </p:nvGrpSpPr>
        <p:grpSpPr>
          <a:xfrm>
            <a:off x="6275144" y="3456206"/>
            <a:ext cx="710291" cy="710292"/>
            <a:chOff x="4776127" y="3530203"/>
            <a:chExt cx="710291" cy="710292"/>
          </a:xfrm>
        </p:grpSpPr>
        <p:sp>
          <p:nvSpPr>
            <p:cNvPr id="422" name="Google Shape;422;p111"/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111"/>
            <p:cNvSpPr/>
            <p:nvPr/>
          </p:nvSpPr>
          <p:spPr>
            <a:xfrm>
              <a:off x="4951885" y="3663893"/>
              <a:ext cx="358775" cy="442913"/>
            </a:xfrm>
            <a:custGeom>
              <a:rect b="b" l="l" r="r" t="t"/>
              <a:pathLst>
                <a:path extrusionOk="0" h="1229" w="997">
                  <a:moveTo>
                    <a:pt x="62" y="755"/>
                  </a:moveTo>
                  <a:lnTo>
                    <a:pt x="169" y="755"/>
                  </a:lnTo>
                  <a:lnTo>
                    <a:pt x="174" y="779"/>
                  </a:lnTo>
                  <a:cubicBezTo>
                    <a:pt x="189" y="845"/>
                    <a:pt x="216" y="905"/>
                    <a:pt x="256" y="962"/>
                  </a:cubicBezTo>
                  <a:cubicBezTo>
                    <a:pt x="349" y="1092"/>
                    <a:pt x="505" y="1166"/>
                    <a:pt x="685" y="1166"/>
                  </a:cubicBezTo>
                  <a:cubicBezTo>
                    <a:pt x="783" y="1166"/>
                    <a:pt x="871" y="1141"/>
                    <a:pt x="926" y="1116"/>
                  </a:cubicBezTo>
                  <a:lnTo>
                    <a:pt x="891" y="947"/>
                  </a:lnTo>
                  <a:cubicBezTo>
                    <a:pt x="846" y="963"/>
                    <a:pt x="782" y="976"/>
                    <a:pt x="723" y="976"/>
                  </a:cubicBezTo>
                  <a:cubicBezTo>
                    <a:pt x="621" y="976"/>
                    <a:pt x="539" y="944"/>
                    <a:pt x="485" y="883"/>
                  </a:cubicBezTo>
                  <a:cubicBezTo>
                    <a:pt x="464" y="857"/>
                    <a:pt x="448" y="829"/>
                    <a:pt x="437" y="795"/>
                  </a:cubicBezTo>
                  <a:lnTo>
                    <a:pt x="423" y="755"/>
                  </a:lnTo>
                  <a:lnTo>
                    <a:pt x="849" y="755"/>
                  </a:lnTo>
                  <a:lnTo>
                    <a:pt x="849" y="695"/>
                  </a:lnTo>
                  <a:lnTo>
                    <a:pt x="406" y="695"/>
                  </a:lnTo>
                  <a:lnTo>
                    <a:pt x="406" y="621"/>
                  </a:lnTo>
                  <a:cubicBezTo>
                    <a:pt x="406" y="594"/>
                    <a:pt x="406" y="567"/>
                    <a:pt x="408" y="553"/>
                  </a:cubicBezTo>
                  <a:lnTo>
                    <a:pt x="411" y="526"/>
                  </a:lnTo>
                  <a:lnTo>
                    <a:pt x="849" y="526"/>
                  </a:lnTo>
                  <a:lnTo>
                    <a:pt x="849" y="466"/>
                  </a:lnTo>
                  <a:lnTo>
                    <a:pt x="426" y="466"/>
                  </a:lnTo>
                  <a:lnTo>
                    <a:pt x="441" y="425"/>
                  </a:lnTo>
                  <a:cubicBezTo>
                    <a:pt x="451" y="397"/>
                    <a:pt x="464" y="372"/>
                    <a:pt x="480" y="351"/>
                  </a:cubicBezTo>
                  <a:cubicBezTo>
                    <a:pt x="532" y="283"/>
                    <a:pt x="613" y="244"/>
                    <a:pt x="709" y="244"/>
                  </a:cubicBezTo>
                  <a:cubicBezTo>
                    <a:pt x="763" y="244"/>
                    <a:pt x="820" y="254"/>
                    <a:pt x="880" y="274"/>
                  </a:cubicBezTo>
                  <a:lnTo>
                    <a:pt x="921" y="102"/>
                  </a:lnTo>
                  <a:cubicBezTo>
                    <a:pt x="851" y="76"/>
                    <a:pt x="767" y="62"/>
                    <a:pt x="685" y="62"/>
                  </a:cubicBezTo>
                  <a:cubicBezTo>
                    <a:pt x="524" y="62"/>
                    <a:pt x="381" y="126"/>
                    <a:pt x="282" y="243"/>
                  </a:cubicBezTo>
                  <a:cubicBezTo>
                    <a:pt x="233" y="301"/>
                    <a:pt x="198" y="368"/>
                    <a:pt x="179" y="443"/>
                  </a:cubicBezTo>
                  <a:lnTo>
                    <a:pt x="173" y="466"/>
                  </a:lnTo>
                  <a:lnTo>
                    <a:pt x="62" y="466"/>
                  </a:lnTo>
                  <a:lnTo>
                    <a:pt x="62" y="526"/>
                  </a:lnTo>
                  <a:lnTo>
                    <a:pt x="157" y="526"/>
                  </a:lnTo>
                  <a:lnTo>
                    <a:pt x="157" y="557"/>
                  </a:lnTo>
                  <a:cubicBezTo>
                    <a:pt x="157" y="564"/>
                    <a:pt x="157" y="576"/>
                    <a:pt x="156" y="587"/>
                  </a:cubicBezTo>
                  <a:cubicBezTo>
                    <a:pt x="156" y="598"/>
                    <a:pt x="156" y="609"/>
                    <a:pt x="156" y="616"/>
                  </a:cubicBezTo>
                  <a:lnTo>
                    <a:pt x="156" y="695"/>
                  </a:lnTo>
                  <a:lnTo>
                    <a:pt x="62" y="695"/>
                  </a:lnTo>
                  <a:lnTo>
                    <a:pt x="62" y="755"/>
                  </a:lnTo>
                  <a:close/>
                  <a:moveTo>
                    <a:pt x="205" y="998"/>
                  </a:moveTo>
                  <a:cubicBezTo>
                    <a:pt x="165" y="941"/>
                    <a:pt x="137" y="882"/>
                    <a:pt x="119" y="817"/>
                  </a:cubicBezTo>
                  <a:lnTo>
                    <a:pt x="0" y="817"/>
                  </a:lnTo>
                  <a:lnTo>
                    <a:pt x="0" y="633"/>
                  </a:lnTo>
                  <a:lnTo>
                    <a:pt x="94" y="633"/>
                  </a:lnTo>
                  <a:lnTo>
                    <a:pt x="94" y="616"/>
                  </a:lnTo>
                  <a:cubicBezTo>
                    <a:pt x="94" y="609"/>
                    <a:pt x="94" y="598"/>
                    <a:pt x="94" y="588"/>
                  </a:cubicBezTo>
                  <a:lnTo>
                    <a:pt x="0" y="588"/>
                  </a:lnTo>
                  <a:lnTo>
                    <a:pt x="0" y="404"/>
                  </a:lnTo>
                  <a:lnTo>
                    <a:pt x="125" y="404"/>
                  </a:lnTo>
                  <a:cubicBezTo>
                    <a:pt x="148" y="330"/>
                    <a:pt x="184" y="262"/>
                    <a:pt x="235" y="203"/>
                  </a:cubicBezTo>
                  <a:cubicBezTo>
                    <a:pt x="345" y="72"/>
                    <a:pt x="505" y="0"/>
                    <a:pt x="685" y="0"/>
                  </a:cubicBezTo>
                  <a:cubicBezTo>
                    <a:pt x="784" y="0"/>
                    <a:pt x="888" y="19"/>
                    <a:pt x="970" y="54"/>
                  </a:cubicBezTo>
                  <a:lnTo>
                    <a:pt x="994" y="64"/>
                  </a:lnTo>
                  <a:lnTo>
                    <a:pt x="924" y="357"/>
                  </a:lnTo>
                  <a:lnTo>
                    <a:pt x="891" y="344"/>
                  </a:lnTo>
                  <a:cubicBezTo>
                    <a:pt x="826" y="319"/>
                    <a:pt x="765" y="306"/>
                    <a:pt x="709" y="306"/>
                  </a:cubicBezTo>
                  <a:cubicBezTo>
                    <a:pt x="656" y="306"/>
                    <a:pt x="581" y="321"/>
                    <a:pt x="530" y="389"/>
                  </a:cubicBezTo>
                  <a:cubicBezTo>
                    <a:pt x="526" y="394"/>
                    <a:pt x="522" y="399"/>
                    <a:pt x="519" y="404"/>
                  </a:cubicBezTo>
                  <a:lnTo>
                    <a:pt x="911" y="404"/>
                  </a:lnTo>
                  <a:lnTo>
                    <a:pt x="911" y="588"/>
                  </a:lnTo>
                  <a:lnTo>
                    <a:pt x="468" y="588"/>
                  </a:lnTo>
                  <a:cubicBezTo>
                    <a:pt x="468" y="600"/>
                    <a:pt x="468" y="614"/>
                    <a:pt x="468" y="621"/>
                  </a:cubicBezTo>
                  <a:lnTo>
                    <a:pt x="468" y="633"/>
                  </a:lnTo>
                  <a:lnTo>
                    <a:pt x="911" y="633"/>
                  </a:lnTo>
                  <a:lnTo>
                    <a:pt x="911" y="817"/>
                  </a:lnTo>
                  <a:lnTo>
                    <a:pt x="514" y="817"/>
                  </a:lnTo>
                  <a:cubicBezTo>
                    <a:pt x="519" y="826"/>
                    <a:pt x="525" y="834"/>
                    <a:pt x="532" y="842"/>
                  </a:cubicBezTo>
                  <a:cubicBezTo>
                    <a:pt x="585" y="902"/>
                    <a:pt x="665" y="914"/>
                    <a:pt x="723" y="914"/>
                  </a:cubicBezTo>
                  <a:cubicBezTo>
                    <a:pt x="794" y="914"/>
                    <a:pt x="871" y="892"/>
                    <a:pt x="900" y="876"/>
                  </a:cubicBezTo>
                  <a:lnTo>
                    <a:pt x="936" y="857"/>
                  </a:lnTo>
                  <a:lnTo>
                    <a:pt x="996" y="1149"/>
                  </a:lnTo>
                  <a:lnTo>
                    <a:pt x="976" y="1160"/>
                  </a:lnTo>
                  <a:cubicBezTo>
                    <a:pt x="918" y="1191"/>
                    <a:pt x="807" y="1228"/>
                    <a:pt x="685" y="1228"/>
                  </a:cubicBezTo>
                  <a:cubicBezTo>
                    <a:pt x="485" y="1228"/>
                    <a:pt x="310" y="1144"/>
                    <a:pt x="205" y="9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4" name="Google Shape;424;p111"/>
          <p:cNvGrpSpPr/>
          <p:nvPr/>
        </p:nvGrpSpPr>
        <p:grpSpPr>
          <a:xfrm>
            <a:off x="9558004" y="2424629"/>
            <a:ext cx="710291" cy="710292"/>
            <a:chOff x="8058987" y="2498626"/>
            <a:chExt cx="710291" cy="710292"/>
          </a:xfrm>
        </p:grpSpPr>
        <p:sp>
          <p:nvSpPr>
            <p:cNvPr id="425" name="Google Shape;425;p111"/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111"/>
            <p:cNvSpPr/>
            <p:nvPr/>
          </p:nvSpPr>
          <p:spPr>
            <a:xfrm>
              <a:off x="8171889" y="2629141"/>
              <a:ext cx="466725" cy="449263"/>
            </a:xfrm>
            <a:custGeom>
              <a:rect b="b" l="l" r="r" t="t"/>
              <a:pathLst>
                <a:path extrusionOk="0" h="1246" w="1295">
                  <a:moveTo>
                    <a:pt x="515" y="1096"/>
                  </a:moveTo>
                  <a:cubicBezTo>
                    <a:pt x="509" y="1104"/>
                    <a:pt x="507" y="1115"/>
                    <a:pt x="510" y="1125"/>
                  </a:cubicBezTo>
                  <a:cubicBezTo>
                    <a:pt x="514" y="1135"/>
                    <a:pt x="522" y="1143"/>
                    <a:pt x="532" y="1145"/>
                  </a:cubicBezTo>
                  <a:lnTo>
                    <a:pt x="939" y="1244"/>
                  </a:lnTo>
                  <a:cubicBezTo>
                    <a:pt x="942" y="1245"/>
                    <a:pt x="944" y="1245"/>
                    <a:pt x="947" y="1245"/>
                  </a:cubicBezTo>
                  <a:cubicBezTo>
                    <a:pt x="955" y="1245"/>
                    <a:pt x="964" y="1242"/>
                    <a:pt x="970" y="1235"/>
                  </a:cubicBezTo>
                  <a:cubicBezTo>
                    <a:pt x="977" y="1227"/>
                    <a:pt x="980" y="1215"/>
                    <a:pt x="976" y="1204"/>
                  </a:cubicBezTo>
                  <a:lnTo>
                    <a:pt x="944" y="1112"/>
                  </a:lnTo>
                  <a:cubicBezTo>
                    <a:pt x="1154" y="1018"/>
                    <a:pt x="1288" y="813"/>
                    <a:pt x="1287" y="580"/>
                  </a:cubicBezTo>
                  <a:lnTo>
                    <a:pt x="1226" y="582"/>
                  </a:lnTo>
                  <a:cubicBezTo>
                    <a:pt x="1226" y="798"/>
                    <a:pt x="1095" y="988"/>
                    <a:pt x="893" y="1066"/>
                  </a:cubicBezTo>
                  <a:cubicBezTo>
                    <a:pt x="878" y="1072"/>
                    <a:pt x="870" y="1090"/>
                    <a:pt x="875" y="1105"/>
                  </a:cubicBezTo>
                  <a:lnTo>
                    <a:pt x="898" y="1171"/>
                  </a:lnTo>
                  <a:lnTo>
                    <a:pt x="593" y="1096"/>
                  </a:lnTo>
                  <a:lnTo>
                    <a:pt x="783" y="846"/>
                  </a:lnTo>
                  <a:lnTo>
                    <a:pt x="810" y="920"/>
                  </a:lnTo>
                  <a:cubicBezTo>
                    <a:pt x="812" y="928"/>
                    <a:pt x="818" y="935"/>
                    <a:pt x="826" y="938"/>
                  </a:cubicBezTo>
                  <a:cubicBezTo>
                    <a:pt x="834" y="942"/>
                    <a:pt x="843" y="942"/>
                    <a:pt x="851" y="938"/>
                  </a:cubicBezTo>
                  <a:cubicBezTo>
                    <a:pt x="996" y="879"/>
                    <a:pt x="1090" y="739"/>
                    <a:pt x="1090" y="582"/>
                  </a:cubicBezTo>
                  <a:cubicBezTo>
                    <a:pt x="1090" y="572"/>
                    <a:pt x="1089" y="562"/>
                    <a:pt x="1089" y="552"/>
                  </a:cubicBezTo>
                  <a:lnTo>
                    <a:pt x="1027" y="557"/>
                  </a:lnTo>
                  <a:cubicBezTo>
                    <a:pt x="1027" y="565"/>
                    <a:pt x="1028" y="574"/>
                    <a:pt x="1028" y="582"/>
                  </a:cubicBezTo>
                  <a:cubicBezTo>
                    <a:pt x="1028" y="703"/>
                    <a:pt x="962" y="811"/>
                    <a:pt x="857" y="867"/>
                  </a:cubicBezTo>
                  <a:lnTo>
                    <a:pt x="823" y="771"/>
                  </a:lnTo>
                  <a:cubicBezTo>
                    <a:pt x="819" y="760"/>
                    <a:pt x="809" y="752"/>
                    <a:pt x="798" y="751"/>
                  </a:cubicBezTo>
                  <a:cubicBezTo>
                    <a:pt x="787" y="749"/>
                    <a:pt x="776" y="754"/>
                    <a:pt x="769" y="763"/>
                  </a:cubicBezTo>
                  <a:lnTo>
                    <a:pt x="515" y="1096"/>
                  </a:lnTo>
                  <a:close/>
                  <a:moveTo>
                    <a:pt x="351" y="177"/>
                  </a:moveTo>
                  <a:cubicBezTo>
                    <a:pt x="347" y="168"/>
                    <a:pt x="339" y="161"/>
                    <a:pt x="328" y="159"/>
                  </a:cubicBezTo>
                  <a:cubicBezTo>
                    <a:pt x="318" y="157"/>
                    <a:pt x="308" y="160"/>
                    <a:pt x="300" y="168"/>
                  </a:cubicBezTo>
                  <a:lnTo>
                    <a:pt x="11" y="471"/>
                  </a:lnTo>
                  <a:cubicBezTo>
                    <a:pt x="3" y="479"/>
                    <a:pt x="0" y="491"/>
                    <a:pt x="3" y="502"/>
                  </a:cubicBezTo>
                  <a:cubicBezTo>
                    <a:pt x="7" y="513"/>
                    <a:pt x="16" y="521"/>
                    <a:pt x="27" y="523"/>
                  </a:cubicBezTo>
                  <a:lnTo>
                    <a:pt x="125" y="541"/>
                  </a:lnTo>
                  <a:cubicBezTo>
                    <a:pt x="123" y="556"/>
                    <a:pt x="123" y="569"/>
                    <a:pt x="123" y="582"/>
                  </a:cubicBezTo>
                  <a:cubicBezTo>
                    <a:pt x="123" y="800"/>
                    <a:pt x="243" y="998"/>
                    <a:pt x="438" y="1099"/>
                  </a:cubicBezTo>
                  <a:lnTo>
                    <a:pt x="466" y="1044"/>
                  </a:lnTo>
                  <a:cubicBezTo>
                    <a:pt x="293" y="954"/>
                    <a:pt x="185" y="777"/>
                    <a:pt x="185" y="582"/>
                  </a:cubicBezTo>
                  <a:cubicBezTo>
                    <a:pt x="185" y="563"/>
                    <a:pt x="186" y="543"/>
                    <a:pt x="189" y="519"/>
                  </a:cubicBezTo>
                  <a:cubicBezTo>
                    <a:pt x="191" y="503"/>
                    <a:pt x="180" y="488"/>
                    <a:pt x="164" y="485"/>
                  </a:cubicBezTo>
                  <a:lnTo>
                    <a:pt x="95" y="472"/>
                  </a:lnTo>
                  <a:lnTo>
                    <a:pt x="312" y="245"/>
                  </a:lnTo>
                  <a:lnTo>
                    <a:pt x="434" y="535"/>
                  </a:lnTo>
                  <a:lnTo>
                    <a:pt x="359" y="521"/>
                  </a:lnTo>
                  <a:cubicBezTo>
                    <a:pt x="350" y="520"/>
                    <a:pt x="341" y="522"/>
                    <a:pt x="334" y="527"/>
                  </a:cubicBezTo>
                  <a:cubicBezTo>
                    <a:pt x="327" y="532"/>
                    <a:pt x="323" y="540"/>
                    <a:pt x="322" y="549"/>
                  </a:cubicBezTo>
                  <a:cubicBezTo>
                    <a:pt x="321" y="560"/>
                    <a:pt x="320" y="571"/>
                    <a:pt x="320" y="582"/>
                  </a:cubicBezTo>
                  <a:cubicBezTo>
                    <a:pt x="320" y="740"/>
                    <a:pt x="416" y="881"/>
                    <a:pt x="563" y="940"/>
                  </a:cubicBezTo>
                  <a:lnTo>
                    <a:pt x="586" y="882"/>
                  </a:lnTo>
                  <a:cubicBezTo>
                    <a:pt x="464" y="833"/>
                    <a:pt x="385" y="719"/>
                    <a:pt x="383" y="589"/>
                  </a:cubicBezTo>
                  <a:lnTo>
                    <a:pt x="479" y="607"/>
                  </a:lnTo>
                  <a:cubicBezTo>
                    <a:pt x="490" y="608"/>
                    <a:pt x="502" y="604"/>
                    <a:pt x="509" y="595"/>
                  </a:cubicBezTo>
                  <a:cubicBezTo>
                    <a:pt x="516" y="587"/>
                    <a:pt x="518" y="574"/>
                    <a:pt x="513" y="564"/>
                  </a:cubicBezTo>
                  <a:lnTo>
                    <a:pt x="351" y="177"/>
                  </a:lnTo>
                  <a:close/>
                  <a:moveTo>
                    <a:pt x="1174" y="72"/>
                  </a:moveTo>
                  <a:cubicBezTo>
                    <a:pt x="1171" y="61"/>
                    <a:pt x="1162" y="53"/>
                    <a:pt x="1151" y="51"/>
                  </a:cubicBezTo>
                  <a:cubicBezTo>
                    <a:pt x="1139" y="48"/>
                    <a:pt x="1128" y="52"/>
                    <a:pt x="1121" y="61"/>
                  </a:cubicBezTo>
                  <a:lnTo>
                    <a:pt x="1065" y="126"/>
                  </a:lnTo>
                  <a:cubicBezTo>
                    <a:pt x="963" y="44"/>
                    <a:pt x="836" y="0"/>
                    <a:pt x="705" y="0"/>
                  </a:cubicBezTo>
                  <a:cubicBezTo>
                    <a:pt x="590" y="0"/>
                    <a:pt x="478" y="34"/>
                    <a:pt x="382" y="98"/>
                  </a:cubicBezTo>
                  <a:lnTo>
                    <a:pt x="417" y="150"/>
                  </a:lnTo>
                  <a:cubicBezTo>
                    <a:pt x="502" y="92"/>
                    <a:pt x="602" y="62"/>
                    <a:pt x="705" y="62"/>
                  </a:cubicBezTo>
                  <a:cubicBezTo>
                    <a:pt x="831" y="62"/>
                    <a:pt x="953" y="109"/>
                    <a:pt x="1048" y="193"/>
                  </a:cubicBezTo>
                  <a:cubicBezTo>
                    <a:pt x="1055" y="198"/>
                    <a:pt x="1063" y="201"/>
                    <a:pt x="1071" y="200"/>
                  </a:cubicBezTo>
                  <a:cubicBezTo>
                    <a:pt x="1079" y="200"/>
                    <a:pt x="1087" y="196"/>
                    <a:pt x="1093" y="189"/>
                  </a:cubicBezTo>
                  <a:lnTo>
                    <a:pt x="1131" y="145"/>
                  </a:lnTo>
                  <a:lnTo>
                    <a:pt x="1219" y="447"/>
                  </a:lnTo>
                  <a:lnTo>
                    <a:pt x="907" y="407"/>
                  </a:lnTo>
                  <a:lnTo>
                    <a:pt x="964" y="340"/>
                  </a:lnTo>
                  <a:cubicBezTo>
                    <a:pt x="975" y="327"/>
                    <a:pt x="974" y="308"/>
                    <a:pt x="962" y="296"/>
                  </a:cubicBezTo>
                  <a:cubicBezTo>
                    <a:pt x="891" y="233"/>
                    <a:pt x="800" y="198"/>
                    <a:pt x="705" y="198"/>
                  </a:cubicBezTo>
                  <a:cubicBezTo>
                    <a:pt x="615" y="198"/>
                    <a:pt x="527" y="230"/>
                    <a:pt x="458" y="288"/>
                  </a:cubicBezTo>
                  <a:lnTo>
                    <a:pt x="498" y="335"/>
                  </a:lnTo>
                  <a:cubicBezTo>
                    <a:pt x="556" y="287"/>
                    <a:pt x="630" y="260"/>
                    <a:pt x="705" y="260"/>
                  </a:cubicBezTo>
                  <a:cubicBezTo>
                    <a:pt x="774" y="260"/>
                    <a:pt x="841" y="282"/>
                    <a:pt x="897" y="323"/>
                  </a:cubicBezTo>
                  <a:lnTo>
                    <a:pt x="822" y="410"/>
                  </a:lnTo>
                  <a:cubicBezTo>
                    <a:pt x="815" y="419"/>
                    <a:pt x="813" y="431"/>
                    <a:pt x="817" y="442"/>
                  </a:cubicBezTo>
                  <a:cubicBezTo>
                    <a:pt x="821" y="452"/>
                    <a:pt x="831" y="460"/>
                    <a:pt x="842" y="461"/>
                  </a:cubicBezTo>
                  <a:lnTo>
                    <a:pt x="1258" y="514"/>
                  </a:lnTo>
                  <a:cubicBezTo>
                    <a:pt x="1259" y="514"/>
                    <a:pt x="1260" y="514"/>
                    <a:pt x="1262" y="514"/>
                  </a:cubicBezTo>
                  <a:cubicBezTo>
                    <a:pt x="1271" y="514"/>
                    <a:pt x="1279" y="511"/>
                    <a:pt x="1285" y="504"/>
                  </a:cubicBezTo>
                  <a:cubicBezTo>
                    <a:pt x="1292" y="496"/>
                    <a:pt x="1294" y="485"/>
                    <a:pt x="1292" y="475"/>
                  </a:cubicBezTo>
                  <a:lnTo>
                    <a:pt x="1174" y="7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7" name="Google Shape;427;p111"/>
          <p:cNvGrpSpPr/>
          <p:nvPr/>
        </p:nvGrpSpPr>
        <p:grpSpPr>
          <a:xfrm>
            <a:off x="9566884" y="4454581"/>
            <a:ext cx="710291" cy="710292"/>
            <a:chOff x="8067867" y="4528578"/>
            <a:chExt cx="710291" cy="710292"/>
          </a:xfrm>
        </p:grpSpPr>
        <p:sp>
          <p:nvSpPr>
            <p:cNvPr id="428" name="Google Shape;428;p111"/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111"/>
            <p:cNvSpPr/>
            <p:nvPr/>
          </p:nvSpPr>
          <p:spPr>
            <a:xfrm>
              <a:off x="8188062" y="4659887"/>
              <a:ext cx="469900" cy="447675"/>
            </a:xfrm>
            <a:custGeom>
              <a:rect b="b" l="l" r="r" t="t"/>
              <a:pathLst>
                <a:path extrusionOk="0" h="1244" w="1304">
                  <a:moveTo>
                    <a:pt x="570" y="911"/>
                  </a:moveTo>
                  <a:cubicBezTo>
                    <a:pt x="570" y="880"/>
                    <a:pt x="609" y="852"/>
                    <a:pt x="652" y="852"/>
                  </a:cubicBezTo>
                  <a:cubicBezTo>
                    <a:pt x="694" y="852"/>
                    <a:pt x="733" y="880"/>
                    <a:pt x="733" y="911"/>
                  </a:cubicBezTo>
                  <a:lnTo>
                    <a:pt x="733" y="982"/>
                  </a:lnTo>
                  <a:cubicBezTo>
                    <a:pt x="733" y="1014"/>
                    <a:pt x="694" y="1043"/>
                    <a:pt x="652" y="1043"/>
                  </a:cubicBezTo>
                  <a:cubicBezTo>
                    <a:pt x="609" y="1043"/>
                    <a:pt x="570" y="1014"/>
                    <a:pt x="570" y="982"/>
                  </a:cubicBezTo>
                  <a:lnTo>
                    <a:pt x="570" y="911"/>
                  </a:lnTo>
                  <a:close/>
                  <a:moveTo>
                    <a:pt x="451" y="1243"/>
                  </a:moveTo>
                  <a:lnTo>
                    <a:pt x="513" y="1243"/>
                  </a:lnTo>
                  <a:lnTo>
                    <a:pt x="513" y="1174"/>
                  </a:lnTo>
                  <a:cubicBezTo>
                    <a:pt x="516" y="1156"/>
                    <a:pt x="586" y="1105"/>
                    <a:pt x="652" y="1105"/>
                  </a:cubicBezTo>
                  <a:cubicBezTo>
                    <a:pt x="718" y="1105"/>
                    <a:pt x="787" y="1156"/>
                    <a:pt x="790" y="1174"/>
                  </a:cubicBezTo>
                  <a:lnTo>
                    <a:pt x="790" y="1243"/>
                  </a:lnTo>
                  <a:lnTo>
                    <a:pt x="852" y="1243"/>
                  </a:lnTo>
                  <a:lnTo>
                    <a:pt x="852" y="1174"/>
                  </a:lnTo>
                  <a:cubicBezTo>
                    <a:pt x="852" y="1133"/>
                    <a:pt x="808" y="1092"/>
                    <a:pt x="754" y="1067"/>
                  </a:cubicBezTo>
                  <a:cubicBezTo>
                    <a:pt x="779" y="1045"/>
                    <a:pt x="796" y="1015"/>
                    <a:pt x="796" y="982"/>
                  </a:cubicBezTo>
                  <a:lnTo>
                    <a:pt x="796" y="911"/>
                  </a:lnTo>
                  <a:cubicBezTo>
                    <a:pt x="796" y="846"/>
                    <a:pt x="730" y="790"/>
                    <a:pt x="652" y="790"/>
                  </a:cubicBezTo>
                  <a:cubicBezTo>
                    <a:pt x="574" y="790"/>
                    <a:pt x="508" y="846"/>
                    <a:pt x="508" y="911"/>
                  </a:cubicBezTo>
                  <a:lnTo>
                    <a:pt x="508" y="982"/>
                  </a:lnTo>
                  <a:cubicBezTo>
                    <a:pt x="508" y="1015"/>
                    <a:pt x="524" y="1045"/>
                    <a:pt x="549" y="1067"/>
                  </a:cubicBezTo>
                  <a:cubicBezTo>
                    <a:pt x="495" y="1092"/>
                    <a:pt x="451" y="1133"/>
                    <a:pt x="451" y="1174"/>
                  </a:cubicBezTo>
                  <a:lnTo>
                    <a:pt x="451" y="1243"/>
                  </a:lnTo>
                  <a:close/>
                  <a:moveTo>
                    <a:pt x="282" y="911"/>
                  </a:moveTo>
                  <a:lnTo>
                    <a:pt x="282" y="982"/>
                  </a:lnTo>
                  <a:cubicBezTo>
                    <a:pt x="282" y="1014"/>
                    <a:pt x="243" y="1043"/>
                    <a:pt x="200" y="1043"/>
                  </a:cubicBezTo>
                  <a:cubicBezTo>
                    <a:pt x="157" y="1043"/>
                    <a:pt x="118" y="1014"/>
                    <a:pt x="118" y="982"/>
                  </a:cubicBezTo>
                  <a:lnTo>
                    <a:pt x="118" y="911"/>
                  </a:lnTo>
                  <a:cubicBezTo>
                    <a:pt x="118" y="880"/>
                    <a:pt x="157" y="852"/>
                    <a:pt x="200" y="852"/>
                  </a:cubicBezTo>
                  <a:cubicBezTo>
                    <a:pt x="243" y="852"/>
                    <a:pt x="282" y="880"/>
                    <a:pt x="282" y="911"/>
                  </a:cubicBezTo>
                  <a:close/>
                  <a:moveTo>
                    <a:pt x="56" y="911"/>
                  </a:moveTo>
                  <a:lnTo>
                    <a:pt x="56" y="982"/>
                  </a:lnTo>
                  <a:cubicBezTo>
                    <a:pt x="56" y="1015"/>
                    <a:pt x="72" y="1045"/>
                    <a:pt x="98" y="1068"/>
                  </a:cubicBezTo>
                  <a:cubicBezTo>
                    <a:pt x="44" y="1092"/>
                    <a:pt x="0" y="1133"/>
                    <a:pt x="0" y="1174"/>
                  </a:cubicBezTo>
                  <a:lnTo>
                    <a:pt x="0" y="1243"/>
                  </a:lnTo>
                  <a:lnTo>
                    <a:pt x="62" y="1243"/>
                  </a:lnTo>
                  <a:lnTo>
                    <a:pt x="62" y="1174"/>
                  </a:lnTo>
                  <a:cubicBezTo>
                    <a:pt x="64" y="1156"/>
                    <a:pt x="134" y="1105"/>
                    <a:pt x="200" y="1105"/>
                  </a:cubicBezTo>
                  <a:cubicBezTo>
                    <a:pt x="266" y="1105"/>
                    <a:pt x="336" y="1156"/>
                    <a:pt x="338" y="1174"/>
                  </a:cubicBezTo>
                  <a:lnTo>
                    <a:pt x="338" y="1243"/>
                  </a:lnTo>
                  <a:lnTo>
                    <a:pt x="400" y="1243"/>
                  </a:lnTo>
                  <a:lnTo>
                    <a:pt x="400" y="1174"/>
                  </a:lnTo>
                  <a:cubicBezTo>
                    <a:pt x="400" y="1133"/>
                    <a:pt x="356" y="1092"/>
                    <a:pt x="302" y="1067"/>
                  </a:cubicBezTo>
                  <a:cubicBezTo>
                    <a:pt x="328" y="1045"/>
                    <a:pt x="344" y="1015"/>
                    <a:pt x="344" y="982"/>
                  </a:cubicBezTo>
                  <a:lnTo>
                    <a:pt x="344" y="911"/>
                  </a:lnTo>
                  <a:cubicBezTo>
                    <a:pt x="344" y="846"/>
                    <a:pt x="278" y="790"/>
                    <a:pt x="200" y="790"/>
                  </a:cubicBezTo>
                  <a:cubicBezTo>
                    <a:pt x="122" y="790"/>
                    <a:pt x="56" y="846"/>
                    <a:pt x="56" y="911"/>
                  </a:cubicBezTo>
                  <a:close/>
                  <a:moveTo>
                    <a:pt x="733" y="183"/>
                  </a:moveTo>
                  <a:cubicBezTo>
                    <a:pt x="733" y="220"/>
                    <a:pt x="694" y="254"/>
                    <a:pt x="652" y="254"/>
                  </a:cubicBezTo>
                  <a:cubicBezTo>
                    <a:pt x="609" y="254"/>
                    <a:pt x="570" y="220"/>
                    <a:pt x="570" y="183"/>
                  </a:cubicBezTo>
                  <a:lnTo>
                    <a:pt x="570" y="132"/>
                  </a:lnTo>
                  <a:cubicBezTo>
                    <a:pt x="570" y="95"/>
                    <a:pt x="609" y="62"/>
                    <a:pt x="652" y="62"/>
                  </a:cubicBezTo>
                  <a:cubicBezTo>
                    <a:pt x="694" y="62"/>
                    <a:pt x="733" y="95"/>
                    <a:pt x="733" y="132"/>
                  </a:cubicBezTo>
                  <a:lnTo>
                    <a:pt x="733" y="183"/>
                  </a:lnTo>
                  <a:close/>
                  <a:moveTo>
                    <a:pt x="790" y="454"/>
                  </a:moveTo>
                  <a:lnTo>
                    <a:pt x="852" y="454"/>
                  </a:lnTo>
                  <a:lnTo>
                    <a:pt x="852" y="385"/>
                  </a:lnTo>
                  <a:cubicBezTo>
                    <a:pt x="852" y="343"/>
                    <a:pt x="807" y="302"/>
                    <a:pt x="752" y="277"/>
                  </a:cubicBezTo>
                  <a:cubicBezTo>
                    <a:pt x="778" y="253"/>
                    <a:pt x="796" y="220"/>
                    <a:pt x="796" y="183"/>
                  </a:cubicBezTo>
                  <a:lnTo>
                    <a:pt x="796" y="132"/>
                  </a:lnTo>
                  <a:cubicBezTo>
                    <a:pt x="796" y="60"/>
                    <a:pt x="730" y="0"/>
                    <a:pt x="652" y="0"/>
                  </a:cubicBezTo>
                  <a:cubicBezTo>
                    <a:pt x="574" y="0"/>
                    <a:pt x="508" y="60"/>
                    <a:pt x="508" y="132"/>
                  </a:cubicBezTo>
                  <a:lnTo>
                    <a:pt x="508" y="183"/>
                  </a:lnTo>
                  <a:cubicBezTo>
                    <a:pt x="508" y="220"/>
                    <a:pt x="525" y="253"/>
                    <a:pt x="552" y="277"/>
                  </a:cubicBezTo>
                  <a:cubicBezTo>
                    <a:pt x="497" y="302"/>
                    <a:pt x="451" y="343"/>
                    <a:pt x="451" y="385"/>
                  </a:cubicBezTo>
                  <a:lnTo>
                    <a:pt x="451" y="454"/>
                  </a:lnTo>
                  <a:lnTo>
                    <a:pt x="513" y="454"/>
                  </a:lnTo>
                  <a:lnTo>
                    <a:pt x="513" y="385"/>
                  </a:lnTo>
                  <a:cubicBezTo>
                    <a:pt x="516" y="366"/>
                    <a:pt x="586" y="316"/>
                    <a:pt x="652" y="316"/>
                  </a:cubicBezTo>
                  <a:cubicBezTo>
                    <a:pt x="718" y="316"/>
                    <a:pt x="787" y="366"/>
                    <a:pt x="790" y="385"/>
                  </a:cubicBezTo>
                  <a:lnTo>
                    <a:pt x="790" y="454"/>
                  </a:lnTo>
                  <a:close/>
                  <a:moveTo>
                    <a:pt x="1072" y="736"/>
                  </a:moveTo>
                  <a:lnTo>
                    <a:pt x="1134" y="736"/>
                  </a:lnTo>
                  <a:lnTo>
                    <a:pt x="1134" y="564"/>
                  </a:lnTo>
                  <a:lnTo>
                    <a:pt x="683" y="564"/>
                  </a:lnTo>
                  <a:lnTo>
                    <a:pt x="683" y="454"/>
                  </a:lnTo>
                  <a:lnTo>
                    <a:pt x="621" y="454"/>
                  </a:lnTo>
                  <a:lnTo>
                    <a:pt x="621" y="564"/>
                  </a:lnTo>
                  <a:lnTo>
                    <a:pt x="169" y="564"/>
                  </a:lnTo>
                  <a:lnTo>
                    <a:pt x="169" y="736"/>
                  </a:lnTo>
                  <a:lnTo>
                    <a:pt x="231" y="736"/>
                  </a:lnTo>
                  <a:lnTo>
                    <a:pt x="231" y="626"/>
                  </a:lnTo>
                  <a:lnTo>
                    <a:pt x="621" y="626"/>
                  </a:lnTo>
                  <a:lnTo>
                    <a:pt x="621" y="736"/>
                  </a:lnTo>
                  <a:lnTo>
                    <a:pt x="683" y="736"/>
                  </a:lnTo>
                  <a:lnTo>
                    <a:pt x="683" y="626"/>
                  </a:lnTo>
                  <a:lnTo>
                    <a:pt x="1072" y="626"/>
                  </a:lnTo>
                  <a:lnTo>
                    <a:pt x="1072" y="736"/>
                  </a:lnTo>
                  <a:close/>
                  <a:moveTo>
                    <a:pt x="1185" y="982"/>
                  </a:moveTo>
                  <a:cubicBezTo>
                    <a:pt x="1185" y="1014"/>
                    <a:pt x="1146" y="1043"/>
                    <a:pt x="1103" y="1043"/>
                  </a:cubicBezTo>
                  <a:cubicBezTo>
                    <a:pt x="1060" y="1043"/>
                    <a:pt x="1021" y="1014"/>
                    <a:pt x="1021" y="982"/>
                  </a:cubicBezTo>
                  <a:lnTo>
                    <a:pt x="1021" y="911"/>
                  </a:lnTo>
                  <a:cubicBezTo>
                    <a:pt x="1021" y="880"/>
                    <a:pt x="1060" y="852"/>
                    <a:pt x="1103" y="852"/>
                  </a:cubicBezTo>
                  <a:cubicBezTo>
                    <a:pt x="1146" y="852"/>
                    <a:pt x="1185" y="880"/>
                    <a:pt x="1185" y="911"/>
                  </a:cubicBezTo>
                  <a:lnTo>
                    <a:pt x="1185" y="982"/>
                  </a:lnTo>
                  <a:close/>
                  <a:moveTo>
                    <a:pt x="1303" y="1174"/>
                  </a:moveTo>
                  <a:cubicBezTo>
                    <a:pt x="1303" y="1133"/>
                    <a:pt x="1259" y="1092"/>
                    <a:pt x="1205" y="1067"/>
                  </a:cubicBezTo>
                  <a:cubicBezTo>
                    <a:pt x="1231" y="1045"/>
                    <a:pt x="1247" y="1015"/>
                    <a:pt x="1247" y="982"/>
                  </a:cubicBezTo>
                  <a:lnTo>
                    <a:pt x="1247" y="911"/>
                  </a:lnTo>
                  <a:cubicBezTo>
                    <a:pt x="1247" y="846"/>
                    <a:pt x="1181" y="790"/>
                    <a:pt x="1103" y="790"/>
                  </a:cubicBezTo>
                  <a:cubicBezTo>
                    <a:pt x="1025" y="790"/>
                    <a:pt x="959" y="846"/>
                    <a:pt x="959" y="911"/>
                  </a:cubicBezTo>
                  <a:lnTo>
                    <a:pt x="959" y="982"/>
                  </a:lnTo>
                  <a:cubicBezTo>
                    <a:pt x="959" y="1015"/>
                    <a:pt x="975" y="1045"/>
                    <a:pt x="1001" y="1067"/>
                  </a:cubicBezTo>
                  <a:cubicBezTo>
                    <a:pt x="947" y="1092"/>
                    <a:pt x="903" y="1133"/>
                    <a:pt x="903" y="1174"/>
                  </a:cubicBezTo>
                  <a:lnTo>
                    <a:pt x="903" y="1243"/>
                  </a:lnTo>
                  <a:lnTo>
                    <a:pt x="965" y="1243"/>
                  </a:lnTo>
                  <a:lnTo>
                    <a:pt x="965" y="1174"/>
                  </a:lnTo>
                  <a:cubicBezTo>
                    <a:pt x="967" y="1156"/>
                    <a:pt x="1037" y="1105"/>
                    <a:pt x="1103" y="1105"/>
                  </a:cubicBezTo>
                  <a:cubicBezTo>
                    <a:pt x="1169" y="1105"/>
                    <a:pt x="1239" y="1156"/>
                    <a:pt x="1241" y="1174"/>
                  </a:cubicBezTo>
                  <a:lnTo>
                    <a:pt x="1241" y="1243"/>
                  </a:lnTo>
                  <a:lnTo>
                    <a:pt x="1303" y="1243"/>
                  </a:lnTo>
                  <a:lnTo>
                    <a:pt x="1303" y="1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0" name="Google Shape;430;p111"/>
          <p:cNvGrpSpPr/>
          <p:nvPr/>
        </p:nvGrpSpPr>
        <p:grpSpPr>
          <a:xfrm>
            <a:off x="1876356" y="5432871"/>
            <a:ext cx="710291" cy="710292"/>
            <a:chOff x="377339" y="5506868"/>
            <a:chExt cx="710291" cy="710292"/>
          </a:xfrm>
        </p:grpSpPr>
        <p:sp>
          <p:nvSpPr>
            <p:cNvPr id="431" name="Google Shape;431;p111"/>
            <p:cNvSpPr/>
            <p:nvPr/>
          </p:nvSpPr>
          <p:spPr>
            <a:xfrm>
              <a:off x="377339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111"/>
            <p:cNvSpPr/>
            <p:nvPr/>
          </p:nvSpPr>
          <p:spPr>
            <a:xfrm>
              <a:off x="497534" y="5627064"/>
              <a:ext cx="469900" cy="469900"/>
            </a:xfrm>
            <a:custGeom>
              <a:rect b="b" l="l" r="r" t="t"/>
              <a:pathLst>
                <a:path extrusionOk="0" h="1304" w="1305">
                  <a:moveTo>
                    <a:pt x="978" y="1186"/>
                  </a:moveTo>
                  <a:cubicBezTo>
                    <a:pt x="1140" y="1096"/>
                    <a:pt x="1248" y="945"/>
                    <a:pt x="1275" y="773"/>
                  </a:cubicBezTo>
                  <a:lnTo>
                    <a:pt x="1214" y="764"/>
                  </a:lnTo>
                  <a:cubicBezTo>
                    <a:pt x="1190" y="917"/>
                    <a:pt x="1093" y="1051"/>
                    <a:pt x="948" y="1132"/>
                  </a:cubicBezTo>
                  <a:lnTo>
                    <a:pt x="978" y="1186"/>
                  </a:lnTo>
                  <a:close/>
                  <a:moveTo>
                    <a:pt x="485" y="1119"/>
                  </a:moveTo>
                  <a:cubicBezTo>
                    <a:pt x="491" y="1100"/>
                    <a:pt x="575" y="1049"/>
                    <a:pt x="652" y="1049"/>
                  </a:cubicBezTo>
                  <a:cubicBezTo>
                    <a:pt x="729" y="1049"/>
                    <a:pt x="813" y="1100"/>
                    <a:pt x="819" y="1118"/>
                  </a:cubicBezTo>
                  <a:lnTo>
                    <a:pt x="819" y="1200"/>
                  </a:lnTo>
                  <a:cubicBezTo>
                    <a:pt x="778" y="1228"/>
                    <a:pt x="726" y="1241"/>
                    <a:pt x="652" y="1241"/>
                  </a:cubicBezTo>
                  <a:cubicBezTo>
                    <a:pt x="579" y="1241"/>
                    <a:pt x="526" y="1228"/>
                    <a:pt x="486" y="1200"/>
                  </a:cubicBezTo>
                  <a:lnTo>
                    <a:pt x="485" y="1119"/>
                  </a:lnTo>
                  <a:close/>
                  <a:moveTo>
                    <a:pt x="734" y="916"/>
                  </a:moveTo>
                  <a:cubicBezTo>
                    <a:pt x="734" y="953"/>
                    <a:pt x="695" y="987"/>
                    <a:pt x="652" y="987"/>
                  </a:cubicBezTo>
                  <a:cubicBezTo>
                    <a:pt x="609" y="987"/>
                    <a:pt x="570" y="953"/>
                    <a:pt x="570" y="916"/>
                  </a:cubicBezTo>
                  <a:lnTo>
                    <a:pt x="570" y="838"/>
                  </a:lnTo>
                  <a:cubicBezTo>
                    <a:pt x="570" y="801"/>
                    <a:pt x="609" y="768"/>
                    <a:pt x="652" y="768"/>
                  </a:cubicBezTo>
                  <a:cubicBezTo>
                    <a:pt x="695" y="768"/>
                    <a:pt x="734" y="801"/>
                    <a:pt x="734" y="838"/>
                  </a:cubicBezTo>
                  <a:lnTo>
                    <a:pt x="734" y="916"/>
                  </a:lnTo>
                  <a:close/>
                  <a:moveTo>
                    <a:pt x="423" y="1230"/>
                  </a:moveTo>
                  <a:lnTo>
                    <a:pt x="435" y="1239"/>
                  </a:lnTo>
                  <a:cubicBezTo>
                    <a:pt x="506" y="1296"/>
                    <a:pt x="593" y="1303"/>
                    <a:pt x="652" y="1303"/>
                  </a:cubicBezTo>
                  <a:cubicBezTo>
                    <a:pt x="711" y="1303"/>
                    <a:pt x="799" y="1296"/>
                    <a:pt x="869" y="1239"/>
                  </a:cubicBezTo>
                  <a:lnTo>
                    <a:pt x="881" y="1230"/>
                  </a:lnTo>
                  <a:lnTo>
                    <a:pt x="881" y="1118"/>
                  </a:lnTo>
                  <a:cubicBezTo>
                    <a:pt x="881" y="1074"/>
                    <a:pt x="823" y="1031"/>
                    <a:pt x="756" y="1007"/>
                  </a:cubicBezTo>
                  <a:cubicBezTo>
                    <a:pt x="780" y="983"/>
                    <a:pt x="796" y="951"/>
                    <a:pt x="796" y="916"/>
                  </a:cubicBezTo>
                  <a:lnTo>
                    <a:pt x="796" y="838"/>
                  </a:lnTo>
                  <a:cubicBezTo>
                    <a:pt x="796" y="766"/>
                    <a:pt x="730" y="706"/>
                    <a:pt x="652" y="706"/>
                  </a:cubicBezTo>
                  <a:cubicBezTo>
                    <a:pt x="574" y="706"/>
                    <a:pt x="508" y="766"/>
                    <a:pt x="508" y="838"/>
                  </a:cubicBezTo>
                  <a:lnTo>
                    <a:pt x="508" y="916"/>
                  </a:lnTo>
                  <a:cubicBezTo>
                    <a:pt x="508" y="951"/>
                    <a:pt x="524" y="983"/>
                    <a:pt x="548" y="1007"/>
                  </a:cubicBezTo>
                  <a:cubicBezTo>
                    <a:pt x="481" y="1031"/>
                    <a:pt x="423" y="1074"/>
                    <a:pt x="423" y="1118"/>
                  </a:cubicBezTo>
                  <a:lnTo>
                    <a:pt x="423" y="1230"/>
                  </a:lnTo>
                  <a:close/>
                  <a:moveTo>
                    <a:pt x="29" y="773"/>
                  </a:moveTo>
                  <a:cubicBezTo>
                    <a:pt x="56" y="945"/>
                    <a:pt x="164" y="1096"/>
                    <a:pt x="327" y="1186"/>
                  </a:cubicBezTo>
                  <a:lnTo>
                    <a:pt x="357" y="1132"/>
                  </a:lnTo>
                  <a:cubicBezTo>
                    <a:pt x="211" y="1051"/>
                    <a:pt x="114" y="917"/>
                    <a:pt x="90" y="764"/>
                  </a:cubicBezTo>
                  <a:lnTo>
                    <a:pt x="29" y="773"/>
                  </a:lnTo>
                  <a:close/>
                  <a:moveTo>
                    <a:pt x="395" y="607"/>
                  </a:moveTo>
                  <a:cubicBezTo>
                    <a:pt x="338" y="642"/>
                    <a:pt x="287" y="649"/>
                    <a:pt x="229" y="649"/>
                  </a:cubicBezTo>
                  <a:cubicBezTo>
                    <a:pt x="171" y="649"/>
                    <a:pt x="120" y="642"/>
                    <a:pt x="62" y="607"/>
                  </a:cubicBezTo>
                  <a:lnTo>
                    <a:pt x="62" y="528"/>
                  </a:lnTo>
                  <a:cubicBezTo>
                    <a:pt x="67" y="508"/>
                    <a:pt x="151" y="457"/>
                    <a:pt x="229" y="457"/>
                  </a:cubicBezTo>
                  <a:cubicBezTo>
                    <a:pt x="306" y="457"/>
                    <a:pt x="390" y="508"/>
                    <a:pt x="395" y="526"/>
                  </a:cubicBezTo>
                  <a:lnTo>
                    <a:pt x="395" y="607"/>
                  </a:lnTo>
                  <a:close/>
                  <a:moveTo>
                    <a:pt x="311" y="325"/>
                  </a:moveTo>
                  <a:cubicBezTo>
                    <a:pt x="311" y="361"/>
                    <a:pt x="272" y="395"/>
                    <a:pt x="229" y="395"/>
                  </a:cubicBezTo>
                  <a:cubicBezTo>
                    <a:pt x="186" y="395"/>
                    <a:pt x="147" y="361"/>
                    <a:pt x="147" y="325"/>
                  </a:cubicBezTo>
                  <a:lnTo>
                    <a:pt x="147" y="246"/>
                  </a:lnTo>
                  <a:cubicBezTo>
                    <a:pt x="147" y="209"/>
                    <a:pt x="186" y="175"/>
                    <a:pt x="229" y="175"/>
                  </a:cubicBezTo>
                  <a:cubicBezTo>
                    <a:pt x="272" y="175"/>
                    <a:pt x="311" y="209"/>
                    <a:pt x="311" y="246"/>
                  </a:cubicBezTo>
                  <a:lnTo>
                    <a:pt x="311" y="325"/>
                  </a:lnTo>
                  <a:close/>
                  <a:moveTo>
                    <a:pt x="373" y="246"/>
                  </a:moveTo>
                  <a:cubicBezTo>
                    <a:pt x="373" y="174"/>
                    <a:pt x="307" y="113"/>
                    <a:pt x="229" y="113"/>
                  </a:cubicBezTo>
                  <a:cubicBezTo>
                    <a:pt x="151" y="113"/>
                    <a:pt x="85" y="174"/>
                    <a:pt x="85" y="246"/>
                  </a:cubicBezTo>
                  <a:lnTo>
                    <a:pt x="85" y="325"/>
                  </a:lnTo>
                  <a:cubicBezTo>
                    <a:pt x="85" y="359"/>
                    <a:pt x="100" y="391"/>
                    <a:pt x="125" y="415"/>
                  </a:cubicBezTo>
                  <a:cubicBezTo>
                    <a:pt x="58" y="439"/>
                    <a:pt x="0" y="482"/>
                    <a:pt x="0" y="526"/>
                  </a:cubicBezTo>
                  <a:lnTo>
                    <a:pt x="0" y="640"/>
                  </a:lnTo>
                  <a:lnTo>
                    <a:pt x="14" y="649"/>
                  </a:lnTo>
                  <a:cubicBezTo>
                    <a:pt x="94" y="704"/>
                    <a:pt x="165" y="711"/>
                    <a:pt x="229" y="711"/>
                  </a:cubicBezTo>
                  <a:cubicBezTo>
                    <a:pt x="293" y="711"/>
                    <a:pt x="363" y="704"/>
                    <a:pt x="444" y="649"/>
                  </a:cubicBezTo>
                  <a:lnTo>
                    <a:pt x="457" y="640"/>
                  </a:lnTo>
                  <a:lnTo>
                    <a:pt x="457" y="526"/>
                  </a:lnTo>
                  <a:cubicBezTo>
                    <a:pt x="457" y="482"/>
                    <a:pt x="400" y="439"/>
                    <a:pt x="332" y="415"/>
                  </a:cubicBezTo>
                  <a:cubicBezTo>
                    <a:pt x="357" y="391"/>
                    <a:pt x="373" y="359"/>
                    <a:pt x="373" y="325"/>
                  </a:cubicBezTo>
                  <a:lnTo>
                    <a:pt x="373" y="246"/>
                  </a:lnTo>
                  <a:close/>
                  <a:moveTo>
                    <a:pt x="932" y="69"/>
                  </a:moveTo>
                  <a:cubicBezTo>
                    <a:pt x="844" y="23"/>
                    <a:pt x="750" y="0"/>
                    <a:pt x="652" y="0"/>
                  </a:cubicBezTo>
                  <a:cubicBezTo>
                    <a:pt x="554" y="0"/>
                    <a:pt x="460" y="23"/>
                    <a:pt x="372" y="69"/>
                  </a:cubicBezTo>
                  <a:lnTo>
                    <a:pt x="401" y="124"/>
                  </a:lnTo>
                  <a:cubicBezTo>
                    <a:pt x="480" y="83"/>
                    <a:pt x="564" y="62"/>
                    <a:pt x="652" y="62"/>
                  </a:cubicBezTo>
                  <a:cubicBezTo>
                    <a:pt x="740" y="62"/>
                    <a:pt x="824" y="83"/>
                    <a:pt x="903" y="124"/>
                  </a:cubicBezTo>
                  <a:lnTo>
                    <a:pt x="932" y="69"/>
                  </a:lnTo>
                  <a:close/>
                  <a:moveTo>
                    <a:pt x="1242" y="607"/>
                  </a:moveTo>
                  <a:cubicBezTo>
                    <a:pt x="1185" y="642"/>
                    <a:pt x="1133" y="649"/>
                    <a:pt x="1075" y="649"/>
                  </a:cubicBezTo>
                  <a:cubicBezTo>
                    <a:pt x="1017" y="649"/>
                    <a:pt x="966" y="642"/>
                    <a:pt x="909" y="607"/>
                  </a:cubicBezTo>
                  <a:lnTo>
                    <a:pt x="909" y="528"/>
                  </a:lnTo>
                  <a:cubicBezTo>
                    <a:pt x="914" y="508"/>
                    <a:pt x="998" y="457"/>
                    <a:pt x="1075" y="457"/>
                  </a:cubicBezTo>
                  <a:cubicBezTo>
                    <a:pt x="1153" y="457"/>
                    <a:pt x="1237" y="508"/>
                    <a:pt x="1242" y="526"/>
                  </a:cubicBezTo>
                  <a:lnTo>
                    <a:pt x="1242" y="607"/>
                  </a:lnTo>
                  <a:close/>
                  <a:moveTo>
                    <a:pt x="1157" y="325"/>
                  </a:moveTo>
                  <a:cubicBezTo>
                    <a:pt x="1157" y="361"/>
                    <a:pt x="1118" y="395"/>
                    <a:pt x="1075" y="395"/>
                  </a:cubicBezTo>
                  <a:cubicBezTo>
                    <a:pt x="1033" y="395"/>
                    <a:pt x="994" y="361"/>
                    <a:pt x="994" y="325"/>
                  </a:cubicBezTo>
                  <a:lnTo>
                    <a:pt x="994" y="246"/>
                  </a:lnTo>
                  <a:cubicBezTo>
                    <a:pt x="994" y="209"/>
                    <a:pt x="1033" y="175"/>
                    <a:pt x="1075" y="175"/>
                  </a:cubicBezTo>
                  <a:cubicBezTo>
                    <a:pt x="1118" y="175"/>
                    <a:pt x="1157" y="209"/>
                    <a:pt x="1157" y="246"/>
                  </a:cubicBezTo>
                  <a:lnTo>
                    <a:pt x="1157" y="325"/>
                  </a:lnTo>
                  <a:close/>
                  <a:moveTo>
                    <a:pt x="1304" y="640"/>
                  </a:moveTo>
                  <a:lnTo>
                    <a:pt x="1304" y="526"/>
                  </a:lnTo>
                  <a:cubicBezTo>
                    <a:pt x="1304" y="482"/>
                    <a:pt x="1246" y="439"/>
                    <a:pt x="1179" y="415"/>
                  </a:cubicBezTo>
                  <a:cubicBezTo>
                    <a:pt x="1204" y="391"/>
                    <a:pt x="1219" y="359"/>
                    <a:pt x="1219" y="325"/>
                  </a:cubicBezTo>
                  <a:lnTo>
                    <a:pt x="1219" y="246"/>
                  </a:lnTo>
                  <a:cubicBezTo>
                    <a:pt x="1219" y="174"/>
                    <a:pt x="1153" y="113"/>
                    <a:pt x="1075" y="113"/>
                  </a:cubicBezTo>
                  <a:cubicBezTo>
                    <a:pt x="997" y="113"/>
                    <a:pt x="931" y="174"/>
                    <a:pt x="931" y="246"/>
                  </a:cubicBezTo>
                  <a:lnTo>
                    <a:pt x="931" y="325"/>
                  </a:lnTo>
                  <a:cubicBezTo>
                    <a:pt x="931" y="359"/>
                    <a:pt x="947" y="391"/>
                    <a:pt x="972" y="415"/>
                  </a:cubicBezTo>
                  <a:cubicBezTo>
                    <a:pt x="904" y="439"/>
                    <a:pt x="847" y="482"/>
                    <a:pt x="847" y="526"/>
                  </a:cubicBezTo>
                  <a:lnTo>
                    <a:pt x="847" y="640"/>
                  </a:lnTo>
                  <a:lnTo>
                    <a:pt x="860" y="649"/>
                  </a:lnTo>
                  <a:cubicBezTo>
                    <a:pt x="941" y="704"/>
                    <a:pt x="1011" y="711"/>
                    <a:pt x="1075" y="711"/>
                  </a:cubicBezTo>
                  <a:cubicBezTo>
                    <a:pt x="1139" y="711"/>
                    <a:pt x="1210" y="704"/>
                    <a:pt x="1290" y="649"/>
                  </a:cubicBezTo>
                  <a:lnTo>
                    <a:pt x="1304" y="6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3" name="Google Shape;433;p111"/>
          <p:cNvGrpSpPr/>
          <p:nvPr/>
        </p:nvGrpSpPr>
        <p:grpSpPr>
          <a:xfrm>
            <a:off x="8481991" y="4454581"/>
            <a:ext cx="710291" cy="710292"/>
            <a:chOff x="6982974" y="4528578"/>
            <a:chExt cx="710291" cy="710292"/>
          </a:xfrm>
        </p:grpSpPr>
        <p:sp>
          <p:nvSpPr>
            <p:cNvPr id="434" name="Google Shape;434;p111"/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111"/>
            <p:cNvSpPr/>
            <p:nvPr/>
          </p:nvSpPr>
          <p:spPr>
            <a:xfrm>
              <a:off x="7113488" y="4648774"/>
              <a:ext cx="449262" cy="469900"/>
            </a:xfrm>
            <a:custGeom>
              <a:rect b="b" l="l" r="r" t="t"/>
              <a:pathLst>
                <a:path extrusionOk="0" h="1304" w="1247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6" name="Google Shape;436;p111"/>
          <p:cNvGrpSpPr/>
          <p:nvPr/>
        </p:nvGrpSpPr>
        <p:grpSpPr>
          <a:xfrm>
            <a:off x="7382297" y="4454581"/>
            <a:ext cx="710291" cy="710292"/>
            <a:chOff x="5883280" y="4528578"/>
            <a:chExt cx="710291" cy="710292"/>
          </a:xfrm>
        </p:grpSpPr>
        <p:sp>
          <p:nvSpPr>
            <p:cNvPr id="437" name="Google Shape;437;p111"/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111"/>
            <p:cNvSpPr/>
            <p:nvPr/>
          </p:nvSpPr>
          <p:spPr>
            <a:xfrm>
              <a:off x="6006800" y="4644012"/>
              <a:ext cx="481013" cy="479425"/>
            </a:xfrm>
            <a:custGeom>
              <a:rect b="b" l="l" r="r" t="t"/>
              <a:pathLst>
                <a:path extrusionOk="0" h="1332" w="1335">
                  <a:moveTo>
                    <a:pt x="6" y="1233"/>
                  </a:moveTo>
                  <a:cubicBezTo>
                    <a:pt x="0" y="1250"/>
                    <a:pt x="9" y="1267"/>
                    <a:pt x="25" y="1273"/>
                  </a:cubicBezTo>
                  <a:cubicBezTo>
                    <a:pt x="29" y="1274"/>
                    <a:pt x="32" y="1275"/>
                    <a:pt x="35" y="1275"/>
                  </a:cubicBezTo>
                  <a:cubicBezTo>
                    <a:pt x="48" y="1275"/>
                    <a:pt x="60" y="1266"/>
                    <a:pt x="65" y="1253"/>
                  </a:cubicBezTo>
                  <a:lnTo>
                    <a:pt x="209" y="826"/>
                  </a:lnTo>
                  <a:cubicBezTo>
                    <a:pt x="214" y="829"/>
                    <a:pt x="218" y="833"/>
                    <a:pt x="224" y="836"/>
                  </a:cubicBezTo>
                  <a:lnTo>
                    <a:pt x="267" y="852"/>
                  </a:lnTo>
                  <a:lnTo>
                    <a:pt x="119" y="1232"/>
                  </a:lnTo>
                  <a:cubicBezTo>
                    <a:pt x="113" y="1248"/>
                    <a:pt x="121" y="1266"/>
                    <a:pt x="137" y="1272"/>
                  </a:cubicBezTo>
                  <a:cubicBezTo>
                    <a:pt x="141" y="1274"/>
                    <a:pt x="144" y="1275"/>
                    <a:pt x="148" y="1275"/>
                  </a:cubicBezTo>
                  <a:cubicBezTo>
                    <a:pt x="161" y="1275"/>
                    <a:pt x="172" y="1267"/>
                    <a:pt x="177" y="1255"/>
                  </a:cubicBezTo>
                  <a:lnTo>
                    <a:pt x="325" y="875"/>
                  </a:lnTo>
                  <a:lnTo>
                    <a:pt x="428" y="913"/>
                  </a:lnTo>
                  <a:lnTo>
                    <a:pt x="452" y="1079"/>
                  </a:lnTo>
                  <a:cubicBezTo>
                    <a:pt x="455" y="1094"/>
                    <a:pt x="468" y="1105"/>
                    <a:pt x="483" y="1105"/>
                  </a:cubicBezTo>
                  <a:cubicBezTo>
                    <a:pt x="485" y="1105"/>
                    <a:pt x="486" y="1105"/>
                    <a:pt x="488" y="1105"/>
                  </a:cubicBezTo>
                  <a:cubicBezTo>
                    <a:pt x="505" y="1102"/>
                    <a:pt x="516" y="1086"/>
                    <a:pt x="514" y="1070"/>
                  </a:cubicBezTo>
                  <a:lnTo>
                    <a:pt x="486" y="887"/>
                  </a:lnTo>
                  <a:cubicBezTo>
                    <a:pt x="485" y="876"/>
                    <a:pt x="477" y="867"/>
                    <a:pt x="467" y="863"/>
                  </a:cubicBezTo>
                  <a:lnTo>
                    <a:pt x="320" y="806"/>
                  </a:lnTo>
                  <a:lnTo>
                    <a:pt x="319" y="805"/>
                  </a:lnTo>
                  <a:cubicBezTo>
                    <a:pt x="318" y="805"/>
                    <a:pt x="317" y="805"/>
                    <a:pt x="317" y="805"/>
                  </a:cubicBezTo>
                  <a:lnTo>
                    <a:pt x="248" y="778"/>
                  </a:lnTo>
                  <a:cubicBezTo>
                    <a:pt x="237" y="774"/>
                    <a:pt x="229" y="766"/>
                    <a:pt x="223" y="757"/>
                  </a:cubicBezTo>
                  <a:cubicBezTo>
                    <a:pt x="222" y="756"/>
                    <a:pt x="222" y="756"/>
                    <a:pt x="221" y="755"/>
                  </a:cubicBezTo>
                  <a:cubicBezTo>
                    <a:pt x="211" y="740"/>
                    <a:pt x="205" y="719"/>
                    <a:pt x="205" y="691"/>
                  </a:cubicBezTo>
                  <a:lnTo>
                    <a:pt x="205" y="426"/>
                  </a:lnTo>
                  <a:cubicBezTo>
                    <a:pt x="205" y="409"/>
                    <a:pt x="191" y="395"/>
                    <a:pt x="174" y="395"/>
                  </a:cubicBezTo>
                  <a:cubicBezTo>
                    <a:pt x="157" y="395"/>
                    <a:pt x="143" y="409"/>
                    <a:pt x="143" y="426"/>
                  </a:cubicBezTo>
                  <a:lnTo>
                    <a:pt x="143" y="691"/>
                  </a:lnTo>
                  <a:cubicBezTo>
                    <a:pt x="143" y="723"/>
                    <a:pt x="150" y="751"/>
                    <a:pt x="161" y="774"/>
                  </a:cubicBezTo>
                  <a:lnTo>
                    <a:pt x="6" y="1233"/>
                  </a:lnTo>
                  <a:close/>
                  <a:moveTo>
                    <a:pt x="346" y="226"/>
                  </a:moveTo>
                  <a:cubicBezTo>
                    <a:pt x="301" y="226"/>
                    <a:pt x="264" y="189"/>
                    <a:pt x="264" y="144"/>
                  </a:cubicBezTo>
                  <a:cubicBezTo>
                    <a:pt x="264" y="99"/>
                    <a:pt x="301" y="62"/>
                    <a:pt x="346" y="62"/>
                  </a:cubicBezTo>
                  <a:cubicBezTo>
                    <a:pt x="391" y="62"/>
                    <a:pt x="428" y="99"/>
                    <a:pt x="428" y="144"/>
                  </a:cubicBezTo>
                  <a:cubicBezTo>
                    <a:pt x="428" y="189"/>
                    <a:pt x="391" y="226"/>
                    <a:pt x="346" y="226"/>
                  </a:cubicBezTo>
                  <a:close/>
                  <a:moveTo>
                    <a:pt x="346" y="0"/>
                  </a:moveTo>
                  <a:cubicBezTo>
                    <a:pt x="267" y="0"/>
                    <a:pt x="202" y="64"/>
                    <a:pt x="202" y="144"/>
                  </a:cubicBezTo>
                  <a:cubicBezTo>
                    <a:pt x="202" y="223"/>
                    <a:pt x="267" y="288"/>
                    <a:pt x="346" y="288"/>
                  </a:cubicBezTo>
                  <a:cubicBezTo>
                    <a:pt x="426" y="288"/>
                    <a:pt x="490" y="223"/>
                    <a:pt x="490" y="144"/>
                  </a:cubicBezTo>
                  <a:cubicBezTo>
                    <a:pt x="490" y="64"/>
                    <a:pt x="426" y="0"/>
                    <a:pt x="346" y="0"/>
                  </a:cubicBezTo>
                  <a:close/>
                  <a:moveTo>
                    <a:pt x="599" y="818"/>
                  </a:moveTo>
                  <a:cubicBezTo>
                    <a:pt x="598" y="808"/>
                    <a:pt x="592" y="799"/>
                    <a:pt x="584" y="794"/>
                  </a:cubicBezTo>
                  <a:lnTo>
                    <a:pt x="403" y="690"/>
                  </a:lnTo>
                  <a:lnTo>
                    <a:pt x="403" y="591"/>
                  </a:lnTo>
                  <a:lnTo>
                    <a:pt x="526" y="660"/>
                  </a:lnTo>
                  <a:cubicBezTo>
                    <a:pt x="531" y="662"/>
                    <a:pt x="536" y="663"/>
                    <a:pt x="541" y="663"/>
                  </a:cubicBezTo>
                  <a:cubicBezTo>
                    <a:pt x="552" y="663"/>
                    <a:pt x="562" y="658"/>
                    <a:pt x="568" y="647"/>
                  </a:cubicBezTo>
                  <a:cubicBezTo>
                    <a:pt x="576" y="632"/>
                    <a:pt x="571" y="614"/>
                    <a:pt x="556" y="605"/>
                  </a:cubicBezTo>
                  <a:lnTo>
                    <a:pt x="403" y="521"/>
                  </a:lnTo>
                  <a:lnTo>
                    <a:pt x="403" y="426"/>
                  </a:lnTo>
                  <a:cubicBezTo>
                    <a:pt x="403" y="362"/>
                    <a:pt x="360" y="342"/>
                    <a:pt x="323" y="324"/>
                  </a:cubicBezTo>
                  <a:cubicBezTo>
                    <a:pt x="316" y="321"/>
                    <a:pt x="309" y="317"/>
                    <a:pt x="302" y="314"/>
                  </a:cubicBezTo>
                  <a:cubicBezTo>
                    <a:pt x="242" y="283"/>
                    <a:pt x="187" y="283"/>
                    <a:pt x="132" y="314"/>
                  </a:cubicBezTo>
                  <a:cubicBezTo>
                    <a:pt x="81" y="344"/>
                    <a:pt x="45" y="372"/>
                    <a:pt x="43" y="374"/>
                  </a:cubicBezTo>
                  <a:cubicBezTo>
                    <a:pt x="18" y="395"/>
                    <a:pt x="2" y="430"/>
                    <a:pt x="2" y="466"/>
                  </a:cubicBezTo>
                  <a:lnTo>
                    <a:pt x="2" y="652"/>
                  </a:lnTo>
                  <a:cubicBezTo>
                    <a:pt x="2" y="669"/>
                    <a:pt x="16" y="683"/>
                    <a:pt x="33" y="683"/>
                  </a:cubicBezTo>
                  <a:cubicBezTo>
                    <a:pt x="50" y="683"/>
                    <a:pt x="64" y="669"/>
                    <a:pt x="64" y="652"/>
                  </a:cubicBezTo>
                  <a:lnTo>
                    <a:pt x="64" y="466"/>
                  </a:lnTo>
                  <a:cubicBezTo>
                    <a:pt x="64" y="449"/>
                    <a:pt x="72" y="431"/>
                    <a:pt x="83" y="422"/>
                  </a:cubicBezTo>
                  <a:cubicBezTo>
                    <a:pt x="83" y="422"/>
                    <a:pt x="117" y="395"/>
                    <a:pt x="163" y="368"/>
                  </a:cubicBezTo>
                  <a:cubicBezTo>
                    <a:pt x="199" y="348"/>
                    <a:pt x="233" y="348"/>
                    <a:pt x="274" y="369"/>
                  </a:cubicBezTo>
                  <a:cubicBezTo>
                    <a:pt x="282" y="373"/>
                    <a:pt x="289" y="376"/>
                    <a:pt x="296" y="380"/>
                  </a:cubicBezTo>
                  <a:cubicBezTo>
                    <a:pt x="334" y="398"/>
                    <a:pt x="341" y="403"/>
                    <a:pt x="341" y="426"/>
                  </a:cubicBezTo>
                  <a:lnTo>
                    <a:pt x="341" y="708"/>
                  </a:lnTo>
                  <a:cubicBezTo>
                    <a:pt x="341" y="719"/>
                    <a:pt x="347" y="730"/>
                    <a:pt x="356" y="735"/>
                  </a:cubicBezTo>
                  <a:lnTo>
                    <a:pt x="539" y="840"/>
                  </a:lnTo>
                  <a:lnTo>
                    <a:pt x="567" y="1078"/>
                  </a:lnTo>
                  <a:cubicBezTo>
                    <a:pt x="568" y="1094"/>
                    <a:pt x="582" y="1105"/>
                    <a:pt x="597" y="1105"/>
                  </a:cubicBezTo>
                  <a:cubicBezTo>
                    <a:pt x="599" y="1105"/>
                    <a:pt x="600" y="1105"/>
                    <a:pt x="601" y="1105"/>
                  </a:cubicBezTo>
                  <a:cubicBezTo>
                    <a:pt x="618" y="1103"/>
                    <a:pt x="630" y="1088"/>
                    <a:pt x="628" y="1071"/>
                  </a:cubicBezTo>
                  <a:lnTo>
                    <a:pt x="599" y="818"/>
                  </a:lnTo>
                  <a:close/>
                  <a:moveTo>
                    <a:pt x="1303" y="564"/>
                  </a:moveTo>
                  <a:lnTo>
                    <a:pt x="1021" y="564"/>
                  </a:lnTo>
                  <a:cubicBezTo>
                    <a:pt x="1004" y="564"/>
                    <a:pt x="990" y="578"/>
                    <a:pt x="990" y="595"/>
                  </a:cubicBezTo>
                  <a:lnTo>
                    <a:pt x="990" y="847"/>
                  </a:lnTo>
                  <a:lnTo>
                    <a:pt x="738" y="847"/>
                  </a:lnTo>
                  <a:cubicBezTo>
                    <a:pt x="721" y="847"/>
                    <a:pt x="707" y="860"/>
                    <a:pt x="707" y="878"/>
                  </a:cubicBezTo>
                  <a:lnTo>
                    <a:pt x="707" y="1128"/>
                  </a:lnTo>
                  <a:lnTo>
                    <a:pt x="428" y="1128"/>
                  </a:lnTo>
                  <a:cubicBezTo>
                    <a:pt x="411" y="1128"/>
                    <a:pt x="397" y="1142"/>
                    <a:pt x="397" y="1159"/>
                  </a:cubicBezTo>
                  <a:lnTo>
                    <a:pt x="397" y="1300"/>
                  </a:lnTo>
                  <a:cubicBezTo>
                    <a:pt x="397" y="1317"/>
                    <a:pt x="411" y="1331"/>
                    <a:pt x="428" y="1331"/>
                  </a:cubicBezTo>
                  <a:cubicBezTo>
                    <a:pt x="445" y="1331"/>
                    <a:pt x="459" y="1317"/>
                    <a:pt x="459" y="1300"/>
                  </a:cubicBezTo>
                  <a:lnTo>
                    <a:pt x="459" y="1190"/>
                  </a:lnTo>
                  <a:lnTo>
                    <a:pt x="738" y="1190"/>
                  </a:lnTo>
                  <a:cubicBezTo>
                    <a:pt x="756" y="1190"/>
                    <a:pt x="770" y="1176"/>
                    <a:pt x="770" y="1159"/>
                  </a:cubicBezTo>
                  <a:lnTo>
                    <a:pt x="770" y="909"/>
                  </a:lnTo>
                  <a:lnTo>
                    <a:pt x="1021" y="909"/>
                  </a:lnTo>
                  <a:cubicBezTo>
                    <a:pt x="1038" y="909"/>
                    <a:pt x="1052" y="895"/>
                    <a:pt x="1052" y="878"/>
                  </a:cubicBezTo>
                  <a:lnTo>
                    <a:pt x="1052" y="626"/>
                  </a:lnTo>
                  <a:lnTo>
                    <a:pt x="1303" y="626"/>
                  </a:lnTo>
                  <a:cubicBezTo>
                    <a:pt x="1320" y="626"/>
                    <a:pt x="1334" y="612"/>
                    <a:pt x="1334" y="595"/>
                  </a:cubicBezTo>
                  <a:cubicBezTo>
                    <a:pt x="1334" y="578"/>
                    <a:pt x="1320" y="564"/>
                    <a:pt x="1303" y="5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9" name="Google Shape;439;p111"/>
          <p:cNvGrpSpPr/>
          <p:nvPr/>
        </p:nvGrpSpPr>
        <p:grpSpPr>
          <a:xfrm>
            <a:off x="8474535" y="5432871"/>
            <a:ext cx="710291" cy="710292"/>
            <a:chOff x="6975518" y="5506868"/>
            <a:chExt cx="710291" cy="710292"/>
          </a:xfrm>
        </p:grpSpPr>
        <p:sp>
          <p:nvSpPr>
            <p:cNvPr id="440" name="Google Shape;440;p111"/>
            <p:cNvSpPr/>
            <p:nvPr/>
          </p:nvSpPr>
          <p:spPr>
            <a:xfrm>
              <a:off x="6975518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111"/>
            <p:cNvSpPr/>
            <p:nvPr/>
          </p:nvSpPr>
          <p:spPr>
            <a:xfrm>
              <a:off x="7106032" y="5637383"/>
              <a:ext cx="449262" cy="449262"/>
            </a:xfrm>
            <a:custGeom>
              <a:rect b="b" l="l" r="r" t="t"/>
              <a:pathLst>
                <a:path extrusionOk="0" h="1248" w="1248">
                  <a:moveTo>
                    <a:pt x="513" y="692"/>
                  </a:moveTo>
                  <a:lnTo>
                    <a:pt x="580" y="626"/>
                  </a:lnTo>
                  <a:lnTo>
                    <a:pt x="695" y="626"/>
                  </a:lnTo>
                  <a:lnTo>
                    <a:pt x="818" y="749"/>
                  </a:lnTo>
                  <a:lnTo>
                    <a:pt x="818" y="949"/>
                  </a:lnTo>
                  <a:lnTo>
                    <a:pt x="723" y="1044"/>
                  </a:lnTo>
                  <a:lnTo>
                    <a:pt x="683" y="1044"/>
                  </a:lnTo>
                  <a:lnTo>
                    <a:pt x="683" y="849"/>
                  </a:lnTo>
                  <a:cubicBezTo>
                    <a:pt x="683" y="841"/>
                    <a:pt x="679" y="833"/>
                    <a:pt x="673" y="827"/>
                  </a:cubicBezTo>
                  <a:lnTo>
                    <a:pt x="617" y="771"/>
                  </a:lnTo>
                  <a:cubicBezTo>
                    <a:pt x="611" y="765"/>
                    <a:pt x="603" y="761"/>
                    <a:pt x="595" y="761"/>
                  </a:cubicBezTo>
                  <a:lnTo>
                    <a:pt x="513" y="761"/>
                  </a:lnTo>
                  <a:lnTo>
                    <a:pt x="513" y="692"/>
                  </a:lnTo>
                  <a:close/>
                  <a:moveTo>
                    <a:pt x="460" y="658"/>
                  </a:moveTo>
                  <a:cubicBezTo>
                    <a:pt x="454" y="663"/>
                    <a:pt x="451" y="671"/>
                    <a:pt x="451" y="680"/>
                  </a:cubicBezTo>
                  <a:lnTo>
                    <a:pt x="451" y="792"/>
                  </a:lnTo>
                  <a:cubicBezTo>
                    <a:pt x="451" y="810"/>
                    <a:pt x="465" y="823"/>
                    <a:pt x="482" y="823"/>
                  </a:cubicBezTo>
                  <a:lnTo>
                    <a:pt x="582" y="823"/>
                  </a:lnTo>
                  <a:lnTo>
                    <a:pt x="621" y="862"/>
                  </a:lnTo>
                  <a:lnTo>
                    <a:pt x="621" y="1075"/>
                  </a:lnTo>
                  <a:cubicBezTo>
                    <a:pt x="621" y="1092"/>
                    <a:pt x="634" y="1106"/>
                    <a:pt x="652" y="1106"/>
                  </a:cubicBezTo>
                  <a:lnTo>
                    <a:pt x="736" y="1106"/>
                  </a:lnTo>
                  <a:cubicBezTo>
                    <a:pt x="744" y="1106"/>
                    <a:pt x="752" y="1102"/>
                    <a:pt x="758" y="1097"/>
                  </a:cubicBezTo>
                  <a:lnTo>
                    <a:pt x="871" y="984"/>
                  </a:lnTo>
                  <a:cubicBezTo>
                    <a:pt x="877" y="978"/>
                    <a:pt x="880" y="970"/>
                    <a:pt x="880" y="962"/>
                  </a:cubicBezTo>
                  <a:lnTo>
                    <a:pt x="880" y="736"/>
                  </a:lnTo>
                  <a:cubicBezTo>
                    <a:pt x="880" y="728"/>
                    <a:pt x="877" y="720"/>
                    <a:pt x="871" y="714"/>
                  </a:cubicBezTo>
                  <a:lnTo>
                    <a:pt x="730" y="573"/>
                  </a:lnTo>
                  <a:cubicBezTo>
                    <a:pt x="724" y="567"/>
                    <a:pt x="716" y="564"/>
                    <a:pt x="708" y="564"/>
                  </a:cubicBezTo>
                  <a:lnTo>
                    <a:pt x="567" y="564"/>
                  </a:lnTo>
                  <a:cubicBezTo>
                    <a:pt x="559" y="564"/>
                    <a:pt x="551" y="567"/>
                    <a:pt x="545" y="573"/>
                  </a:cubicBezTo>
                  <a:lnTo>
                    <a:pt x="460" y="658"/>
                  </a:lnTo>
                  <a:close/>
                  <a:moveTo>
                    <a:pt x="1091" y="620"/>
                  </a:moveTo>
                  <a:lnTo>
                    <a:pt x="1044" y="550"/>
                  </a:lnTo>
                  <a:cubicBezTo>
                    <a:pt x="1038" y="541"/>
                    <a:pt x="1029" y="536"/>
                    <a:pt x="1018" y="536"/>
                  </a:cubicBezTo>
                  <a:lnTo>
                    <a:pt x="962" y="536"/>
                  </a:lnTo>
                  <a:cubicBezTo>
                    <a:pt x="954" y="536"/>
                    <a:pt x="946" y="539"/>
                    <a:pt x="940" y="545"/>
                  </a:cubicBezTo>
                  <a:lnTo>
                    <a:pt x="921" y="564"/>
                  </a:lnTo>
                  <a:lnTo>
                    <a:pt x="862" y="564"/>
                  </a:lnTo>
                  <a:lnTo>
                    <a:pt x="730" y="432"/>
                  </a:lnTo>
                  <a:cubicBezTo>
                    <a:pt x="724" y="426"/>
                    <a:pt x="716" y="423"/>
                    <a:pt x="708" y="423"/>
                  </a:cubicBezTo>
                  <a:lnTo>
                    <a:pt x="541" y="423"/>
                  </a:lnTo>
                  <a:lnTo>
                    <a:pt x="541" y="397"/>
                  </a:lnTo>
                  <a:cubicBezTo>
                    <a:pt x="541" y="352"/>
                    <a:pt x="578" y="316"/>
                    <a:pt x="623" y="316"/>
                  </a:cubicBezTo>
                  <a:lnTo>
                    <a:pt x="680" y="316"/>
                  </a:lnTo>
                  <a:cubicBezTo>
                    <a:pt x="688" y="316"/>
                    <a:pt x="696" y="312"/>
                    <a:pt x="702" y="306"/>
                  </a:cubicBezTo>
                  <a:lnTo>
                    <a:pt x="749" y="259"/>
                  </a:lnTo>
                  <a:lnTo>
                    <a:pt x="877" y="259"/>
                  </a:lnTo>
                  <a:cubicBezTo>
                    <a:pt x="886" y="259"/>
                    <a:pt x="894" y="256"/>
                    <a:pt x="900" y="250"/>
                  </a:cubicBezTo>
                  <a:lnTo>
                    <a:pt x="967" y="180"/>
                  </a:lnTo>
                  <a:cubicBezTo>
                    <a:pt x="1099" y="283"/>
                    <a:pt x="1184" y="442"/>
                    <a:pt x="1185" y="620"/>
                  </a:cubicBezTo>
                  <a:lnTo>
                    <a:pt x="1091" y="620"/>
                  </a:lnTo>
                  <a:close/>
                  <a:moveTo>
                    <a:pt x="864" y="197"/>
                  </a:moveTo>
                  <a:lnTo>
                    <a:pt x="736" y="197"/>
                  </a:lnTo>
                  <a:cubicBezTo>
                    <a:pt x="728" y="197"/>
                    <a:pt x="720" y="200"/>
                    <a:pt x="714" y="206"/>
                  </a:cubicBezTo>
                  <a:lnTo>
                    <a:pt x="667" y="253"/>
                  </a:lnTo>
                  <a:lnTo>
                    <a:pt x="623" y="253"/>
                  </a:lnTo>
                  <a:cubicBezTo>
                    <a:pt x="544" y="253"/>
                    <a:pt x="479" y="318"/>
                    <a:pt x="479" y="397"/>
                  </a:cubicBezTo>
                  <a:lnTo>
                    <a:pt x="479" y="454"/>
                  </a:lnTo>
                  <a:cubicBezTo>
                    <a:pt x="479" y="471"/>
                    <a:pt x="493" y="485"/>
                    <a:pt x="510" y="485"/>
                  </a:cubicBezTo>
                  <a:lnTo>
                    <a:pt x="695" y="485"/>
                  </a:lnTo>
                  <a:lnTo>
                    <a:pt x="827" y="617"/>
                  </a:lnTo>
                  <a:cubicBezTo>
                    <a:pt x="833" y="623"/>
                    <a:pt x="841" y="626"/>
                    <a:pt x="849" y="626"/>
                  </a:cubicBezTo>
                  <a:lnTo>
                    <a:pt x="934" y="626"/>
                  </a:lnTo>
                  <a:cubicBezTo>
                    <a:pt x="942" y="626"/>
                    <a:pt x="950" y="623"/>
                    <a:pt x="956" y="617"/>
                  </a:cubicBezTo>
                  <a:lnTo>
                    <a:pt x="975" y="598"/>
                  </a:lnTo>
                  <a:lnTo>
                    <a:pt x="1002" y="598"/>
                  </a:lnTo>
                  <a:lnTo>
                    <a:pt x="1049" y="669"/>
                  </a:lnTo>
                  <a:cubicBezTo>
                    <a:pt x="1055" y="677"/>
                    <a:pt x="1064" y="682"/>
                    <a:pt x="1075" y="682"/>
                  </a:cubicBezTo>
                  <a:lnTo>
                    <a:pt x="1182" y="682"/>
                  </a:lnTo>
                  <a:cubicBezTo>
                    <a:pt x="1152" y="964"/>
                    <a:pt x="913" y="1185"/>
                    <a:pt x="623" y="1185"/>
                  </a:cubicBezTo>
                  <a:cubicBezTo>
                    <a:pt x="480" y="1185"/>
                    <a:pt x="349" y="1130"/>
                    <a:pt x="249" y="1041"/>
                  </a:cubicBezTo>
                  <a:lnTo>
                    <a:pt x="278" y="1012"/>
                  </a:lnTo>
                  <a:cubicBezTo>
                    <a:pt x="284" y="1006"/>
                    <a:pt x="287" y="998"/>
                    <a:pt x="287" y="990"/>
                  </a:cubicBezTo>
                  <a:lnTo>
                    <a:pt x="287" y="862"/>
                  </a:lnTo>
                  <a:lnTo>
                    <a:pt x="335" y="814"/>
                  </a:lnTo>
                  <a:cubicBezTo>
                    <a:pt x="341" y="809"/>
                    <a:pt x="344" y="801"/>
                    <a:pt x="344" y="792"/>
                  </a:cubicBezTo>
                  <a:lnTo>
                    <a:pt x="344" y="736"/>
                  </a:lnTo>
                  <a:cubicBezTo>
                    <a:pt x="344" y="727"/>
                    <a:pt x="340" y="719"/>
                    <a:pt x="334" y="713"/>
                  </a:cubicBezTo>
                  <a:lnTo>
                    <a:pt x="273" y="657"/>
                  </a:lnTo>
                  <a:cubicBezTo>
                    <a:pt x="268" y="652"/>
                    <a:pt x="260" y="649"/>
                    <a:pt x="252" y="649"/>
                  </a:cubicBezTo>
                  <a:lnTo>
                    <a:pt x="115" y="649"/>
                  </a:lnTo>
                  <a:cubicBezTo>
                    <a:pt x="107" y="649"/>
                    <a:pt x="99" y="652"/>
                    <a:pt x="93" y="658"/>
                  </a:cubicBezTo>
                  <a:lnTo>
                    <a:pt x="65" y="686"/>
                  </a:lnTo>
                  <a:cubicBezTo>
                    <a:pt x="63" y="666"/>
                    <a:pt x="62" y="646"/>
                    <a:pt x="62" y="626"/>
                  </a:cubicBezTo>
                  <a:lnTo>
                    <a:pt x="144" y="626"/>
                  </a:lnTo>
                  <a:cubicBezTo>
                    <a:pt x="161" y="626"/>
                    <a:pt x="175" y="612"/>
                    <a:pt x="175" y="595"/>
                  </a:cubicBezTo>
                  <a:lnTo>
                    <a:pt x="175" y="523"/>
                  </a:lnTo>
                  <a:lnTo>
                    <a:pt x="213" y="485"/>
                  </a:lnTo>
                  <a:lnTo>
                    <a:pt x="256" y="485"/>
                  </a:lnTo>
                  <a:cubicBezTo>
                    <a:pt x="274" y="485"/>
                    <a:pt x="287" y="471"/>
                    <a:pt x="287" y="454"/>
                  </a:cubicBezTo>
                  <a:lnTo>
                    <a:pt x="287" y="397"/>
                  </a:lnTo>
                  <a:cubicBezTo>
                    <a:pt x="287" y="336"/>
                    <a:pt x="239" y="286"/>
                    <a:pt x="178" y="282"/>
                  </a:cubicBezTo>
                  <a:cubicBezTo>
                    <a:pt x="281" y="148"/>
                    <a:pt x="442" y="62"/>
                    <a:pt x="623" y="62"/>
                  </a:cubicBezTo>
                  <a:cubicBezTo>
                    <a:pt x="730" y="62"/>
                    <a:pt x="830" y="92"/>
                    <a:pt x="916" y="145"/>
                  </a:cubicBezTo>
                  <a:lnTo>
                    <a:pt x="864" y="197"/>
                  </a:lnTo>
                  <a:close/>
                  <a:moveTo>
                    <a:pt x="113" y="564"/>
                  </a:moveTo>
                  <a:lnTo>
                    <a:pt x="65" y="564"/>
                  </a:lnTo>
                  <a:cubicBezTo>
                    <a:pt x="74" y="480"/>
                    <a:pt x="102" y="402"/>
                    <a:pt x="144" y="333"/>
                  </a:cubicBezTo>
                  <a:lnTo>
                    <a:pt x="144" y="344"/>
                  </a:lnTo>
                  <a:lnTo>
                    <a:pt x="172" y="344"/>
                  </a:lnTo>
                  <a:cubicBezTo>
                    <a:pt x="201" y="344"/>
                    <a:pt x="225" y="368"/>
                    <a:pt x="225" y="397"/>
                  </a:cubicBezTo>
                  <a:lnTo>
                    <a:pt x="225" y="423"/>
                  </a:lnTo>
                  <a:lnTo>
                    <a:pt x="200" y="423"/>
                  </a:lnTo>
                  <a:cubicBezTo>
                    <a:pt x="192" y="423"/>
                    <a:pt x="184" y="426"/>
                    <a:pt x="178" y="432"/>
                  </a:cubicBezTo>
                  <a:lnTo>
                    <a:pt x="122" y="488"/>
                  </a:lnTo>
                  <a:cubicBezTo>
                    <a:pt x="116" y="494"/>
                    <a:pt x="113" y="502"/>
                    <a:pt x="113" y="510"/>
                  </a:cubicBezTo>
                  <a:lnTo>
                    <a:pt x="113" y="564"/>
                  </a:lnTo>
                  <a:close/>
                  <a:moveTo>
                    <a:pt x="81" y="758"/>
                  </a:moveTo>
                  <a:lnTo>
                    <a:pt x="128" y="711"/>
                  </a:lnTo>
                  <a:lnTo>
                    <a:pt x="240" y="711"/>
                  </a:lnTo>
                  <a:lnTo>
                    <a:pt x="282" y="750"/>
                  </a:lnTo>
                  <a:lnTo>
                    <a:pt x="282" y="780"/>
                  </a:lnTo>
                  <a:lnTo>
                    <a:pt x="235" y="827"/>
                  </a:lnTo>
                  <a:cubicBezTo>
                    <a:pt x="229" y="833"/>
                    <a:pt x="225" y="841"/>
                    <a:pt x="225" y="849"/>
                  </a:cubicBezTo>
                  <a:lnTo>
                    <a:pt x="225" y="977"/>
                  </a:lnTo>
                  <a:lnTo>
                    <a:pt x="205" y="997"/>
                  </a:lnTo>
                  <a:cubicBezTo>
                    <a:pt x="145" y="929"/>
                    <a:pt x="100" y="847"/>
                    <a:pt x="78" y="755"/>
                  </a:cubicBezTo>
                  <a:lnTo>
                    <a:pt x="81" y="758"/>
                  </a:lnTo>
                  <a:close/>
                  <a:moveTo>
                    <a:pt x="623" y="0"/>
                  </a:moveTo>
                  <a:cubicBezTo>
                    <a:pt x="279" y="0"/>
                    <a:pt x="0" y="279"/>
                    <a:pt x="0" y="623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3"/>
                  </a:cubicBezTo>
                  <a:cubicBezTo>
                    <a:pt x="1247" y="279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111"/>
          <p:cNvGrpSpPr/>
          <p:nvPr/>
        </p:nvGrpSpPr>
        <p:grpSpPr>
          <a:xfrm>
            <a:off x="7374841" y="5432871"/>
            <a:ext cx="710291" cy="710292"/>
            <a:chOff x="5875824" y="5506868"/>
            <a:chExt cx="710291" cy="710292"/>
          </a:xfrm>
        </p:grpSpPr>
        <p:sp>
          <p:nvSpPr>
            <p:cNvPr id="443" name="Google Shape;443;p111"/>
            <p:cNvSpPr/>
            <p:nvPr/>
          </p:nvSpPr>
          <p:spPr>
            <a:xfrm>
              <a:off x="5875824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111"/>
            <p:cNvSpPr/>
            <p:nvPr/>
          </p:nvSpPr>
          <p:spPr>
            <a:xfrm>
              <a:off x="5985700" y="5647702"/>
              <a:ext cx="490538" cy="428625"/>
            </a:xfrm>
            <a:custGeom>
              <a:rect b="b" l="l" r="r" t="t"/>
              <a:pathLst>
                <a:path extrusionOk="0" h="1191" w="1364">
                  <a:moveTo>
                    <a:pt x="316" y="851"/>
                  </a:moveTo>
                  <a:lnTo>
                    <a:pt x="254" y="851"/>
                  </a:lnTo>
                  <a:lnTo>
                    <a:pt x="254" y="1190"/>
                  </a:lnTo>
                  <a:lnTo>
                    <a:pt x="316" y="1190"/>
                  </a:lnTo>
                  <a:lnTo>
                    <a:pt x="316" y="851"/>
                  </a:lnTo>
                  <a:close/>
                  <a:moveTo>
                    <a:pt x="230" y="454"/>
                  </a:moveTo>
                  <a:cubicBezTo>
                    <a:pt x="123" y="454"/>
                    <a:pt x="0" y="476"/>
                    <a:pt x="0" y="654"/>
                  </a:cubicBezTo>
                  <a:lnTo>
                    <a:pt x="0" y="823"/>
                  </a:lnTo>
                  <a:cubicBezTo>
                    <a:pt x="0" y="891"/>
                    <a:pt x="49" y="949"/>
                    <a:pt x="113" y="963"/>
                  </a:cubicBezTo>
                  <a:lnTo>
                    <a:pt x="113" y="1190"/>
                  </a:lnTo>
                  <a:lnTo>
                    <a:pt x="175" y="1190"/>
                  </a:lnTo>
                  <a:lnTo>
                    <a:pt x="175" y="654"/>
                  </a:lnTo>
                  <a:lnTo>
                    <a:pt x="113" y="654"/>
                  </a:lnTo>
                  <a:lnTo>
                    <a:pt x="113" y="899"/>
                  </a:lnTo>
                  <a:cubicBezTo>
                    <a:pt x="84" y="886"/>
                    <a:pt x="62" y="856"/>
                    <a:pt x="62" y="823"/>
                  </a:cubicBezTo>
                  <a:lnTo>
                    <a:pt x="62" y="654"/>
                  </a:lnTo>
                  <a:cubicBezTo>
                    <a:pt x="62" y="552"/>
                    <a:pt x="106" y="516"/>
                    <a:pt x="230" y="516"/>
                  </a:cubicBezTo>
                  <a:lnTo>
                    <a:pt x="642" y="516"/>
                  </a:lnTo>
                  <a:cubicBezTo>
                    <a:pt x="633" y="540"/>
                    <a:pt x="617" y="566"/>
                    <a:pt x="596" y="566"/>
                  </a:cubicBezTo>
                  <a:lnTo>
                    <a:pt x="426" y="566"/>
                  </a:lnTo>
                  <a:cubicBezTo>
                    <a:pt x="409" y="566"/>
                    <a:pt x="395" y="580"/>
                    <a:pt x="395" y="597"/>
                  </a:cubicBezTo>
                  <a:lnTo>
                    <a:pt x="395" y="1190"/>
                  </a:lnTo>
                  <a:lnTo>
                    <a:pt x="457" y="1190"/>
                  </a:lnTo>
                  <a:lnTo>
                    <a:pt x="457" y="629"/>
                  </a:lnTo>
                  <a:lnTo>
                    <a:pt x="596" y="629"/>
                  </a:lnTo>
                  <a:cubicBezTo>
                    <a:pt x="677" y="629"/>
                    <a:pt x="712" y="524"/>
                    <a:pt x="712" y="485"/>
                  </a:cubicBezTo>
                  <a:cubicBezTo>
                    <a:pt x="712" y="467"/>
                    <a:pt x="698" y="454"/>
                    <a:pt x="681" y="454"/>
                  </a:cubicBezTo>
                  <a:lnTo>
                    <a:pt x="230" y="454"/>
                  </a:lnTo>
                  <a:close/>
                  <a:moveTo>
                    <a:pt x="367" y="287"/>
                  </a:moveTo>
                  <a:cubicBezTo>
                    <a:pt x="367" y="334"/>
                    <a:pt x="332" y="369"/>
                    <a:pt x="285" y="369"/>
                  </a:cubicBezTo>
                  <a:cubicBezTo>
                    <a:pt x="238" y="369"/>
                    <a:pt x="203" y="334"/>
                    <a:pt x="203" y="287"/>
                  </a:cubicBezTo>
                  <a:lnTo>
                    <a:pt x="203" y="259"/>
                  </a:lnTo>
                  <a:cubicBezTo>
                    <a:pt x="203" y="211"/>
                    <a:pt x="238" y="177"/>
                    <a:pt x="285" y="177"/>
                  </a:cubicBezTo>
                  <a:cubicBezTo>
                    <a:pt x="332" y="177"/>
                    <a:pt x="367" y="211"/>
                    <a:pt x="367" y="259"/>
                  </a:cubicBezTo>
                  <a:lnTo>
                    <a:pt x="367" y="287"/>
                  </a:lnTo>
                  <a:close/>
                  <a:moveTo>
                    <a:pt x="429" y="259"/>
                  </a:moveTo>
                  <a:cubicBezTo>
                    <a:pt x="429" y="177"/>
                    <a:pt x="367" y="115"/>
                    <a:pt x="285" y="115"/>
                  </a:cubicBezTo>
                  <a:cubicBezTo>
                    <a:pt x="203" y="115"/>
                    <a:pt x="141" y="177"/>
                    <a:pt x="141" y="259"/>
                  </a:cubicBezTo>
                  <a:lnTo>
                    <a:pt x="141" y="287"/>
                  </a:lnTo>
                  <a:cubicBezTo>
                    <a:pt x="141" y="369"/>
                    <a:pt x="203" y="431"/>
                    <a:pt x="285" y="431"/>
                  </a:cubicBezTo>
                  <a:cubicBezTo>
                    <a:pt x="367" y="431"/>
                    <a:pt x="429" y="369"/>
                    <a:pt x="429" y="287"/>
                  </a:cubicBezTo>
                  <a:lnTo>
                    <a:pt x="429" y="259"/>
                  </a:lnTo>
                  <a:close/>
                  <a:moveTo>
                    <a:pt x="1270" y="375"/>
                  </a:moveTo>
                  <a:cubicBezTo>
                    <a:pt x="1290" y="427"/>
                    <a:pt x="1300" y="484"/>
                    <a:pt x="1300" y="542"/>
                  </a:cubicBezTo>
                  <a:cubicBezTo>
                    <a:pt x="1300" y="600"/>
                    <a:pt x="1289" y="656"/>
                    <a:pt x="1270" y="708"/>
                  </a:cubicBezTo>
                  <a:lnTo>
                    <a:pt x="1120" y="708"/>
                  </a:lnTo>
                  <a:cubicBezTo>
                    <a:pt x="1129" y="655"/>
                    <a:pt x="1134" y="600"/>
                    <a:pt x="1134" y="541"/>
                  </a:cubicBezTo>
                  <a:cubicBezTo>
                    <a:pt x="1134" y="483"/>
                    <a:pt x="1129" y="427"/>
                    <a:pt x="1120" y="375"/>
                  </a:cubicBezTo>
                  <a:lnTo>
                    <a:pt x="1270" y="375"/>
                  </a:lnTo>
                  <a:close/>
                  <a:moveTo>
                    <a:pt x="1106" y="312"/>
                  </a:moveTo>
                  <a:cubicBezTo>
                    <a:pt x="1083" y="226"/>
                    <a:pt x="1047" y="153"/>
                    <a:pt x="1003" y="99"/>
                  </a:cubicBezTo>
                  <a:cubicBezTo>
                    <a:pt x="1061" y="122"/>
                    <a:pt x="1115" y="158"/>
                    <a:pt x="1161" y="204"/>
                  </a:cubicBezTo>
                  <a:cubicBezTo>
                    <a:pt x="1194" y="236"/>
                    <a:pt x="1221" y="273"/>
                    <a:pt x="1242" y="312"/>
                  </a:cubicBezTo>
                  <a:lnTo>
                    <a:pt x="1106" y="312"/>
                  </a:lnTo>
                  <a:close/>
                  <a:moveTo>
                    <a:pt x="852" y="312"/>
                  </a:moveTo>
                  <a:lnTo>
                    <a:pt x="852" y="66"/>
                  </a:lnTo>
                  <a:cubicBezTo>
                    <a:pt x="932" y="86"/>
                    <a:pt x="1002" y="181"/>
                    <a:pt x="1041" y="312"/>
                  </a:cubicBezTo>
                  <a:lnTo>
                    <a:pt x="852" y="312"/>
                  </a:lnTo>
                  <a:close/>
                  <a:moveTo>
                    <a:pt x="852" y="375"/>
                  </a:moveTo>
                  <a:lnTo>
                    <a:pt x="1056" y="375"/>
                  </a:lnTo>
                  <a:cubicBezTo>
                    <a:pt x="1066" y="427"/>
                    <a:pt x="1072" y="483"/>
                    <a:pt x="1072" y="541"/>
                  </a:cubicBezTo>
                  <a:cubicBezTo>
                    <a:pt x="1072" y="599"/>
                    <a:pt x="1066" y="655"/>
                    <a:pt x="1056" y="708"/>
                  </a:cubicBezTo>
                  <a:lnTo>
                    <a:pt x="852" y="708"/>
                  </a:lnTo>
                  <a:lnTo>
                    <a:pt x="852" y="375"/>
                  </a:lnTo>
                  <a:close/>
                  <a:moveTo>
                    <a:pt x="852" y="770"/>
                  </a:moveTo>
                  <a:lnTo>
                    <a:pt x="1041" y="770"/>
                  </a:lnTo>
                  <a:cubicBezTo>
                    <a:pt x="1002" y="901"/>
                    <a:pt x="933" y="996"/>
                    <a:pt x="852" y="1016"/>
                  </a:cubicBezTo>
                  <a:lnTo>
                    <a:pt x="852" y="770"/>
                  </a:lnTo>
                  <a:close/>
                  <a:moveTo>
                    <a:pt x="1106" y="770"/>
                  </a:moveTo>
                  <a:lnTo>
                    <a:pt x="1242" y="770"/>
                  </a:lnTo>
                  <a:cubicBezTo>
                    <a:pt x="1189" y="866"/>
                    <a:pt x="1105" y="942"/>
                    <a:pt x="1003" y="984"/>
                  </a:cubicBezTo>
                  <a:cubicBezTo>
                    <a:pt x="1047" y="930"/>
                    <a:pt x="1083" y="856"/>
                    <a:pt x="1106" y="770"/>
                  </a:cubicBezTo>
                  <a:close/>
                  <a:moveTo>
                    <a:pt x="790" y="1016"/>
                  </a:moveTo>
                  <a:cubicBezTo>
                    <a:pt x="710" y="996"/>
                    <a:pt x="640" y="903"/>
                    <a:pt x="601" y="770"/>
                  </a:cubicBezTo>
                  <a:lnTo>
                    <a:pt x="790" y="770"/>
                  </a:lnTo>
                  <a:lnTo>
                    <a:pt x="790" y="1016"/>
                  </a:lnTo>
                  <a:close/>
                  <a:moveTo>
                    <a:pt x="790" y="312"/>
                  </a:moveTo>
                  <a:lnTo>
                    <a:pt x="601" y="312"/>
                  </a:lnTo>
                  <a:cubicBezTo>
                    <a:pt x="640" y="180"/>
                    <a:pt x="711" y="86"/>
                    <a:pt x="790" y="66"/>
                  </a:cubicBezTo>
                  <a:lnTo>
                    <a:pt x="790" y="312"/>
                  </a:lnTo>
                  <a:close/>
                  <a:moveTo>
                    <a:pt x="1205" y="160"/>
                  </a:moveTo>
                  <a:cubicBezTo>
                    <a:pt x="1110" y="65"/>
                    <a:pt x="985" y="10"/>
                    <a:pt x="852" y="3"/>
                  </a:cubicBezTo>
                  <a:cubicBezTo>
                    <a:pt x="842" y="1"/>
                    <a:pt x="832" y="0"/>
                    <a:pt x="821" y="0"/>
                  </a:cubicBezTo>
                  <a:cubicBezTo>
                    <a:pt x="811" y="0"/>
                    <a:pt x="800" y="1"/>
                    <a:pt x="790" y="3"/>
                  </a:cubicBezTo>
                  <a:cubicBezTo>
                    <a:pt x="662" y="11"/>
                    <a:pt x="542" y="62"/>
                    <a:pt x="449" y="152"/>
                  </a:cubicBezTo>
                  <a:lnTo>
                    <a:pt x="492" y="197"/>
                  </a:lnTo>
                  <a:cubicBezTo>
                    <a:pt x="535" y="155"/>
                    <a:pt x="585" y="123"/>
                    <a:pt x="638" y="101"/>
                  </a:cubicBezTo>
                  <a:cubicBezTo>
                    <a:pt x="595" y="154"/>
                    <a:pt x="560" y="227"/>
                    <a:pt x="537" y="312"/>
                  </a:cubicBezTo>
                  <a:lnTo>
                    <a:pt x="454" y="312"/>
                  </a:lnTo>
                  <a:lnTo>
                    <a:pt x="454" y="375"/>
                  </a:lnTo>
                  <a:lnTo>
                    <a:pt x="523" y="375"/>
                  </a:lnTo>
                  <a:cubicBezTo>
                    <a:pt x="520" y="391"/>
                    <a:pt x="517" y="407"/>
                    <a:pt x="515" y="424"/>
                  </a:cubicBezTo>
                  <a:lnTo>
                    <a:pt x="577" y="432"/>
                  </a:lnTo>
                  <a:cubicBezTo>
                    <a:pt x="579" y="412"/>
                    <a:pt x="583" y="393"/>
                    <a:pt x="586" y="375"/>
                  </a:cubicBezTo>
                  <a:lnTo>
                    <a:pt x="790" y="375"/>
                  </a:lnTo>
                  <a:lnTo>
                    <a:pt x="790" y="708"/>
                  </a:lnTo>
                  <a:lnTo>
                    <a:pt x="586" y="708"/>
                  </a:lnTo>
                  <a:cubicBezTo>
                    <a:pt x="583" y="689"/>
                    <a:pt x="579" y="670"/>
                    <a:pt x="577" y="650"/>
                  </a:cubicBezTo>
                  <a:lnTo>
                    <a:pt x="515" y="658"/>
                  </a:lnTo>
                  <a:cubicBezTo>
                    <a:pt x="517" y="675"/>
                    <a:pt x="520" y="691"/>
                    <a:pt x="523" y="708"/>
                  </a:cubicBezTo>
                  <a:lnTo>
                    <a:pt x="483" y="708"/>
                  </a:lnTo>
                  <a:lnTo>
                    <a:pt x="483" y="770"/>
                  </a:lnTo>
                  <a:lnTo>
                    <a:pt x="537" y="770"/>
                  </a:lnTo>
                  <a:cubicBezTo>
                    <a:pt x="560" y="857"/>
                    <a:pt x="596" y="931"/>
                    <a:pt x="641" y="985"/>
                  </a:cubicBezTo>
                  <a:cubicBezTo>
                    <a:pt x="597" y="967"/>
                    <a:pt x="555" y="943"/>
                    <a:pt x="518" y="912"/>
                  </a:cubicBezTo>
                  <a:lnTo>
                    <a:pt x="478" y="960"/>
                  </a:lnTo>
                  <a:cubicBezTo>
                    <a:pt x="574" y="1039"/>
                    <a:pt x="696" y="1082"/>
                    <a:pt x="821" y="1082"/>
                  </a:cubicBezTo>
                  <a:lnTo>
                    <a:pt x="821" y="1082"/>
                  </a:lnTo>
                  <a:lnTo>
                    <a:pt x="821" y="1082"/>
                  </a:lnTo>
                  <a:cubicBezTo>
                    <a:pt x="823" y="1082"/>
                    <a:pt x="825" y="1082"/>
                    <a:pt x="827" y="1082"/>
                  </a:cubicBezTo>
                  <a:cubicBezTo>
                    <a:pt x="1122" y="1078"/>
                    <a:pt x="1362" y="838"/>
                    <a:pt x="1362" y="542"/>
                  </a:cubicBezTo>
                  <a:cubicBezTo>
                    <a:pt x="1363" y="398"/>
                    <a:pt x="1307" y="262"/>
                    <a:pt x="1205" y="1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5" name="Google Shape;445;p111"/>
          <p:cNvGrpSpPr/>
          <p:nvPr/>
        </p:nvGrpSpPr>
        <p:grpSpPr>
          <a:xfrm>
            <a:off x="9559428" y="5432871"/>
            <a:ext cx="710291" cy="710292"/>
            <a:chOff x="8060411" y="5506868"/>
            <a:chExt cx="710291" cy="710292"/>
          </a:xfrm>
        </p:grpSpPr>
        <p:sp>
          <p:nvSpPr>
            <p:cNvPr id="446" name="Google Shape;446;p111"/>
            <p:cNvSpPr/>
            <p:nvPr/>
          </p:nvSpPr>
          <p:spPr>
            <a:xfrm>
              <a:off x="8060411" y="550686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111"/>
            <p:cNvSpPr/>
            <p:nvPr/>
          </p:nvSpPr>
          <p:spPr>
            <a:xfrm>
              <a:off x="8176638" y="5643733"/>
              <a:ext cx="477837" cy="436562"/>
            </a:xfrm>
            <a:custGeom>
              <a:rect b="b" l="l" r="r" t="t"/>
              <a:pathLst>
                <a:path extrusionOk="0" h="1211" w="1329">
                  <a:moveTo>
                    <a:pt x="230" y="697"/>
                  </a:moveTo>
                  <a:cubicBezTo>
                    <a:pt x="205" y="746"/>
                    <a:pt x="187" y="793"/>
                    <a:pt x="171" y="836"/>
                  </a:cubicBezTo>
                  <a:cubicBezTo>
                    <a:pt x="104" y="692"/>
                    <a:pt x="103" y="526"/>
                    <a:pt x="167" y="382"/>
                  </a:cubicBezTo>
                  <a:cubicBezTo>
                    <a:pt x="159" y="484"/>
                    <a:pt x="181" y="594"/>
                    <a:pt x="230" y="697"/>
                  </a:cubicBezTo>
                  <a:close/>
                  <a:moveTo>
                    <a:pt x="224" y="865"/>
                  </a:moveTo>
                  <a:cubicBezTo>
                    <a:pt x="237" y="832"/>
                    <a:pt x="250" y="797"/>
                    <a:pt x="265" y="762"/>
                  </a:cubicBezTo>
                  <a:cubicBezTo>
                    <a:pt x="294" y="810"/>
                    <a:pt x="330" y="856"/>
                    <a:pt x="371" y="897"/>
                  </a:cubicBezTo>
                  <a:cubicBezTo>
                    <a:pt x="417" y="943"/>
                    <a:pt x="469" y="982"/>
                    <a:pt x="523" y="1013"/>
                  </a:cubicBezTo>
                  <a:cubicBezTo>
                    <a:pt x="476" y="1041"/>
                    <a:pt x="432" y="1061"/>
                    <a:pt x="393" y="1077"/>
                  </a:cubicBezTo>
                  <a:cubicBezTo>
                    <a:pt x="352" y="1054"/>
                    <a:pt x="313" y="1025"/>
                    <a:pt x="279" y="990"/>
                  </a:cubicBezTo>
                  <a:cubicBezTo>
                    <a:pt x="252" y="964"/>
                    <a:pt x="229" y="935"/>
                    <a:pt x="209" y="905"/>
                  </a:cubicBezTo>
                  <a:cubicBezTo>
                    <a:pt x="214" y="892"/>
                    <a:pt x="219" y="878"/>
                    <a:pt x="224" y="865"/>
                  </a:cubicBezTo>
                  <a:close/>
                  <a:moveTo>
                    <a:pt x="464" y="1112"/>
                  </a:moveTo>
                  <a:cubicBezTo>
                    <a:pt x="502" y="1094"/>
                    <a:pt x="542" y="1073"/>
                    <a:pt x="585" y="1045"/>
                  </a:cubicBezTo>
                  <a:cubicBezTo>
                    <a:pt x="670" y="1084"/>
                    <a:pt x="759" y="1104"/>
                    <a:pt x="844" y="1104"/>
                  </a:cubicBezTo>
                  <a:cubicBezTo>
                    <a:pt x="859" y="1104"/>
                    <a:pt x="873" y="1104"/>
                    <a:pt x="886" y="1102"/>
                  </a:cubicBezTo>
                  <a:cubicBezTo>
                    <a:pt x="817" y="1133"/>
                    <a:pt x="742" y="1150"/>
                    <a:pt x="664" y="1150"/>
                  </a:cubicBezTo>
                  <a:cubicBezTo>
                    <a:pt x="594" y="1150"/>
                    <a:pt x="527" y="1137"/>
                    <a:pt x="464" y="1112"/>
                  </a:cubicBezTo>
                  <a:close/>
                  <a:moveTo>
                    <a:pt x="1111" y="725"/>
                  </a:moveTo>
                  <a:cubicBezTo>
                    <a:pt x="1132" y="714"/>
                    <a:pt x="1152" y="701"/>
                    <a:pt x="1169" y="684"/>
                  </a:cubicBezTo>
                  <a:cubicBezTo>
                    <a:pt x="1185" y="669"/>
                    <a:pt x="1197" y="651"/>
                    <a:pt x="1207" y="632"/>
                  </a:cubicBezTo>
                  <a:cubicBezTo>
                    <a:pt x="1201" y="757"/>
                    <a:pt x="1153" y="880"/>
                    <a:pt x="1061" y="977"/>
                  </a:cubicBezTo>
                  <a:cubicBezTo>
                    <a:pt x="1097" y="899"/>
                    <a:pt x="1114" y="812"/>
                    <a:pt x="1111" y="725"/>
                  </a:cubicBezTo>
                  <a:close/>
                  <a:moveTo>
                    <a:pt x="635" y="62"/>
                  </a:moveTo>
                  <a:cubicBezTo>
                    <a:pt x="617" y="72"/>
                    <a:pt x="599" y="84"/>
                    <a:pt x="584" y="99"/>
                  </a:cubicBezTo>
                  <a:cubicBezTo>
                    <a:pt x="567" y="117"/>
                    <a:pt x="553" y="137"/>
                    <a:pt x="542" y="158"/>
                  </a:cubicBezTo>
                  <a:cubicBezTo>
                    <a:pt x="454" y="156"/>
                    <a:pt x="368" y="174"/>
                    <a:pt x="289" y="210"/>
                  </a:cubicBezTo>
                  <a:cubicBezTo>
                    <a:pt x="384" y="120"/>
                    <a:pt x="505" y="68"/>
                    <a:pt x="635" y="62"/>
                  </a:cubicBezTo>
                  <a:close/>
                  <a:moveTo>
                    <a:pt x="242" y="306"/>
                  </a:moveTo>
                  <a:cubicBezTo>
                    <a:pt x="324" y="249"/>
                    <a:pt x="421" y="219"/>
                    <a:pt x="520" y="219"/>
                  </a:cubicBezTo>
                  <a:cubicBezTo>
                    <a:pt x="512" y="257"/>
                    <a:pt x="511" y="298"/>
                    <a:pt x="518" y="342"/>
                  </a:cubicBezTo>
                  <a:cubicBezTo>
                    <a:pt x="521" y="358"/>
                    <a:pt x="525" y="374"/>
                    <a:pt x="530" y="390"/>
                  </a:cubicBezTo>
                  <a:cubicBezTo>
                    <a:pt x="471" y="425"/>
                    <a:pt x="409" y="469"/>
                    <a:pt x="352" y="527"/>
                  </a:cubicBezTo>
                  <a:cubicBezTo>
                    <a:pt x="317" y="561"/>
                    <a:pt x="290" y="597"/>
                    <a:pt x="267" y="633"/>
                  </a:cubicBezTo>
                  <a:cubicBezTo>
                    <a:pt x="222" y="522"/>
                    <a:pt x="213" y="406"/>
                    <a:pt x="242" y="306"/>
                  </a:cubicBezTo>
                  <a:close/>
                  <a:moveTo>
                    <a:pt x="414" y="854"/>
                  </a:moveTo>
                  <a:cubicBezTo>
                    <a:pt x="366" y="807"/>
                    <a:pt x="327" y="754"/>
                    <a:pt x="297" y="699"/>
                  </a:cubicBezTo>
                  <a:cubicBezTo>
                    <a:pt x="322" y="655"/>
                    <a:pt x="353" y="611"/>
                    <a:pt x="395" y="569"/>
                  </a:cubicBezTo>
                  <a:cubicBezTo>
                    <a:pt x="445" y="519"/>
                    <a:pt x="499" y="480"/>
                    <a:pt x="551" y="448"/>
                  </a:cubicBezTo>
                  <a:cubicBezTo>
                    <a:pt x="576" y="505"/>
                    <a:pt x="614" y="559"/>
                    <a:pt x="661" y="607"/>
                  </a:cubicBezTo>
                  <a:cubicBezTo>
                    <a:pt x="709" y="654"/>
                    <a:pt x="764" y="692"/>
                    <a:pt x="822" y="718"/>
                  </a:cubicBezTo>
                  <a:cubicBezTo>
                    <a:pt x="790" y="770"/>
                    <a:pt x="751" y="825"/>
                    <a:pt x="700" y="875"/>
                  </a:cubicBezTo>
                  <a:cubicBezTo>
                    <a:pt x="660" y="916"/>
                    <a:pt x="619" y="949"/>
                    <a:pt x="580" y="976"/>
                  </a:cubicBezTo>
                  <a:cubicBezTo>
                    <a:pt x="521" y="945"/>
                    <a:pt x="464" y="905"/>
                    <a:pt x="414" y="854"/>
                  </a:cubicBezTo>
                  <a:close/>
                  <a:moveTo>
                    <a:pt x="1045" y="464"/>
                  </a:moveTo>
                  <a:cubicBezTo>
                    <a:pt x="1065" y="444"/>
                    <a:pt x="1074" y="416"/>
                    <a:pt x="1074" y="387"/>
                  </a:cubicBezTo>
                  <a:cubicBezTo>
                    <a:pt x="1111" y="394"/>
                    <a:pt x="1143" y="407"/>
                    <a:pt x="1170" y="425"/>
                  </a:cubicBezTo>
                  <a:cubicBezTo>
                    <a:pt x="1191" y="509"/>
                    <a:pt x="1178" y="590"/>
                    <a:pt x="1126" y="642"/>
                  </a:cubicBezTo>
                  <a:cubicBezTo>
                    <a:pt x="1120" y="648"/>
                    <a:pt x="1112" y="654"/>
                    <a:pt x="1104" y="659"/>
                  </a:cubicBezTo>
                  <a:cubicBezTo>
                    <a:pt x="1094" y="594"/>
                    <a:pt x="1073" y="529"/>
                    <a:pt x="1039" y="468"/>
                  </a:cubicBezTo>
                  <a:cubicBezTo>
                    <a:pt x="1041" y="467"/>
                    <a:pt x="1043" y="465"/>
                    <a:pt x="1045" y="464"/>
                  </a:cubicBezTo>
                  <a:close/>
                  <a:moveTo>
                    <a:pt x="985" y="695"/>
                  </a:moveTo>
                  <a:cubicBezTo>
                    <a:pt x="960" y="695"/>
                    <a:pt x="935" y="691"/>
                    <a:pt x="909" y="685"/>
                  </a:cubicBezTo>
                  <a:cubicBezTo>
                    <a:pt x="948" y="606"/>
                    <a:pt x="970" y="536"/>
                    <a:pt x="981" y="493"/>
                  </a:cubicBezTo>
                  <a:cubicBezTo>
                    <a:pt x="982" y="492"/>
                    <a:pt x="983" y="492"/>
                    <a:pt x="984" y="492"/>
                  </a:cubicBezTo>
                  <a:cubicBezTo>
                    <a:pt x="1018" y="553"/>
                    <a:pt x="1040" y="619"/>
                    <a:pt x="1048" y="686"/>
                  </a:cubicBezTo>
                  <a:cubicBezTo>
                    <a:pt x="1028" y="691"/>
                    <a:pt x="1007" y="695"/>
                    <a:pt x="985" y="695"/>
                  </a:cubicBezTo>
                  <a:close/>
                  <a:moveTo>
                    <a:pt x="1002" y="421"/>
                  </a:moveTo>
                  <a:cubicBezTo>
                    <a:pt x="992" y="431"/>
                    <a:pt x="978" y="433"/>
                    <a:pt x="968" y="433"/>
                  </a:cubicBezTo>
                  <a:cubicBezTo>
                    <a:pt x="939" y="433"/>
                    <a:pt x="905" y="417"/>
                    <a:pt x="878" y="390"/>
                  </a:cubicBezTo>
                  <a:cubicBezTo>
                    <a:pt x="837" y="349"/>
                    <a:pt x="823" y="291"/>
                    <a:pt x="848" y="266"/>
                  </a:cubicBezTo>
                  <a:cubicBezTo>
                    <a:pt x="858" y="256"/>
                    <a:pt x="872" y="254"/>
                    <a:pt x="882" y="254"/>
                  </a:cubicBezTo>
                  <a:cubicBezTo>
                    <a:pt x="911" y="254"/>
                    <a:pt x="944" y="270"/>
                    <a:pt x="971" y="297"/>
                  </a:cubicBezTo>
                  <a:cubicBezTo>
                    <a:pt x="1013" y="339"/>
                    <a:pt x="1027" y="396"/>
                    <a:pt x="1002" y="421"/>
                  </a:cubicBezTo>
                  <a:close/>
                  <a:moveTo>
                    <a:pt x="627" y="142"/>
                  </a:moveTo>
                  <a:cubicBezTo>
                    <a:pt x="661" y="107"/>
                    <a:pt x="710" y="88"/>
                    <a:pt x="768" y="88"/>
                  </a:cubicBezTo>
                  <a:cubicBezTo>
                    <a:pt x="793" y="88"/>
                    <a:pt x="818" y="92"/>
                    <a:pt x="844" y="99"/>
                  </a:cubicBezTo>
                  <a:cubicBezTo>
                    <a:pt x="862" y="126"/>
                    <a:pt x="875" y="158"/>
                    <a:pt x="882" y="194"/>
                  </a:cubicBezTo>
                  <a:lnTo>
                    <a:pt x="882" y="194"/>
                  </a:lnTo>
                  <a:cubicBezTo>
                    <a:pt x="851" y="194"/>
                    <a:pt x="824" y="204"/>
                    <a:pt x="805" y="224"/>
                  </a:cubicBezTo>
                  <a:cubicBezTo>
                    <a:pt x="803" y="226"/>
                    <a:pt x="802" y="228"/>
                    <a:pt x="801" y="229"/>
                  </a:cubicBezTo>
                  <a:cubicBezTo>
                    <a:pt x="740" y="196"/>
                    <a:pt x="674" y="175"/>
                    <a:pt x="608" y="165"/>
                  </a:cubicBezTo>
                  <a:cubicBezTo>
                    <a:pt x="613" y="157"/>
                    <a:pt x="619" y="149"/>
                    <a:pt x="627" y="142"/>
                  </a:cubicBezTo>
                  <a:close/>
                  <a:moveTo>
                    <a:pt x="836" y="433"/>
                  </a:moveTo>
                  <a:cubicBezTo>
                    <a:pt x="861" y="458"/>
                    <a:pt x="891" y="475"/>
                    <a:pt x="921" y="485"/>
                  </a:cubicBezTo>
                  <a:cubicBezTo>
                    <a:pt x="911" y="524"/>
                    <a:pt x="889" y="590"/>
                    <a:pt x="851" y="665"/>
                  </a:cubicBezTo>
                  <a:cubicBezTo>
                    <a:pt x="799" y="642"/>
                    <a:pt x="748" y="608"/>
                    <a:pt x="704" y="564"/>
                  </a:cubicBezTo>
                  <a:cubicBezTo>
                    <a:pt x="660" y="520"/>
                    <a:pt x="626" y="471"/>
                    <a:pt x="604" y="419"/>
                  </a:cubicBezTo>
                  <a:cubicBezTo>
                    <a:pt x="678" y="381"/>
                    <a:pt x="744" y="360"/>
                    <a:pt x="783" y="349"/>
                  </a:cubicBezTo>
                  <a:cubicBezTo>
                    <a:pt x="793" y="378"/>
                    <a:pt x="810" y="407"/>
                    <a:pt x="836" y="433"/>
                  </a:cubicBezTo>
                  <a:close/>
                  <a:moveTo>
                    <a:pt x="577" y="332"/>
                  </a:moveTo>
                  <a:cubicBezTo>
                    <a:pt x="571" y="292"/>
                    <a:pt x="572" y="255"/>
                    <a:pt x="581" y="222"/>
                  </a:cubicBezTo>
                  <a:cubicBezTo>
                    <a:pt x="649" y="229"/>
                    <a:pt x="715" y="250"/>
                    <a:pt x="777" y="285"/>
                  </a:cubicBezTo>
                  <a:cubicBezTo>
                    <a:pt x="776" y="286"/>
                    <a:pt x="776" y="287"/>
                    <a:pt x="776" y="289"/>
                  </a:cubicBezTo>
                  <a:cubicBezTo>
                    <a:pt x="732" y="300"/>
                    <a:pt x="662" y="322"/>
                    <a:pt x="584" y="361"/>
                  </a:cubicBezTo>
                  <a:cubicBezTo>
                    <a:pt x="581" y="351"/>
                    <a:pt x="579" y="342"/>
                    <a:pt x="577" y="332"/>
                  </a:cubicBezTo>
                  <a:close/>
                  <a:moveTo>
                    <a:pt x="643" y="1005"/>
                  </a:moveTo>
                  <a:cubicBezTo>
                    <a:pt x="676" y="980"/>
                    <a:pt x="709" y="951"/>
                    <a:pt x="743" y="918"/>
                  </a:cubicBezTo>
                  <a:cubicBezTo>
                    <a:pt x="801" y="860"/>
                    <a:pt x="845" y="798"/>
                    <a:pt x="880" y="739"/>
                  </a:cubicBezTo>
                  <a:cubicBezTo>
                    <a:pt x="915" y="749"/>
                    <a:pt x="951" y="755"/>
                    <a:pt x="985" y="755"/>
                  </a:cubicBezTo>
                  <a:cubicBezTo>
                    <a:pt x="1008" y="755"/>
                    <a:pt x="1030" y="752"/>
                    <a:pt x="1051" y="747"/>
                  </a:cubicBezTo>
                  <a:cubicBezTo>
                    <a:pt x="1051" y="847"/>
                    <a:pt x="1021" y="946"/>
                    <a:pt x="964" y="1028"/>
                  </a:cubicBezTo>
                  <a:cubicBezTo>
                    <a:pt x="866" y="1056"/>
                    <a:pt x="752" y="1048"/>
                    <a:pt x="643" y="1005"/>
                  </a:cubicBezTo>
                  <a:close/>
                  <a:moveTo>
                    <a:pt x="1139" y="343"/>
                  </a:moveTo>
                  <a:cubicBezTo>
                    <a:pt x="1115" y="335"/>
                    <a:pt x="1089" y="328"/>
                    <a:pt x="1061" y="324"/>
                  </a:cubicBezTo>
                  <a:cubicBezTo>
                    <a:pt x="1051" y="300"/>
                    <a:pt x="1035" y="276"/>
                    <a:pt x="1014" y="255"/>
                  </a:cubicBezTo>
                  <a:cubicBezTo>
                    <a:pt x="993" y="234"/>
                    <a:pt x="970" y="219"/>
                    <a:pt x="945" y="208"/>
                  </a:cubicBezTo>
                  <a:cubicBezTo>
                    <a:pt x="941" y="180"/>
                    <a:pt x="935" y="154"/>
                    <a:pt x="926" y="130"/>
                  </a:cubicBezTo>
                  <a:cubicBezTo>
                    <a:pt x="947" y="141"/>
                    <a:pt x="969" y="154"/>
                    <a:pt x="989" y="168"/>
                  </a:cubicBezTo>
                  <a:cubicBezTo>
                    <a:pt x="990" y="169"/>
                    <a:pt x="990" y="169"/>
                    <a:pt x="991" y="170"/>
                  </a:cubicBezTo>
                  <a:cubicBezTo>
                    <a:pt x="999" y="176"/>
                    <a:pt x="1007" y="182"/>
                    <a:pt x="1016" y="189"/>
                  </a:cubicBezTo>
                  <a:cubicBezTo>
                    <a:pt x="1027" y="199"/>
                    <a:pt x="1039" y="209"/>
                    <a:pt x="1049" y="220"/>
                  </a:cubicBezTo>
                  <a:cubicBezTo>
                    <a:pt x="1060" y="231"/>
                    <a:pt x="1070" y="242"/>
                    <a:pt x="1080" y="254"/>
                  </a:cubicBezTo>
                  <a:cubicBezTo>
                    <a:pt x="1087" y="262"/>
                    <a:pt x="1093" y="270"/>
                    <a:pt x="1100" y="279"/>
                  </a:cubicBezTo>
                  <a:cubicBezTo>
                    <a:pt x="1100" y="279"/>
                    <a:pt x="1100" y="280"/>
                    <a:pt x="1101" y="280"/>
                  </a:cubicBezTo>
                  <a:cubicBezTo>
                    <a:pt x="1115" y="301"/>
                    <a:pt x="1128" y="322"/>
                    <a:pt x="1139" y="343"/>
                  </a:cubicBezTo>
                  <a:close/>
                  <a:moveTo>
                    <a:pt x="1092" y="177"/>
                  </a:moveTo>
                  <a:cubicBezTo>
                    <a:pt x="1092" y="177"/>
                    <a:pt x="1092" y="177"/>
                    <a:pt x="1091" y="177"/>
                  </a:cubicBezTo>
                  <a:cubicBezTo>
                    <a:pt x="1090" y="175"/>
                    <a:pt x="1088" y="174"/>
                    <a:pt x="1086" y="172"/>
                  </a:cubicBezTo>
                  <a:cubicBezTo>
                    <a:pt x="972" y="61"/>
                    <a:pt x="823" y="0"/>
                    <a:pt x="664" y="0"/>
                  </a:cubicBezTo>
                  <a:cubicBezTo>
                    <a:pt x="502" y="0"/>
                    <a:pt x="350" y="63"/>
                    <a:pt x="236" y="177"/>
                  </a:cubicBezTo>
                  <a:cubicBezTo>
                    <a:pt x="0" y="413"/>
                    <a:pt x="0" y="797"/>
                    <a:pt x="236" y="1033"/>
                  </a:cubicBezTo>
                  <a:cubicBezTo>
                    <a:pt x="350" y="1147"/>
                    <a:pt x="502" y="1210"/>
                    <a:pt x="664" y="1210"/>
                  </a:cubicBezTo>
                  <a:cubicBezTo>
                    <a:pt x="823" y="1210"/>
                    <a:pt x="972" y="1149"/>
                    <a:pt x="1085" y="1039"/>
                  </a:cubicBezTo>
                  <a:cubicBezTo>
                    <a:pt x="1086" y="1039"/>
                    <a:pt x="1086" y="1039"/>
                    <a:pt x="1087" y="1038"/>
                  </a:cubicBezTo>
                  <a:lnTo>
                    <a:pt x="1086" y="1038"/>
                  </a:lnTo>
                  <a:cubicBezTo>
                    <a:pt x="1088" y="1036"/>
                    <a:pt x="1090" y="1035"/>
                    <a:pt x="1092" y="1033"/>
                  </a:cubicBezTo>
                  <a:cubicBezTo>
                    <a:pt x="1328" y="797"/>
                    <a:pt x="1328" y="413"/>
                    <a:pt x="1092" y="1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8" name="Google Shape;448;p111"/>
          <p:cNvGrpSpPr/>
          <p:nvPr/>
        </p:nvGrpSpPr>
        <p:grpSpPr>
          <a:xfrm>
            <a:off x="9565460" y="1446339"/>
            <a:ext cx="710291" cy="710292"/>
            <a:chOff x="8066443" y="1520336"/>
            <a:chExt cx="710291" cy="710292"/>
          </a:xfrm>
        </p:grpSpPr>
        <p:sp>
          <p:nvSpPr>
            <p:cNvPr id="449" name="Google Shape;449;p111"/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111"/>
            <p:cNvSpPr/>
            <p:nvPr/>
          </p:nvSpPr>
          <p:spPr>
            <a:xfrm>
              <a:off x="8193782" y="1676251"/>
              <a:ext cx="455612" cy="398462"/>
            </a:xfrm>
            <a:custGeom>
              <a:rect b="b" l="l" r="r" t="t"/>
              <a:pathLst>
                <a:path extrusionOk="0" h="1107" w="1265">
                  <a:moveTo>
                    <a:pt x="929" y="1049"/>
                  </a:moveTo>
                  <a:lnTo>
                    <a:pt x="929" y="201"/>
                  </a:lnTo>
                  <a:cubicBezTo>
                    <a:pt x="929" y="190"/>
                    <a:pt x="932" y="182"/>
                    <a:pt x="934" y="180"/>
                  </a:cubicBezTo>
                  <a:lnTo>
                    <a:pt x="1092" y="180"/>
                  </a:lnTo>
                  <a:cubicBezTo>
                    <a:pt x="1094" y="182"/>
                    <a:pt x="1097" y="190"/>
                    <a:pt x="1097" y="201"/>
                  </a:cubicBezTo>
                  <a:lnTo>
                    <a:pt x="1097" y="1049"/>
                  </a:lnTo>
                  <a:lnTo>
                    <a:pt x="929" y="1049"/>
                  </a:lnTo>
                  <a:close/>
                  <a:moveTo>
                    <a:pt x="564" y="1049"/>
                  </a:moveTo>
                  <a:lnTo>
                    <a:pt x="564" y="512"/>
                  </a:lnTo>
                  <a:cubicBezTo>
                    <a:pt x="564" y="501"/>
                    <a:pt x="567" y="493"/>
                    <a:pt x="569" y="491"/>
                  </a:cubicBezTo>
                  <a:lnTo>
                    <a:pt x="727" y="491"/>
                  </a:lnTo>
                  <a:cubicBezTo>
                    <a:pt x="729" y="493"/>
                    <a:pt x="732" y="501"/>
                    <a:pt x="732" y="512"/>
                  </a:cubicBezTo>
                  <a:lnTo>
                    <a:pt x="732" y="1049"/>
                  </a:lnTo>
                  <a:lnTo>
                    <a:pt x="564" y="1049"/>
                  </a:lnTo>
                  <a:close/>
                  <a:moveTo>
                    <a:pt x="200" y="1049"/>
                  </a:moveTo>
                  <a:lnTo>
                    <a:pt x="200" y="233"/>
                  </a:lnTo>
                  <a:cubicBezTo>
                    <a:pt x="200" y="222"/>
                    <a:pt x="203" y="215"/>
                    <a:pt x="205" y="212"/>
                  </a:cubicBezTo>
                  <a:lnTo>
                    <a:pt x="363" y="212"/>
                  </a:lnTo>
                  <a:cubicBezTo>
                    <a:pt x="365" y="215"/>
                    <a:pt x="368" y="222"/>
                    <a:pt x="368" y="233"/>
                  </a:cubicBezTo>
                  <a:lnTo>
                    <a:pt x="368" y="1049"/>
                  </a:lnTo>
                  <a:lnTo>
                    <a:pt x="200" y="1049"/>
                  </a:lnTo>
                  <a:close/>
                  <a:moveTo>
                    <a:pt x="1236" y="1049"/>
                  </a:moveTo>
                  <a:lnTo>
                    <a:pt x="1154" y="1049"/>
                  </a:lnTo>
                  <a:lnTo>
                    <a:pt x="1154" y="201"/>
                  </a:lnTo>
                  <a:cubicBezTo>
                    <a:pt x="1154" y="157"/>
                    <a:pt x="1128" y="123"/>
                    <a:pt x="1095" y="123"/>
                  </a:cubicBezTo>
                  <a:lnTo>
                    <a:pt x="931" y="123"/>
                  </a:lnTo>
                  <a:cubicBezTo>
                    <a:pt x="898" y="123"/>
                    <a:pt x="872" y="157"/>
                    <a:pt x="872" y="201"/>
                  </a:cubicBezTo>
                  <a:lnTo>
                    <a:pt x="872" y="1049"/>
                  </a:lnTo>
                  <a:lnTo>
                    <a:pt x="789" y="1049"/>
                  </a:lnTo>
                  <a:lnTo>
                    <a:pt x="789" y="512"/>
                  </a:lnTo>
                  <a:cubicBezTo>
                    <a:pt x="789" y="468"/>
                    <a:pt x="763" y="434"/>
                    <a:pt x="730" y="434"/>
                  </a:cubicBezTo>
                  <a:lnTo>
                    <a:pt x="566" y="434"/>
                  </a:lnTo>
                  <a:cubicBezTo>
                    <a:pt x="533" y="434"/>
                    <a:pt x="507" y="468"/>
                    <a:pt x="507" y="512"/>
                  </a:cubicBezTo>
                  <a:lnTo>
                    <a:pt x="507" y="1049"/>
                  </a:lnTo>
                  <a:lnTo>
                    <a:pt x="424" y="1049"/>
                  </a:lnTo>
                  <a:lnTo>
                    <a:pt x="424" y="233"/>
                  </a:lnTo>
                  <a:cubicBezTo>
                    <a:pt x="424" y="189"/>
                    <a:pt x="398" y="155"/>
                    <a:pt x="366" y="155"/>
                  </a:cubicBezTo>
                  <a:lnTo>
                    <a:pt x="202" y="155"/>
                  </a:lnTo>
                  <a:cubicBezTo>
                    <a:pt x="169" y="155"/>
                    <a:pt x="143" y="189"/>
                    <a:pt x="143" y="233"/>
                  </a:cubicBezTo>
                  <a:lnTo>
                    <a:pt x="143" y="1049"/>
                  </a:lnTo>
                  <a:lnTo>
                    <a:pt x="56" y="1049"/>
                  </a:lnTo>
                  <a:lnTo>
                    <a:pt x="56" y="28"/>
                  </a:lnTo>
                  <a:cubicBezTo>
                    <a:pt x="56" y="12"/>
                    <a:pt x="43" y="0"/>
                    <a:pt x="28" y="0"/>
                  </a:cubicBezTo>
                  <a:cubicBezTo>
                    <a:pt x="12" y="0"/>
                    <a:pt x="0" y="12"/>
                    <a:pt x="0" y="28"/>
                  </a:cubicBezTo>
                  <a:lnTo>
                    <a:pt x="0" y="1077"/>
                  </a:lnTo>
                  <a:cubicBezTo>
                    <a:pt x="0" y="1093"/>
                    <a:pt x="12" y="1106"/>
                    <a:pt x="28" y="1106"/>
                  </a:cubicBezTo>
                  <a:lnTo>
                    <a:pt x="1236" y="1106"/>
                  </a:lnTo>
                  <a:cubicBezTo>
                    <a:pt x="1252" y="1106"/>
                    <a:pt x="1264" y="1093"/>
                    <a:pt x="1264" y="1077"/>
                  </a:cubicBezTo>
                  <a:cubicBezTo>
                    <a:pt x="1264" y="1062"/>
                    <a:pt x="1252" y="1049"/>
                    <a:pt x="1236" y="104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1" name="Google Shape;451;p111"/>
          <p:cNvGrpSpPr/>
          <p:nvPr/>
        </p:nvGrpSpPr>
        <p:grpSpPr>
          <a:xfrm>
            <a:off x="8480567" y="1446339"/>
            <a:ext cx="710291" cy="710292"/>
            <a:chOff x="6981550" y="1520336"/>
            <a:chExt cx="710291" cy="710292"/>
          </a:xfrm>
        </p:grpSpPr>
        <p:sp>
          <p:nvSpPr>
            <p:cNvPr id="452" name="Google Shape;452;p111"/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111"/>
            <p:cNvSpPr/>
            <p:nvPr/>
          </p:nvSpPr>
          <p:spPr>
            <a:xfrm>
              <a:off x="7143020" y="1658789"/>
              <a:ext cx="387350" cy="433387"/>
            </a:xfrm>
            <a:custGeom>
              <a:rect b="b" l="l" r="r" t="t"/>
              <a:pathLst>
                <a:path extrusionOk="0" h="1203" w="1076">
                  <a:moveTo>
                    <a:pt x="814" y="603"/>
                  </a:moveTo>
                  <a:lnTo>
                    <a:pt x="991" y="603"/>
                  </a:lnTo>
                  <a:lnTo>
                    <a:pt x="991" y="1145"/>
                  </a:lnTo>
                  <a:lnTo>
                    <a:pt x="814" y="1145"/>
                  </a:lnTo>
                  <a:lnTo>
                    <a:pt x="814" y="603"/>
                  </a:lnTo>
                  <a:close/>
                  <a:moveTo>
                    <a:pt x="757" y="1174"/>
                  </a:moveTo>
                  <a:cubicBezTo>
                    <a:pt x="757" y="1189"/>
                    <a:pt x="770" y="1202"/>
                    <a:pt x="786" y="1202"/>
                  </a:cubicBezTo>
                  <a:lnTo>
                    <a:pt x="1020" y="1202"/>
                  </a:lnTo>
                  <a:cubicBezTo>
                    <a:pt x="1036" y="1202"/>
                    <a:pt x="1049" y="1189"/>
                    <a:pt x="1049" y="1174"/>
                  </a:cubicBezTo>
                  <a:lnTo>
                    <a:pt x="1049" y="576"/>
                  </a:lnTo>
                  <a:cubicBezTo>
                    <a:pt x="1049" y="560"/>
                    <a:pt x="1036" y="547"/>
                    <a:pt x="1020" y="547"/>
                  </a:cubicBezTo>
                  <a:lnTo>
                    <a:pt x="786" y="547"/>
                  </a:lnTo>
                  <a:cubicBezTo>
                    <a:pt x="770" y="547"/>
                    <a:pt x="757" y="560"/>
                    <a:pt x="757" y="576"/>
                  </a:cubicBezTo>
                  <a:lnTo>
                    <a:pt x="757" y="1174"/>
                  </a:lnTo>
                  <a:close/>
                  <a:moveTo>
                    <a:pt x="477" y="734"/>
                  </a:moveTo>
                  <a:lnTo>
                    <a:pt x="653" y="734"/>
                  </a:lnTo>
                  <a:lnTo>
                    <a:pt x="653" y="1145"/>
                  </a:lnTo>
                  <a:lnTo>
                    <a:pt x="477" y="1145"/>
                  </a:lnTo>
                  <a:lnTo>
                    <a:pt x="477" y="734"/>
                  </a:lnTo>
                  <a:close/>
                  <a:moveTo>
                    <a:pt x="420" y="1174"/>
                  </a:moveTo>
                  <a:cubicBezTo>
                    <a:pt x="420" y="1189"/>
                    <a:pt x="432" y="1202"/>
                    <a:pt x="448" y="1202"/>
                  </a:cubicBezTo>
                  <a:lnTo>
                    <a:pt x="682" y="1202"/>
                  </a:lnTo>
                  <a:cubicBezTo>
                    <a:pt x="697" y="1202"/>
                    <a:pt x="710" y="1189"/>
                    <a:pt x="710" y="1174"/>
                  </a:cubicBezTo>
                  <a:lnTo>
                    <a:pt x="710" y="705"/>
                  </a:lnTo>
                  <a:cubicBezTo>
                    <a:pt x="710" y="689"/>
                    <a:pt x="697" y="676"/>
                    <a:pt x="682" y="676"/>
                  </a:cubicBezTo>
                  <a:lnTo>
                    <a:pt x="448" y="676"/>
                  </a:lnTo>
                  <a:cubicBezTo>
                    <a:pt x="432" y="676"/>
                    <a:pt x="420" y="689"/>
                    <a:pt x="420" y="705"/>
                  </a:cubicBezTo>
                  <a:lnTo>
                    <a:pt x="420" y="1174"/>
                  </a:lnTo>
                  <a:close/>
                  <a:moveTo>
                    <a:pt x="138" y="864"/>
                  </a:moveTo>
                  <a:lnTo>
                    <a:pt x="315" y="864"/>
                  </a:lnTo>
                  <a:lnTo>
                    <a:pt x="315" y="1145"/>
                  </a:lnTo>
                  <a:lnTo>
                    <a:pt x="138" y="1145"/>
                  </a:lnTo>
                  <a:lnTo>
                    <a:pt x="138" y="864"/>
                  </a:lnTo>
                  <a:close/>
                  <a:moveTo>
                    <a:pt x="81" y="1174"/>
                  </a:moveTo>
                  <a:cubicBezTo>
                    <a:pt x="81" y="1189"/>
                    <a:pt x="94" y="1202"/>
                    <a:pt x="110" y="1202"/>
                  </a:cubicBezTo>
                  <a:lnTo>
                    <a:pt x="344" y="1202"/>
                  </a:lnTo>
                  <a:cubicBezTo>
                    <a:pt x="360" y="1202"/>
                    <a:pt x="373" y="1189"/>
                    <a:pt x="373" y="1174"/>
                  </a:cubicBezTo>
                  <a:lnTo>
                    <a:pt x="373" y="835"/>
                  </a:lnTo>
                  <a:cubicBezTo>
                    <a:pt x="373" y="819"/>
                    <a:pt x="360" y="806"/>
                    <a:pt x="344" y="806"/>
                  </a:cubicBezTo>
                  <a:lnTo>
                    <a:pt x="110" y="806"/>
                  </a:lnTo>
                  <a:cubicBezTo>
                    <a:pt x="94" y="806"/>
                    <a:pt x="81" y="819"/>
                    <a:pt x="81" y="835"/>
                  </a:cubicBezTo>
                  <a:lnTo>
                    <a:pt x="81" y="1174"/>
                  </a:lnTo>
                  <a:close/>
                  <a:moveTo>
                    <a:pt x="1017" y="220"/>
                  </a:moveTo>
                  <a:lnTo>
                    <a:pt x="988" y="191"/>
                  </a:lnTo>
                  <a:cubicBezTo>
                    <a:pt x="977" y="180"/>
                    <a:pt x="959" y="180"/>
                    <a:pt x="948" y="191"/>
                  </a:cubicBezTo>
                  <a:lnTo>
                    <a:pt x="577" y="561"/>
                  </a:lnTo>
                  <a:lnTo>
                    <a:pt x="442" y="425"/>
                  </a:lnTo>
                  <a:cubicBezTo>
                    <a:pt x="431" y="414"/>
                    <a:pt x="413" y="414"/>
                    <a:pt x="402" y="425"/>
                  </a:cubicBezTo>
                  <a:lnTo>
                    <a:pt x="136" y="690"/>
                  </a:lnTo>
                  <a:lnTo>
                    <a:pt x="72" y="627"/>
                  </a:lnTo>
                  <a:lnTo>
                    <a:pt x="422" y="278"/>
                  </a:lnTo>
                  <a:lnTo>
                    <a:pt x="557" y="414"/>
                  </a:lnTo>
                  <a:cubicBezTo>
                    <a:pt x="568" y="425"/>
                    <a:pt x="586" y="425"/>
                    <a:pt x="598" y="414"/>
                  </a:cubicBezTo>
                  <a:lnTo>
                    <a:pt x="884" y="127"/>
                  </a:lnTo>
                  <a:cubicBezTo>
                    <a:pt x="895" y="116"/>
                    <a:pt x="895" y="98"/>
                    <a:pt x="884" y="87"/>
                  </a:cubicBezTo>
                  <a:lnTo>
                    <a:pt x="855" y="58"/>
                  </a:lnTo>
                  <a:lnTo>
                    <a:pt x="1017" y="58"/>
                  </a:lnTo>
                  <a:lnTo>
                    <a:pt x="1017" y="220"/>
                  </a:lnTo>
                  <a:close/>
                  <a:moveTo>
                    <a:pt x="1075" y="29"/>
                  </a:moveTo>
                  <a:cubicBezTo>
                    <a:pt x="1075" y="13"/>
                    <a:pt x="1062" y="0"/>
                    <a:pt x="1046" y="0"/>
                  </a:cubicBezTo>
                  <a:lnTo>
                    <a:pt x="786" y="0"/>
                  </a:lnTo>
                  <a:cubicBezTo>
                    <a:pt x="774" y="0"/>
                    <a:pt x="764" y="7"/>
                    <a:pt x="759" y="18"/>
                  </a:cubicBezTo>
                  <a:cubicBezTo>
                    <a:pt x="755" y="29"/>
                    <a:pt x="757" y="41"/>
                    <a:pt x="765" y="49"/>
                  </a:cubicBezTo>
                  <a:lnTo>
                    <a:pt x="823" y="107"/>
                  </a:lnTo>
                  <a:lnTo>
                    <a:pt x="577" y="353"/>
                  </a:lnTo>
                  <a:lnTo>
                    <a:pt x="442" y="217"/>
                  </a:lnTo>
                  <a:cubicBezTo>
                    <a:pt x="431" y="206"/>
                    <a:pt x="413" y="206"/>
                    <a:pt x="402" y="217"/>
                  </a:cubicBezTo>
                  <a:lnTo>
                    <a:pt x="11" y="607"/>
                  </a:lnTo>
                  <a:cubicBezTo>
                    <a:pt x="0" y="618"/>
                    <a:pt x="0" y="636"/>
                    <a:pt x="11" y="647"/>
                  </a:cubicBezTo>
                  <a:lnTo>
                    <a:pt x="115" y="751"/>
                  </a:lnTo>
                  <a:cubicBezTo>
                    <a:pt x="121" y="757"/>
                    <a:pt x="128" y="760"/>
                    <a:pt x="136" y="760"/>
                  </a:cubicBezTo>
                  <a:cubicBezTo>
                    <a:pt x="143" y="760"/>
                    <a:pt x="150" y="757"/>
                    <a:pt x="156" y="751"/>
                  </a:cubicBezTo>
                  <a:lnTo>
                    <a:pt x="422" y="486"/>
                  </a:lnTo>
                  <a:lnTo>
                    <a:pt x="557" y="621"/>
                  </a:lnTo>
                  <a:cubicBezTo>
                    <a:pt x="568" y="632"/>
                    <a:pt x="586" y="632"/>
                    <a:pt x="598" y="621"/>
                  </a:cubicBezTo>
                  <a:lnTo>
                    <a:pt x="968" y="252"/>
                  </a:lnTo>
                  <a:lnTo>
                    <a:pt x="1026" y="310"/>
                  </a:lnTo>
                  <a:cubicBezTo>
                    <a:pt x="1034" y="318"/>
                    <a:pt x="1046" y="320"/>
                    <a:pt x="1057" y="316"/>
                  </a:cubicBezTo>
                  <a:cubicBezTo>
                    <a:pt x="1068" y="311"/>
                    <a:pt x="1075" y="301"/>
                    <a:pt x="1075" y="289"/>
                  </a:cubicBezTo>
                  <a:lnTo>
                    <a:pt x="1075" y="2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4" name="Google Shape;454;p111"/>
          <p:cNvGrpSpPr/>
          <p:nvPr/>
        </p:nvGrpSpPr>
        <p:grpSpPr>
          <a:xfrm>
            <a:off x="9559428" y="3456206"/>
            <a:ext cx="710291" cy="710292"/>
            <a:chOff x="8060411" y="3530203"/>
            <a:chExt cx="710291" cy="710292"/>
          </a:xfrm>
        </p:grpSpPr>
        <p:sp>
          <p:nvSpPr>
            <p:cNvPr id="455" name="Google Shape;455;p111"/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11"/>
            <p:cNvSpPr/>
            <p:nvPr/>
          </p:nvSpPr>
          <p:spPr>
            <a:xfrm>
              <a:off x="8175844" y="3645637"/>
              <a:ext cx="479425" cy="479425"/>
            </a:xfrm>
            <a:custGeom>
              <a:rect b="b" l="l" r="r" t="t"/>
              <a:pathLst>
                <a:path extrusionOk="0" h="1333" w="1332">
                  <a:moveTo>
                    <a:pt x="519" y="539"/>
                  </a:moveTo>
                  <a:lnTo>
                    <a:pt x="457" y="539"/>
                  </a:lnTo>
                  <a:lnTo>
                    <a:pt x="457" y="387"/>
                  </a:lnTo>
                  <a:lnTo>
                    <a:pt x="519" y="387"/>
                  </a:lnTo>
                  <a:lnTo>
                    <a:pt x="519" y="539"/>
                  </a:lnTo>
                  <a:close/>
                  <a:moveTo>
                    <a:pt x="874" y="539"/>
                  </a:moveTo>
                  <a:lnTo>
                    <a:pt x="812" y="539"/>
                  </a:lnTo>
                  <a:lnTo>
                    <a:pt x="812" y="387"/>
                  </a:lnTo>
                  <a:lnTo>
                    <a:pt x="874" y="387"/>
                  </a:lnTo>
                  <a:lnTo>
                    <a:pt x="874" y="539"/>
                  </a:lnTo>
                  <a:close/>
                  <a:moveTo>
                    <a:pt x="261" y="748"/>
                  </a:moveTo>
                  <a:lnTo>
                    <a:pt x="322" y="736"/>
                  </a:lnTo>
                  <a:cubicBezTo>
                    <a:pt x="355" y="898"/>
                    <a:pt x="500" y="1016"/>
                    <a:pt x="665" y="1016"/>
                  </a:cubicBezTo>
                  <a:cubicBezTo>
                    <a:pt x="831" y="1016"/>
                    <a:pt x="976" y="898"/>
                    <a:pt x="1008" y="736"/>
                  </a:cubicBezTo>
                  <a:lnTo>
                    <a:pt x="1069" y="748"/>
                  </a:lnTo>
                  <a:cubicBezTo>
                    <a:pt x="1031" y="939"/>
                    <a:pt x="861" y="1078"/>
                    <a:pt x="665" y="1078"/>
                  </a:cubicBezTo>
                  <a:cubicBezTo>
                    <a:pt x="470" y="1078"/>
                    <a:pt x="300" y="939"/>
                    <a:pt x="261" y="748"/>
                  </a:cubicBezTo>
                  <a:close/>
                  <a:moveTo>
                    <a:pt x="62" y="666"/>
                  </a:moveTo>
                  <a:cubicBezTo>
                    <a:pt x="62" y="999"/>
                    <a:pt x="333" y="1270"/>
                    <a:pt x="665" y="1270"/>
                  </a:cubicBezTo>
                  <a:cubicBezTo>
                    <a:pt x="998" y="1270"/>
                    <a:pt x="1269" y="999"/>
                    <a:pt x="1269" y="666"/>
                  </a:cubicBezTo>
                  <a:cubicBezTo>
                    <a:pt x="1269" y="333"/>
                    <a:pt x="998" y="62"/>
                    <a:pt x="665" y="62"/>
                  </a:cubicBezTo>
                  <a:cubicBezTo>
                    <a:pt x="332" y="62"/>
                    <a:pt x="62" y="333"/>
                    <a:pt x="62" y="666"/>
                  </a:cubicBezTo>
                  <a:close/>
                  <a:moveTo>
                    <a:pt x="0" y="666"/>
                  </a:moveTo>
                  <a:cubicBezTo>
                    <a:pt x="0" y="299"/>
                    <a:pt x="298" y="0"/>
                    <a:pt x="665" y="0"/>
                  </a:cubicBezTo>
                  <a:cubicBezTo>
                    <a:pt x="1033" y="0"/>
                    <a:pt x="1331" y="299"/>
                    <a:pt x="1331" y="666"/>
                  </a:cubicBezTo>
                  <a:cubicBezTo>
                    <a:pt x="1331" y="1033"/>
                    <a:pt x="1033" y="1332"/>
                    <a:pt x="665" y="1332"/>
                  </a:cubicBezTo>
                  <a:cubicBezTo>
                    <a:pt x="298" y="1332"/>
                    <a:pt x="0" y="1033"/>
                    <a:pt x="0" y="66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57" name="Google Shape;457;p111"/>
          <p:cNvGrpSpPr/>
          <p:nvPr/>
        </p:nvGrpSpPr>
        <p:grpSpPr>
          <a:xfrm>
            <a:off x="8473111" y="2424629"/>
            <a:ext cx="710291" cy="710292"/>
            <a:chOff x="6974094" y="2498626"/>
            <a:chExt cx="710291" cy="710292"/>
          </a:xfrm>
        </p:grpSpPr>
        <p:sp>
          <p:nvSpPr>
            <p:cNvPr id="458" name="Google Shape;458;p111"/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111"/>
            <p:cNvSpPr/>
            <p:nvPr/>
          </p:nvSpPr>
          <p:spPr>
            <a:xfrm>
              <a:off x="7094289" y="2628347"/>
              <a:ext cx="469900" cy="450850"/>
            </a:xfrm>
            <a:custGeom>
              <a:rect b="b" l="l" r="r" t="t"/>
              <a:pathLst>
                <a:path extrusionOk="0" h="1253" w="1307">
                  <a:moveTo>
                    <a:pt x="764" y="84"/>
                  </a:moveTo>
                  <a:cubicBezTo>
                    <a:pt x="764" y="37"/>
                    <a:pt x="715" y="0"/>
                    <a:pt x="653" y="0"/>
                  </a:cubicBezTo>
                  <a:cubicBezTo>
                    <a:pt x="591" y="0"/>
                    <a:pt x="542" y="37"/>
                    <a:pt x="542" y="84"/>
                  </a:cubicBezTo>
                  <a:lnTo>
                    <a:pt x="602" y="84"/>
                  </a:lnTo>
                  <a:cubicBezTo>
                    <a:pt x="602" y="75"/>
                    <a:pt x="621" y="59"/>
                    <a:pt x="653" y="59"/>
                  </a:cubicBezTo>
                  <a:cubicBezTo>
                    <a:pt x="685" y="59"/>
                    <a:pt x="705" y="75"/>
                    <a:pt x="705" y="84"/>
                  </a:cubicBezTo>
                  <a:lnTo>
                    <a:pt x="764" y="84"/>
                  </a:lnTo>
                  <a:close/>
                  <a:moveTo>
                    <a:pt x="1247" y="764"/>
                  </a:moveTo>
                  <a:cubicBezTo>
                    <a:pt x="1245" y="836"/>
                    <a:pt x="1162" y="894"/>
                    <a:pt x="1060" y="894"/>
                  </a:cubicBezTo>
                  <a:cubicBezTo>
                    <a:pt x="958" y="894"/>
                    <a:pt x="875" y="836"/>
                    <a:pt x="873" y="764"/>
                  </a:cubicBezTo>
                  <a:lnTo>
                    <a:pt x="1247" y="764"/>
                  </a:lnTo>
                  <a:close/>
                  <a:moveTo>
                    <a:pt x="1215" y="704"/>
                  </a:moveTo>
                  <a:lnTo>
                    <a:pt x="904" y="704"/>
                  </a:lnTo>
                  <a:lnTo>
                    <a:pt x="1055" y="376"/>
                  </a:lnTo>
                  <a:cubicBezTo>
                    <a:pt x="1059" y="377"/>
                    <a:pt x="1062" y="378"/>
                    <a:pt x="1065" y="378"/>
                  </a:cubicBezTo>
                  <a:lnTo>
                    <a:pt x="1215" y="704"/>
                  </a:lnTo>
                  <a:close/>
                  <a:moveTo>
                    <a:pt x="1016" y="304"/>
                  </a:moveTo>
                  <a:cubicBezTo>
                    <a:pt x="1008" y="302"/>
                    <a:pt x="998" y="299"/>
                    <a:pt x="987" y="295"/>
                  </a:cubicBezTo>
                  <a:cubicBezTo>
                    <a:pt x="940" y="280"/>
                    <a:pt x="876" y="260"/>
                    <a:pt x="820" y="260"/>
                  </a:cubicBezTo>
                  <a:cubicBezTo>
                    <a:pt x="779" y="260"/>
                    <a:pt x="747" y="280"/>
                    <a:pt x="719" y="297"/>
                  </a:cubicBezTo>
                  <a:cubicBezTo>
                    <a:pt x="696" y="312"/>
                    <a:pt x="676" y="325"/>
                    <a:pt x="653" y="325"/>
                  </a:cubicBezTo>
                  <a:cubicBezTo>
                    <a:pt x="631" y="325"/>
                    <a:pt x="610" y="312"/>
                    <a:pt x="587" y="297"/>
                  </a:cubicBezTo>
                  <a:cubicBezTo>
                    <a:pt x="559" y="280"/>
                    <a:pt x="527" y="260"/>
                    <a:pt x="486" y="260"/>
                  </a:cubicBezTo>
                  <a:cubicBezTo>
                    <a:pt x="430" y="260"/>
                    <a:pt x="366" y="280"/>
                    <a:pt x="319" y="295"/>
                  </a:cubicBezTo>
                  <a:cubicBezTo>
                    <a:pt x="308" y="299"/>
                    <a:pt x="299" y="302"/>
                    <a:pt x="290" y="304"/>
                  </a:cubicBezTo>
                  <a:cubicBezTo>
                    <a:pt x="225" y="323"/>
                    <a:pt x="207" y="325"/>
                    <a:pt x="174" y="325"/>
                  </a:cubicBezTo>
                  <a:cubicBezTo>
                    <a:pt x="155" y="325"/>
                    <a:pt x="141" y="309"/>
                    <a:pt x="141" y="290"/>
                  </a:cubicBezTo>
                  <a:cubicBezTo>
                    <a:pt x="141" y="270"/>
                    <a:pt x="155" y="254"/>
                    <a:pt x="174" y="254"/>
                  </a:cubicBezTo>
                  <a:cubicBezTo>
                    <a:pt x="181" y="254"/>
                    <a:pt x="190" y="257"/>
                    <a:pt x="202" y="259"/>
                  </a:cubicBezTo>
                  <a:cubicBezTo>
                    <a:pt x="220" y="263"/>
                    <a:pt x="242" y="268"/>
                    <a:pt x="268" y="268"/>
                  </a:cubicBezTo>
                  <a:cubicBezTo>
                    <a:pt x="311" y="268"/>
                    <a:pt x="354" y="255"/>
                    <a:pt x="397" y="229"/>
                  </a:cubicBezTo>
                  <a:cubicBezTo>
                    <a:pt x="462" y="190"/>
                    <a:pt x="510" y="172"/>
                    <a:pt x="547" y="172"/>
                  </a:cubicBezTo>
                  <a:cubicBezTo>
                    <a:pt x="578" y="172"/>
                    <a:pt x="605" y="185"/>
                    <a:pt x="631" y="212"/>
                  </a:cubicBezTo>
                  <a:lnTo>
                    <a:pt x="653" y="236"/>
                  </a:lnTo>
                  <a:lnTo>
                    <a:pt x="675" y="212"/>
                  </a:lnTo>
                  <a:cubicBezTo>
                    <a:pt x="701" y="185"/>
                    <a:pt x="728" y="172"/>
                    <a:pt x="759" y="172"/>
                  </a:cubicBezTo>
                  <a:cubicBezTo>
                    <a:pt x="796" y="172"/>
                    <a:pt x="844" y="190"/>
                    <a:pt x="909" y="229"/>
                  </a:cubicBezTo>
                  <a:cubicBezTo>
                    <a:pt x="953" y="255"/>
                    <a:pt x="995" y="268"/>
                    <a:pt x="1038" y="268"/>
                  </a:cubicBezTo>
                  <a:cubicBezTo>
                    <a:pt x="1064" y="268"/>
                    <a:pt x="1086" y="263"/>
                    <a:pt x="1104" y="259"/>
                  </a:cubicBezTo>
                  <a:cubicBezTo>
                    <a:pt x="1116" y="257"/>
                    <a:pt x="1126" y="254"/>
                    <a:pt x="1133" y="254"/>
                  </a:cubicBezTo>
                  <a:cubicBezTo>
                    <a:pt x="1151" y="254"/>
                    <a:pt x="1165" y="270"/>
                    <a:pt x="1165" y="290"/>
                  </a:cubicBezTo>
                  <a:cubicBezTo>
                    <a:pt x="1165" y="309"/>
                    <a:pt x="1151" y="325"/>
                    <a:pt x="1133" y="325"/>
                  </a:cubicBezTo>
                  <a:cubicBezTo>
                    <a:pt x="1100" y="325"/>
                    <a:pt x="1081" y="323"/>
                    <a:pt x="1016" y="304"/>
                  </a:cubicBezTo>
                  <a:close/>
                  <a:moveTo>
                    <a:pt x="241" y="378"/>
                  </a:moveTo>
                  <a:cubicBezTo>
                    <a:pt x="245" y="378"/>
                    <a:pt x="247" y="377"/>
                    <a:pt x="251" y="376"/>
                  </a:cubicBezTo>
                  <a:lnTo>
                    <a:pt x="402" y="704"/>
                  </a:lnTo>
                  <a:lnTo>
                    <a:pt x="91" y="704"/>
                  </a:lnTo>
                  <a:lnTo>
                    <a:pt x="241" y="378"/>
                  </a:lnTo>
                  <a:close/>
                  <a:moveTo>
                    <a:pt x="433" y="764"/>
                  </a:moveTo>
                  <a:cubicBezTo>
                    <a:pt x="431" y="836"/>
                    <a:pt x="348" y="894"/>
                    <a:pt x="246" y="894"/>
                  </a:cubicBezTo>
                  <a:cubicBezTo>
                    <a:pt x="145" y="894"/>
                    <a:pt x="62" y="836"/>
                    <a:pt x="59" y="764"/>
                  </a:cubicBezTo>
                  <a:lnTo>
                    <a:pt x="433" y="764"/>
                  </a:lnTo>
                  <a:close/>
                  <a:moveTo>
                    <a:pt x="629" y="382"/>
                  </a:moveTo>
                  <a:cubicBezTo>
                    <a:pt x="637" y="383"/>
                    <a:pt x="645" y="385"/>
                    <a:pt x="653" y="385"/>
                  </a:cubicBezTo>
                  <a:cubicBezTo>
                    <a:pt x="662" y="385"/>
                    <a:pt x="670" y="383"/>
                    <a:pt x="678" y="382"/>
                  </a:cubicBezTo>
                  <a:lnTo>
                    <a:pt x="678" y="948"/>
                  </a:lnTo>
                  <a:lnTo>
                    <a:pt x="629" y="948"/>
                  </a:lnTo>
                  <a:lnTo>
                    <a:pt x="629" y="382"/>
                  </a:lnTo>
                  <a:close/>
                  <a:moveTo>
                    <a:pt x="789" y="1008"/>
                  </a:moveTo>
                  <a:cubicBezTo>
                    <a:pt x="816" y="1008"/>
                    <a:pt x="838" y="1030"/>
                    <a:pt x="840" y="1057"/>
                  </a:cubicBezTo>
                  <a:lnTo>
                    <a:pt x="789" y="1057"/>
                  </a:lnTo>
                  <a:lnTo>
                    <a:pt x="789" y="1116"/>
                  </a:lnTo>
                  <a:lnTo>
                    <a:pt x="897" y="1116"/>
                  </a:lnTo>
                  <a:cubicBezTo>
                    <a:pt x="925" y="1116"/>
                    <a:pt x="949" y="1140"/>
                    <a:pt x="949" y="1168"/>
                  </a:cubicBezTo>
                  <a:lnTo>
                    <a:pt x="949" y="1192"/>
                  </a:lnTo>
                  <a:lnTo>
                    <a:pt x="358" y="1192"/>
                  </a:lnTo>
                  <a:lnTo>
                    <a:pt x="358" y="1168"/>
                  </a:lnTo>
                  <a:cubicBezTo>
                    <a:pt x="358" y="1140"/>
                    <a:pt x="381" y="1116"/>
                    <a:pt x="409" y="1116"/>
                  </a:cubicBezTo>
                  <a:lnTo>
                    <a:pt x="626" y="1116"/>
                  </a:lnTo>
                  <a:lnTo>
                    <a:pt x="626" y="1057"/>
                  </a:lnTo>
                  <a:lnTo>
                    <a:pt x="467" y="1057"/>
                  </a:lnTo>
                  <a:cubicBezTo>
                    <a:pt x="468" y="1030"/>
                    <a:pt x="490" y="1008"/>
                    <a:pt x="518" y="1008"/>
                  </a:cubicBezTo>
                  <a:lnTo>
                    <a:pt x="789" y="1008"/>
                  </a:lnTo>
                  <a:close/>
                  <a:moveTo>
                    <a:pt x="1306" y="704"/>
                  </a:moveTo>
                  <a:lnTo>
                    <a:pt x="1279" y="704"/>
                  </a:lnTo>
                  <a:lnTo>
                    <a:pt x="1279" y="701"/>
                  </a:lnTo>
                  <a:lnTo>
                    <a:pt x="1133" y="384"/>
                  </a:lnTo>
                  <a:cubicBezTo>
                    <a:pt x="1184" y="384"/>
                    <a:pt x="1225" y="342"/>
                    <a:pt x="1225" y="290"/>
                  </a:cubicBezTo>
                  <a:cubicBezTo>
                    <a:pt x="1225" y="237"/>
                    <a:pt x="1184" y="195"/>
                    <a:pt x="1133" y="195"/>
                  </a:cubicBezTo>
                  <a:cubicBezTo>
                    <a:pt x="1119" y="195"/>
                    <a:pt x="1106" y="198"/>
                    <a:pt x="1092" y="201"/>
                  </a:cubicBezTo>
                  <a:cubicBezTo>
                    <a:pt x="1075" y="204"/>
                    <a:pt x="1058" y="208"/>
                    <a:pt x="1038" y="208"/>
                  </a:cubicBezTo>
                  <a:cubicBezTo>
                    <a:pt x="1006" y="208"/>
                    <a:pt x="974" y="198"/>
                    <a:pt x="940" y="177"/>
                  </a:cubicBezTo>
                  <a:cubicBezTo>
                    <a:pt x="864" y="132"/>
                    <a:pt x="808" y="112"/>
                    <a:pt x="759" y="112"/>
                  </a:cubicBezTo>
                  <a:cubicBezTo>
                    <a:pt x="720" y="112"/>
                    <a:pt x="685" y="125"/>
                    <a:pt x="653" y="151"/>
                  </a:cubicBezTo>
                  <a:cubicBezTo>
                    <a:pt x="621" y="125"/>
                    <a:pt x="586" y="112"/>
                    <a:pt x="547" y="112"/>
                  </a:cubicBezTo>
                  <a:cubicBezTo>
                    <a:pt x="498" y="112"/>
                    <a:pt x="442" y="132"/>
                    <a:pt x="367" y="177"/>
                  </a:cubicBezTo>
                  <a:cubicBezTo>
                    <a:pt x="332" y="198"/>
                    <a:pt x="300" y="208"/>
                    <a:pt x="268" y="208"/>
                  </a:cubicBezTo>
                  <a:cubicBezTo>
                    <a:pt x="248" y="208"/>
                    <a:pt x="231" y="204"/>
                    <a:pt x="214" y="201"/>
                  </a:cubicBezTo>
                  <a:cubicBezTo>
                    <a:pt x="200" y="198"/>
                    <a:pt x="187" y="195"/>
                    <a:pt x="173" y="195"/>
                  </a:cubicBezTo>
                  <a:cubicBezTo>
                    <a:pt x="123" y="195"/>
                    <a:pt x="81" y="237"/>
                    <a:pt x="81" y="290"/>
                  </a:cubicBezTo>
                  <a:cubicBezTo>
                    <a:pt x="81" y="342"/>
                    <a:pt x="122" y="384"/>
                    <a:pt x="173" y="384"/>
                  </a:cubicBezTo>
                  <a:lnTo>
                    <a:pt x="27" y="701"/>
                  </a:lnTo>
                  <a:lnTo>
                    <a:pt x="27" y="704"/>
                  </a:lnTo>
                  <a:lnTo>
                    <a:pt x="0" y="704"/>
                  </a:lnTo>
                  <a:lnTo>
                    <a:pt x="0" y="761"/>
                  </a:lnTo>
                  <a:cubicBezTo>
                    <a:pt x="0" y="867"/>
                    <a:pt x="110" y="954"/>
                    <a:pt x="246" y="954"/>
                  </a:cubicBezTo>
                  <a:cubicBezTo>
                    <a:pt x="382" y="954"/>
                    <a:pt x="493" y="867"/>
                    <a:pt x="493" y="761"/>
                  </a:cubicBezTo>
                  <a:lnTo>
                    <a:pt x="493" y="704"/>
                  </a:lnTo>
                  <a:lnTo>
                    <a:pt x="466" y="704"/>
                  </a:lnTo>
                  <a:lnTo>
                    <a:pt x="466" y="701"/>
                  </a:lnTo>
                  <a:lnTo>
                    <a:pt x="309" y="361"/>
                  </a:lnTo>
                  <a:cubicBezTo>
                    <a:pt x="318" y="359"/>
                    <a:pt x="327" y="356"/>
                    <a:pt x="338" y="352"/>
                  </a:cubicBezTo>
                  <a:cubicBezTo>
                    <a:pt x="381" y="338"/>
                    <a:pt x="440" y="319"/>
                    <a:pt x="486" y="319"/>
                  </a:cubicBezTo>
                  <a:cubicBezTo>
                    <a:pt x="510" y="319"/>
                    <a:pt x="531" y="333"/>
                    <a:pt x="555" y="348"/>
                  </a:cubicBezTo>
                  <a:cubicBezTo>
                    <a:pt x="560" y="351"/>
                    <a:pt x="564" y="353"/>
                    <a:pt x="569" y="356"/>
                  </a:cubicBezTo>
                  <a:lnTo>
                    <a:pt x="569" y="948"/>
                  </a:lnTo>
                  <a:lnTo>
                    <a:pt x="518" y="948"/>
                  </a:lnTo>
                  <a:cubicBezTo>
                    <a:pt x="457" y="948"/>
                    <a:pt x="408" y="997"/>
                    <a:pt x="407" y="1057"/>
                  </a:cubicBezTo>
                  <a:cubicBezTo>
                    <a:pt x="347" y="1058"/>
                    <a:pt x="298" y="1108"/>
                    <a:pt x="298" y="1168"/>
                  </a:cubicBezTo>
                  <a:lnTo>
                    <a:pt x="298" y="1192"/>
                  </a:lnTo>
                  <a:lnTo>
                    <a:pt x="192" y="1192"/>
                  </a:lnTo>
                  <a:lnTo>
                    <a:pt x="192" y="1252"/>
                  </a:lnTo>
                  <a:lnTo>
                    <a:pt x="1114" y="1252"/>
                  </a:lnTo>
                  <a:lnTo>
                    <a:pt x="1114" y="1192"/>
                  </a:lnTo>
                  <a:lnTo>
                    <a:pt x="1008" y="1192"/>
                  </a:lnTo>
                  <a:lnTo>
                    <a:pt x="1008" y="1168"/>
                  </a:lnTo>
                  <a:cubicBezTo>
                    <a:pt x="1008" y="1108"/>
                    <a:pt x="960" y="1058"/>
                    <a:pt x="900" y="1057"/>
                  </a:cubicBezTo>
                  <a:cubicBezTo>
                    <a:pt x="898" y="997"/>
                    <a:pt x="849" y="948"/>
                    <a:pt x="789" y="948"/>
                  </a:cubicBezTo>
                  <a:lnTo>
                    <a:pt x="737" y="948"/>
                  </a:lnTo>
                  <a:lnTo>
                    <a:pt x="737" y="356"/>
                  </a:lnTo>
                  <a:cubicBezTo>
                    <a:pt x="742" y="353"/>
                    <a:pt x="747" y="351"/>
                    <a:pt x="751" y="348"/>
                  </a:cubicBezTo>
                  <a:cubicBezTo>
                    <a:pt x="775" y="333"/>
                    <a:pt x="796" y="319"/>
                    <a:pt x="820" y="319"/>
                  </a:cubicBezTo>
                  <a:cubicBezTo>
                    <a:pt x="866" y="319"/>
                    <a:pt x="926" y="338"/>
                    <a:pt x="969" y="352"/>
                  </a:cubicBezTo>
                  <a:cubicBezTo>
                    <a:pt x="979" y="356"/>
                    <a:pt x="989" y="359"/>
                    <a:pt x="997" y="361"/>
                  </a:cubicBezTo>
                  <a:lnTo>
                    <a:pt x="840" y="701"/>
                  </a:lnTo>
                  <a:lnTo>
                    <a:pt x="840" y="704"/>
                  </a:lnTo>
                  <a:lnTo>
                    <a:pt x="813" y="704"/>
                  </a:lnTo>
                  <a:lnTo>
                    <a:pt x="813" y="761"/>
                  </a:lnTo>
                  <a:cubicBezTo>
                    <a:pt x="813" y="867"/>
                    <a:pt x="924" y="954"/>
                    <a:pt x="1060" y="954"/>
                  </a:cubicBezTo>
                  <a:cubicBezTo>
                    <a:pt x="1196" y="954"/>
                    <a:pt x="1306" y="867"/>
                    <a:pt x="1306" y="761"/>
                  </a:cubicBezTo>
                  <a:lnTo>
                    <a:pt x="1306" y="70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111"/>
          <p:cNvGrpSpPr/>
          <p:nvPr/>
        </p:nvGrpSpPr>
        <p:grpSpPr>
          <a:xfrm>
            <a:off x="772211" y="2429929"/>
            <a:ext cx="710291" cy="710292"/>
            <a:chOff x="772211" y="2429929"/>
            <a:chExt cx="710291" cy="710292"/>
          </a:xfrm>
        </p:grpSpPr>
        <p:grpSp>
          <p:nvGrpSpPr>
            <p:cNvPr id="461" name="Google Shape;461;p111"/>
            <p:cNvGrpSpPr/>
            <p:nvPr/>
          </p:nvGrpSpPr>
          <p:grpSpPr>
            <a:xfrm>
              <a:off x="772211" y="2429929"/>
              <a:ext cx="710291" cy="710292"/>
              <a:chOff x="377339" y="3530203"/>
              <a:chExt cx="710291" cy="710292"/>
            </a:xfrm>
          </p:grpSpPr>
          <p:sp>
            <p:nvSpPr>
              <p:cNvPr id="462" name="Google Shape;462;p111"/>
              <p:cNvSpPr/>
              <p:nvPr/>
            </p:nvSpPr>
            <p:spPr>
              <a:xfrm>
                <a:off x="377339" y="3530203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3" name="Google Shape;463;p111"/>
              <p:cNvSpPr/>
              <p:nvPr/>
            </p:nvSpPr>
            <p:spPr>
              <a:xfrm>
                <a:off x="518172" y="3640874"/>
                <a:ext cx="428625" cy="488950"/>
              </a:xfrm>
              <a:custGeom>
                <a:rect b="b" l="l" r="r" t="t"/>
                <a:pathLst>
                  <a:path extrusionOk="0" h="1358" w="1192">
                    <a:moveTo>
                      <a:pt x="959" y="1075"/>
                    </a:moveTo>
                    <a:lnTo>
                      <a:pt x="1021" y="1075"/>
                    </a:lnTo>
                    <a:lnTo>
                      <a:pt x="1021" y="426"/>
                    </a:lnTo>
                    <a:cubicBezTo>
                      <a:pt x="1021" y="191"/>
                      <a:pt x="830" y="0"/>
                      <a:pt x="595" y="0"/>
                    </a:cubicBezTo>
                    <a:cubicBezTo>
                      <a:pt x="360" y="0"/>
                      <a:pt x="169" y="191"/>
                      <a:pt x="169" y="426"/>
                    </a:cubicBezTo>
                    <a:lnTo>
                      <a:pt x="169" y="1075"/>
                    </a:lnTo>
                    <a:lnTo>
                      <a:pt x="231" y="1075"/>
                    </a:lnTo>
                    <a:lnTo>
                      <a:pt x="231" y="426"/>
                    </a:lnTo>
                    <a:cubicBezTo>
                      <a:pt x="231" y="225"/>
                      <a:pt x="395" y="62"/>
                      <a:pt x="595" y="62"/>
                    </a:cubicBezTo>
                    <a:cubicBezTo>
                      <a:pt x="796" y="62"/>
                      <a:pt x="959" y="225"/>
                      <a:pt x="959" y="426"/>
                    </a:cubicBezTo>
                    <a:lnTo>
                      <a:pt x="959" y="1075"/>
                    </a:lnTo>
                    <a:close/>
                    <a:moveTo>
                      <a:pt x="694" y="878"/>
                    </a:moveTo>
                    <a:cubicBezTo>
                      <a:pt x="679" y="885"/>
                      <a:pt x="640" y="903"/>
                      <a:pt x="595" y="903"/>
                    </a:cubicBezTo>
                    <a:cubicBezTo>
                      <a:pt x="551" y="903"/>
                      <a:pt x="511" y="885"/>
                      <a:pt x="496" y="878"/>
                    </a:cubicBezTo>
                    <a:cubicBezTo>
                      <a:pt x="493" y="876"/>
                      <a:pt x="488" y="874"/>
                      <a:pt x="482" y="872"/>
                    </a:cubicBezTo>
                    <a:cubicBezTo>
                      <a:pt x="444" y="855"/>
                      <a:pt x="344" y="813"/>
                      <a:pt x="344" y="736"/>
                    </a:cubicBezTo>
                    <a:lnTo>
                      <a:pt x="344" y="539"/>
                    </a:lnTo>
                    <a:cubicBezTo>
                      <a:pt x="344" y="472"/>
                      <a:pt x="409" y="399"/>
                      <a:pt x="451" y="359"/>
                    </a:cubicBezTo>
                    <a:cubicBezTo>
                      <a:pt x="493" y="400"/>
                      <a:pt x="559" y="429"/>
                      <a:pt x="652" y="429"/>
                    </a:cubicBezTo>
                    <a:cubicBezTo>
                      <a:pt x="758" y="429"/>
                      <a:pt x="827" y="499"/>
                      <a:pt x="847" y="522"/>
                    </a:cubicBezTo>
                    <a:lnTo>
                      <a:pt x="847" y="736"/>
                    </a:lnTo>
                    <a:cubicBezTo>
                      <a:pt x="847" y="813"/>
                      <a:pt x="747" y="855"/>
                      <a:pt x="709" y="872"/>
                    </a:cubicBezTo>
                    <a:cubicBezTo>
                      <a:pt x="703" y="874"/>
                      <a:pt x="698" y="876"/>
                      <a:pt x="694" y="878"/>
                    </a:cubicBezTo>
                    <a:close/>
                    <a:moveTo>
                      <a:pt x="1191" y="1357"/>
                    </a:moveTo>
                    <a:lnTo>
                      <a:pt x="1191" y="1272"/>
                    </a:lnTo>
                    <a:cubicBezTo>
                      <a:pt x="1189" y="1203"/>
                      <a:pt x="1120" y="1136"/>
                      <a:pt x="1027" y="1112"/>
                    </a:cubicBezTo>
                    <a:lnTo>
                      <a:pt x="858" y="1067"/>
                    </a:lnTo>
                    <a:cubicBezTo>
                      <a:pt x="796" y="1051"/>
                      <a:pt x="796" y="1029"/>
                      <a:pt x="796" y="1019"/>
                    </a:cubicBezTo>
                    <a:lnTo>
                      <a:pt x="796" y="898"/>
                    </a:lnTo>
                    <a:cubicBezTo>
                      <a:pt x="849" y="868"/>
                      <a:pt x="909" y="817"/>
                      <a:pt x="909" y="736"/>
                    </a:cubicBezTo>
                    <a:lnTo>
                      <a:pt x="909" y="501"/>
                    </a:lnTo>
                    <a:lnTo>
                      <a:pt x="903" y="492"/>
                    </a:lnTo>
                    <a:cubicBezTo>
                      <a:pt x="899" y="487"/>
                      <a:pt x="811" y="367"/>
                      <a:pt x="652" y="367"/>
                    </a:cubicBezTo>
                    <a:cubicBezTo>
                      <a:pt x="535" y="367"/>
                      <a:pt x="457" y="311"/>
                      <a:pt x="457" y="228"/>
                    </a:cubicBezTo>
                    <a:lnTo>
                      <a:pt x="395" y="228"/>
                    </a:lnTo>
                    <a:cubicBezTo>
                      <a:pt x="395" y="255"/>
                      <a:pt x="401" y="283"/>
                      <a:pt x="414" y="308"/>
                    </a:cubicBezTo>
                    <a:cubicBezTo>
                      <a:pt x="367" y="353"/>
                      <a:pt x="282" y="444"/>
                      <a:pt x="282" y="539"/>
                    </a:cubicBezTo>
                    <a:lnTo>
                      <a:pt x="282" y="736"/>
                    </a:lnTo>
                    <a:cubicBezTo>
                      <a:pt x="282" y="817"/>
                      <a:pt x="342" y="868"/>
                      <a:pt x="395" y="898"/>
                    </a:cubicBezTo>
                    <a:lnTo>
                      <a:pt x="395" y="1019"/>
                    </a:lnTo>
                    <a:cubicBezTo>
                      <a:pt x="395" y="1029"/>
                      <a:pt x="395" y="1051"/>
                      <a:pt x="333" y="1067"/>
                    </a:cubicBezTo>
                    <a:lnTo>
                      <a:pt x="164" y="1112"/>
                    </a:lnTo>
                    <a:cubicBezTo>
                      <a:pt x="71" y="1136"/>
                      <a:pt x="2" y="1203"/>
                      <a:pt x="0" y="1273"/>
                    </a:cubicBezTo>
                    <a:lnTo>
                      <a:pt x="0" y="1357"/>
                    </a:lnTo>
                    <a:lnTo>
                      <a:pt x="62" y="1357"/>
                    </a:lnTo>
                    <a:lnTo>
                      <a:pt x="62" y="1273"/>
                    </a:lnTo>
                    <a:cubicBezTo>
                      <a:pt x="63" y="1234"/>
                      <a:pt x="116" y="1188"/>
                      <a:pt x="180" y="1172"/>
                    </a:cubicBezTo>
                    <a:lnTo>
                      <a:pt x="349" y="1127"/>
                    </a:lnTo>
                    <a:cubicBezTo>
                      <a:pt x="421" y="1109"/>
                      <a:pt x="457" y="1072"/>
                      <a:pt x="457" y="1019"/>
                    </a:cubicBezTo>
                    <a:lnTo>
                      <a:pt x="457" y="928"/>
                    </a:lnTo>
                    <a:lnTo>
                      <a:pt x="458" y="929"/>
                    </a:lnTo>
                    <a:cubicBezTo>
                      <a:pt x="462" y="931"/>
                      <a:pt x="466" y="932"/>
                      <a:pt x="469" y="933"/>
                    </a:cubicBezTo>
                    <a:cubicBezTo>
                      <a:pt x="492" y="945"/>
                      <a:pt x="540" y="965"/>
                      <a:pt x="595" y="965"/>
                    </a:cubicBezTo>
                    <a:cubicBezTo>
                      <a:pt x="651" y="965"/>
                      <a:pt x="699" y="945"/>
                      <a:pt x="722" y="933"/>
                    </a:cubicBezTo>
                    <a:cubicBezTo>
                      <a:pt x="725" y="932"/>
                      <a:pt x="728" y="931"/>
                      <a:pt x="733" y="929"/>
                    </a:cubicBezTo>
                    <a:lnTo>
                      <a:pt x="734" y="928"/>
                    </a:lnTo>
                    <a:lnTo>
                      <a:pt x="734" y="1019"/>
                    </a:lnTo>
                    <a:cubicBezTo>
                      <a:pt x="734" y="1072"/>
                      <a:pt x="770" y="1109"/>
                      <a:pt x="842" y="1127"/>
                    </a:cubicBezTo>
                    <a:lnTo>
                      <a:pt x="1011" y="1172"/>
                    </a:lnTo>
                    <a:cubicBezTo>
                      <a:pt x="1075" y="1188"/>
                      <a:pt x="1128" y="1234"/>
                      <a:pt x="1129" y="1273"/>
                    </a:cubicBezTo>
                    <a:lnTo>
                      <a:pt x="1129" y="1357"/>
                    </a:lnTo>
                    <a:lnTo>
                      <a:pt x="1191" y="135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4" name="Google Shape;464;p111"/>
            <p:cNvSpPr/>
            <p:nvPr/>
          </p:nvSpPr>
          <p:spPr>
            <a:xfrm>
              <a:off x="1033620" y="2767913"/>
              <a:ext cx="187471" cy="116019"/>
            </a:xfrm>
            <a:custGeom>
              <a:rect b="b" l="l" r="r" t="t"/>
              <a:pathLst>
                <a:path extrusionOk="0" h="124453" w="187471">
                  <a:moveTo>
                    <a:pt x="0" y="24979"/>
                  </a:moveTo>
                  <a:lnTo>
                    <a:pt x="97521" y="0"/>
                  </a:lnTo>
                  <a:lnTo>
                    <a:pt x="187471" y="28805"/>
                  </a:lnTo>
                  <a:lnTo>
                    <a:pt x="187471" y="28805"/>
                  </a:lnTo>
                  <a:lnTo>
                    <a:pt x="187471" y="74716"/>
                  </a:lnTo>
                  <a:lnTo>
                    <a:pt x="149211" y="105323"/>
                  </a:lnTo>
                  <a:lnTo>
                    <a:pt x="110952" y="120627"/>
                  </a:lnTo>
                  <a:lnTo>
                    <a:pt x="72693" y="124453"/>
                  </a:lnTo>
                  <a:lnTo>
                    <a:pt x="30607" y="105323"/>
                  </a:lnTo>
                  <a:lnTo>
                    <a:pt x="0" y="82368"/>
                  </a:lnTo>
                  <a:lnTo>
                    <a:pt x="0" y="249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5" name="Google Shape;465;p111"/>
          <p:cNvGrpSpPr/>
          <p:nvPr/>
        </p:nvGrpSpPr>
        <p:grpSpPr>
          <a:xfrm>
            <a:off x="772211" y="1469446"/>
            <a:ext cx="710291" cy="710292"/>
            <a:chOff x="772211" y="1469446"/>
            <a:chExt cx="710291" cy="710292"/>
          </a:xfrm>
        </p:grpSpPr>
        <p:grpSp>
          <p:nvGrpSpPr>
            <p:cNvPr id="466" name="Google Shape;466;p111"/>
            <p:cNvGrpSpPr/>
            <p:nvPr/>
          </p:nvGrpSpPr>
          <p:grpSpPr>
            <a:xfrm>
              <a:off x="772211" y="1469446"/>
              <a:ext cx="710291" cy="710292"/>
              <a:chOff x="1477036" y="3530203"/>
              <a:chExt cx="710291" cy="710292"/>
            </a:xfrm>
          </p:grpSpPr>
          <p:sp>
            <p:nvSpPr>
              <p:cNvPr id="467" name="Google Shape;467;p111"/>
              <p:cNvSpPr/>
              <p:nvPr/>
            </p:nvSpPr>
            <p:spPr>
              <a:xfrm>
                <a:off x="1477036" y="3530203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68" name="Google Shape;468;p111"/>
              <p:cNvSpPr/>
              <p:nvPr/>
            </p:nvSpPr>
            <p:spPr>
              <a:xfrm>
                <a:off x="1617869" y="3640874"/>
                <a:ext cx="428625" cy="488950"/>
              </a:xfrm>
              <a:custGeom>
                <a:rect b="b" l="l" r="r" t="t"/>
                <a:pathLst>
                  <a:path extrusionOk="0" h="1358" w="1192">
                    <a:moveTo>
                      <a:pt x="695" y="906"/>
                    </a:moveTo>
                    <a:cubicBezTo>
                      <a:pt x="680" y="914"/>
                      <a:pt x="640" y="931"/>
                      <a:pt x="596" y="931"/>
                    </a:cubicBezTo>
                    <a:cubicBezTo>
                      <a:pt x="551" y="931"/>
                      <a:pt x="512" y="914"/>
                      <a:pt x="497" y="906"/>
                    </a:cubicBezTo>
                    <a:cubicBezTo>
                      <a:pt x="494" y="905"/>
                      <a:pt x="489" y="903"/>
                      <a:pt x="482" y="900"/>
                    </a:cubicBezTo>
                    <a:cubicBezTo>
                      <a:pt x="445" y="884"/>
                      <a:pt x="345" y="841"/>
                      <a:pt x="345" y="765"/>
                    </a:cubicBezTo>
                    <a:lnTo>
                      <a:pt x="345" y="663"/>
                    </a:lnTo>
                    <a:lnTo>
                      <a:pt x="271" y="615"/>
                    </a:lnTo>
                    <a:cubicBezTo>
                      <a:pt x="264" y="610"/>
                      <a:pt x="260" y="602"/>
                      <a:pt x="260" y="593"/>
                    </a:cubicBezTo>
                    <a:lnTo>
                      <a:pt x="260" y="513"/>
                    </a:lnTo>
                    <a:lnTo>
                      <a:pt x="282" y="513"/>
                    </a:lnTo>
                    <a:lnTo>
                      <a:pt x="282" y="539"/>
                    </a:lnTo>
                    <a:lnTo>
                      <a:pt x="345" y="539"/>
                    </a:lnTo>
                    <a:lnTo>
                      <a:pt x="345" y="513"/>
                    </a:lnTo>
                    <a:lnTo>
                      <a:pt x="345" y="482"/>
                    </a:lnTo>
                    <a:lnTo>
                      <a:pt x="345" y="426"/>
                    </a:lnTo>
                    <a:cubicBezTo>
                      <a:pt x="345" y="392"/>
                      <a:pt x="356" y="366"/>
                      <a:pt x="381" y="344"/>
                    </a:cubicBezTo>
                    <a:lnTo>
                      <a:pt x="765" y="344"/>
                    </a:lnTo>
                    <a:cubicBezTo>
                      <a:pt x="841" y="344"/>
                      <a:pt x="847" y="428"/>
                      <a:pt x="847" y="454"/>
                    </a:cubicBezTo>
                    <a:lnTo>
                      <a:pt x="847" y="482"/>
                    </a:lnTo>
                    <a:lnTo>
                      <a:pt x="847" y="513"/>
                    </a:lnTo>
                    <a:lnTo>
                      <a:pt x="847" y="539"/>
                    </a:lnTo>
                    <a:lnTo>
                      <a:pt x="909" y="539"/>
                    </a:lnTo>
                    <a:lnTo>
                      <a:pt x="909" y="513"/>
                    </a:lnTo>
                    <a:lnTo>
                      <a:pt x="931" y="513"/>
                    </a:lnTo>
                    <a:lnTo>
                      <a:pt x="931" y="593"/>
                    </a:lnTo>
                    <a:cubicBezTo>
                      <a:pt x="931" y="602"/>
                      <a:pt x="927" y="610"/>
                      <a:pt x="920" y="615"/>
                    </a:cubicBezTo>
                    <a:lnTo>
                      <a:pt x="847" y="663"/>
                    </a:lnTo>
                    <a:lnTo>
                      <a:pt x="847" y="765"/>
                    </a:lnTo>
                    <a:cubicBezTo>
                      <a:pt x="847" y="841"/>
                      <a:pt x="747" y="884"/>
                      <a:pt x="709" y="900"/>
                    </a:cubicBezTo>
                    <a:cubicBezTo>
                      <a:pt x="703" y="903"/>
                      <a:pt x="698" y="905"/>
                      <a:pt x="695" y="906"/>
                    </a:cubicBezTo>
                    <a:close/>
                    <a:moveTo>
                      <a:pt x="283" y="426"/>
                    </a:moveTo>
                    <a:lnTo>
                      <a:pt x="283" y="451"/>
                    </a:lnTo>
                    <a:lnTo>
                      <a:pt x="264" y="451"/>
                    </a:lnTo>
                    <a:cubicBezTo>
                      <a:pt x="253" y="446"/>
                      <a:pt x="232" y="431"/>
                      <a:pt x="232" y="398"/>
                    </a:cubicBezTo>
                    <a:lnTo>
                      <a:pt x="232" y="341"/>
                    </a:lnTo>
                    <a:cubicBezTo>
                      <a:pt x="232" y="324"/>
                      <a:pt x="234" y="312"/>
                      <a:pt x="236" y="303"/>
                    </a:cubicBezTo>
                    <a:cubicBezTo>
                      <a:pt x="256" y="318"/>
                      <a:pt x="279" y="330"/>
                      <a:pt x="307" y="337"/>
                    </a:cubicBezTo>
                    <a:cubicBezTo>
                      <a:pt x="291" y="363"/>
                      <a:pt x="283" y="393"/>
                      <a:pt x="283" y="426"/>
                    </a:cubicBezTo>
                    <a:close/>
                    <a:moveTo>
                      <a:pt x="1191" y="1357"/>
                    </a:moveTo>
                    <a:lnTo>
                      <a:pt x="1191" y="1300"/>
                    </a:lnTo>
                    <a:cubicBezTo>
                      <a:pt x="1189" y="1231"/>
                      <a:pt x="1120" y="1164"/>
                      <a:pt x="1027" y="1140"/>
                    </a:cubicBezTo>
                    <a:lnTo>
                      <a:pt x="858" y="1096"/>
                    </a:lnTo>
                    <a:cubicBezTo>
                      <a:pt x="796" y="1079"/>
                      <a:pt x="796" y="1057"/>
                      <a:pt x="796" y="1047"/>
                    </a:cubicBezTo>
                    <a:lnTo>
                      <a:pt x="796" y="927"/>
                    </a:lnTo>
                    <a:cubicBezTo>
                      <a:pt x="849" y="896"/>
                      <a:pt x="909" y="845"/>
                      <a:pt x="909" y="765"/>
                    </a:cubicBezTo>
                    <a:lnTo>
                      <a:pt x="909" y="697"/>
                    </a:lnTo>
                    <a:lnTo>
                      <a:pt x="955" y="666"/>
                    </a:lnTo>
                    <a:cubicBezTo>
                      <a:pt x="979" y="650"/>
                      <a:pt x="994" y="623"/>
                      <a:pt x="994" y="593"/>
                    </a:cubicBezTo>
                    <a:lnTo>
                      <a:pt x="994" y="451"/>
                    </a:lnTo>
                    <a:lnTo>
                      <a:pt x="909" y="451"/>
                    </a:lnTo>
                    <a:cubicBezTo>
                      <a:pt x="908" y="367"/>
                      <a:pt x="863" y="282"/>
                      <a:pt x="765" y="282"/>
                    </a:cubicBezTo>
                    <a:lnTo>
                      <a:pt x="370" y="282"/>
                    </a:lnTo>
                    <a:cubicBezTo>
                      <a:pt x="275" y="282"/>
                      <a:pt x="232" y="225"/>
                      <a:pt x="232" y="172"/>
                    </a:cubicBezTo>
                    <a:lnTo>
                      <a:pt x="232" y="62"/>
                    </a:lnTo>
                    <a:lnTo>
                      <a:pt x="709" y="62"/>
                    </a:lnTo>
                    <a:cubicBezTo>
                      <a:pt x="900" y="62"/>
                      <a:pt x="932" y="89"/>
                      <a:pt x="932" y="257"/>
                    </a:cubicBezTo>
                    <a:lnTo>
                      <a:pt x="932" y="426"/>
                    </a:lnTo>
                    <a:lnTo>
                      <a:pt x="994" y="426"/>
                    </a:lnTo>
                    <a:lnTo>
                      <a:pt x="994" y="257"/>
                    </a:lnTo>
                    <a:cubicBezTo>
                      <a:pt x="994" y="36"/>
                      <a:pt x="910" y="0"/>
                      <a:pt x="709" y="0"/>
                    </a:cubicBezTo>
                    <a:lnTo>
                      <a:pt x="170" y="0"/>
                    </a:lnTo>
                    <a:lnTo>
                      <a:pt x="170" y="172"/>
                    </a:lnTo>
                    <a:cubicBezTo>
                      <a:pt x="170" y="200"/>
                      <a:pt x="177" y="228"/>
                      <a:pt x="192" y="253"/>
                    </a:cubicBezTo>
                    <a:cubicBezTo>
                      <a:pt x="180" y="271"/>
                      <a:pt x="170" y="298"/>
                      <a:pt x="170" y="341"/>
                    </a:cubicBezTo>
                    <a:lnTo>
                      <a:pt x="170" y="398"/>
                    </a:lnTo>
                    <a:cubicBezTo>
                      <a:pt x="170" y="431"/>
                      <a:pt x="182" y="457"/>
                      <a:pt x="198" y="476"/>
                    </a:cubicBezTo>
                    <a:lnTo>
                      <a:pt x="198" y="593"/>
                    </a:lnTo>
                    <a:cubicBezTo>
                      <a:pt x="198" y="623"/>
                      <a:pt x="212" y="650"/>
                      <a:pt x="237" y="666"/>
                    </a:cubicBezTo>
                    <a:lnTo>
                      <a:pt x="282" y="697"/>
                    </a:lnTo>
                    <a:lnTo>
                      <a:pt x="282" y="765"/>
                    </a:lnTo>
                    <a:cubicBezTo>
                      <a:pt x="282" y="845"/>
                      <a:pt x="342" y="896"/>
                      <a:pt x="395" y="927"/>
                    </a:cubicBezTo>
                    <a:lnTo>
                      <a:pt x="395" y="1047"/>
                    </a:lnTo>
                    <a:cubicBezTo>
                      <a:pt x="395" y="1057"/>
                      <a:pt x="395" y="1079"/>
                      <a:pt x="333" y="1096"/>
                    </a:cubicBezTo>
                    <a:lnTo>
                      <a:pt x="164" y="1140"/>
                    </a:lnTo>
                    <a:cubicBezTo>
                      <a:pt x="74" y="1163"/>
                      <a:pt x="2" y="1260"/>
                      <a:pt x="0" y="1329"/>
                    </a:cubicBezTo>
                    <a:lnTo>
                      <a:pt x="0" y="1357"/>
                    </a:lnTo>
                    <a:lnTo>
                      <a:pt x="62" y="1357"/>
                    </a:lnTo>
                    <a:lnTo>
                      <a:pt x="62" y="1330"/>
                    </a:lnTo>
                    <a:cubicBezTo>
                      <a:pt x="63" y="1290"/>
                      <a:pt x="114" y="1217"/>
                      <a:pt x="180" y="1200"/>
                    </a:cubicBezTo>
                    <a:lnTo>
                      <a:pt x="349" y="1156"/>
                    </a:lnTo>
                    <a:cubicBezTo>
                      <a:pt x="421" y="1137"/>
                      <a:pt x="457" y="1100"/>
                      <a:pt x="457" y="1047"/>
                    </a:cubicBezTo>
                    <a:lnTo>
                      <a:pt x="457" y="957"/>
                    </a:lnTo>
                    <a:cubicBezTo>
                      <a:pt x="458" y="957"/>
                      <a:pt x="458" y="957"/>
                      <a:pt x="458" y="957"/>
                    </a:cubicBezTo>
                    <a:cubicBezTo>
                      <a:pt x="463" y="959"/>
                      <a:pt x="467" y="961"/>
                      <a:pt x="469" y="962"/>
                    </a:cubicBezTo>
                    <a:cubicBezTo>
                      <a:pt x="492" y="974"/>
                      <a:pt x="540" y="993"/>
                      <a:pt x="596" y="993"/>
                    </a:cubicBezTo>
                    <a:cubicBezTo>
                      <a:pt x="651" y="993"/>
                      <a:pt x="699" y="974"/>
                      <a:pt x="723" y="962"/>
                    </a:cubicBezTo>
                    <a:cubicBezTo>
                      <a:pt x="725" y="961"/>
                      <a:pt x="729" y="959"/>
                      <a:pt x="734" y="957"/>
                    </a:cubicBezTo>
                    <a:lnTo>
                      <a:pt x="734" y="957"/>
                    </a:lnTo>
                    <a:lnTo>
                      <a:pt x="734" y="1047"/>
                    </a:lnTo>
                    <a:cubicBezTo>
                      <a:pt x="734" y="1100"/>
                      <a:pt x="771" y="1137"/>
                      <a:pt x="842" y="1156"/>
                    </a:cubicBezTo>
                    <a:lnTo>
                      <a:pt x="1012" y="1200"/>
                    </a:lnTo>
                    <a:cubicBezTo>
                      <a:pt x="1075" y="1216"/>
                      <a:pt x="1128" y="1262"/>
                      <a:pt x="1129" y="1301"/>
                    </a:cubicBezTo>
                    <a:lnTo>
                      <a:pt x="1129" y="1357"/>
                    </a:lnTo>
                    <a:lnTo>
                      <a:pt x="1191" y="135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69" name="Google Shape;469;p111"/>
            <p:cNvSpPr/>
            <p:nvPr/>
          </p:nvSpPr>
          <p:spPr>
            <a:xfrm>
              <a:off x="1033620" y="1785980"/>
              <a:ext cx="187471" cy="140404"/>
            </a:xfrm>
            <a:custGeom>
              <a:rect b="b" l="l" r="r" t="t"/>
              <a:pathLst>
                <a:path extrusionOk="0" h="124453" w="187471">
                  <a:moveTo>
                    <a:pt x="0" y="24979"/>
                  </a:moveTo>
                  <a:lnTo>
                    <a:pt x="97521" y="0"/>
                  </a:lnTo>
                  <a:lnTo>
                    <a:pt x="187471" y="28805"/>
                  </a:lnTo>
                  <a:lnTo>
                    <a:pt x="187471" y="28805"/>
                  </a:lnTo>
                  <a:lnTo>
                    <a:pt x="187471" y="74716"/>
                  </a:lnTo>
                  <a:lnTo>
                    <a:pt x="149211" y="105323"/>
                  </a:lnTo>
                  <a:lnTo>
                    <a:pt x="110952" y="120627"/>
                  </a:lnTo>
                  <a:lnTo>
                    <a:pt x="72693" y="124453"/>
                  </a:lnTo>
                  <a:lnTo>
                    <a:pt x="30607" y="105323"/>
                  </a:lnTo>
                  <a:lnTo>
                    <a:pt x="0" y="82368"/>
                  </a:lnTo>
                  <a:lnTo>
                    <a:pt x="0" y="2497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0" name="Google Shape;470;p111"/>
          <p:cNvGrpSpPr/>
          <p:nvPr/>
        </p:nvGrpSpPr>
        <p:grpSpPr>
          <a:xfrm>
            <a:off x="772211" y="547973"/>
            <a:ext cx="710291" cy="710292"/>
            <a:chOff x="772211" y="547973"/>
            <a:chExt cx="710291" cy="710292"/>
          </a:xfrm>
        </p:grpSpPr>
        <p:grpSp>
          <p:nvGrpSpPr>
            <p:cNvPr id="471" name="Google Shape;471;p111"/>
            <p:cNvGrpSpPr/>
            <p:nvPr/>
          </p:nvGrpSpPr>
          <p:grpSpPr>
            <a:xfrm>
              <a:off x="772211" y="547973"/>
              <a:ext cx="710291" cy="710292"/>
              <a:chOff x="1475612" y="2498626"/>
              <a:chExt cx="710291" cy="710292"/>
            </a:xfrm>
          </p:grpSpPr>
          <p:sp>
            <p:nvSpPr>
              <p:cNvPr id="472" name="Google Shape;472;p111"/>
              <p:cNvSpPr/>
              <p:nvPr/>
            </p:nvSpPr>
            <p:spPr>
              <a:xfrm>
                <a:off x="1475612" y="2498626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3" name="Google Shape;473;p111"/>
              <p:cNvSpPr/>
              <p:nvPr/>
            </p:nvSpPr>
            <p:spPr>
              <a:xfrm>
                <a:off x="1667245" y="2609297"/>
                <a:ext cx="327025" cy="488950"/>
              </a:xfrm>
              <a:custGeom>
                <a:rect b="b" l="l" r="r" t="t"/>
                <a:pathLst>
                  <a:path extrusionOk="0" h="1359" w="909">
                    <a:moveTo>
                      <a:pt x="714" y="1041"/>
                    </a:moveTo>
                    <a:lnTo>
                      <a:pt x="798" y="1125"/>
                    </a:lnTo>
                    <a:lnTo>
                      <a:pt x="802" y="1130"/>
                    </a:lnTo>
                    <a:cubicBezTo>
                      <a:pt x="815" y="1143"/>
                      <a:pt x="818" y="1147"/>
                      <a:pt x="818" y="1160"/>
                    </a:cubicBezTo>
                    <a:lnTo>
                      <a:pt x="818" y="1273"/>
                    </a:lnTo>
                    <a:lnTo>
                      <a:pt x="880" y="1273"/>
                    </a:lnTo>
                    <a:lnTo>
                      <a:pt x="880" y="1160"/>
                    </a:lnTo>
                    <a:cubicBezTo>
                      <a:pt x="880" y="1123"/>
                      <a:pt x="863" y="1104"/>
                      <a:pt x="848" y="1088"/>
                    </a:cubicBezTo>
                    <a:lnTo>
                      <a:pt x="758" y="997"/>
                    </a:lnTo>
                    <a:lnTo>
                      <a:pt x="714" y="1041"/>
                    </a:lnTo>
                    <a:close/>
                    <a:moveTo>
                      <a:pt x="60" y="1088"/>
                    </a:moveTo>
                    <a:cubicBezTo>
                      <a:pt x="46" y="1103"/>
                      <a:pt x="28" y="1123"/>
                      <a:pt x="28" y="1160"/>
                    </a:cubicBezTo>
                    <a:lnTo>
                      <a:pt x="28" y="1273"/>
                    </a:lnTo>
                    <a:lnTo>
                      <a:pt x="90" y="1273"/>
                    </a:lnTo>
                    <a:lnTo>
                      <a:pt x="90" y="1160"/>
                    </a:lnTo>
                    <a:cubicBezTo>
                      <a:pt x="90" y="1147"/>
                      <a:pt x="94" y="1143"/>
                      <a:pt x="106" y="1130"/>
                    </a:cubicBezTo>
                    <a:lnTo>
                      <a:pt x="194" y="1041"/>
                    </a:lnTo>
                    <a:lnTo>
                      <a:pt x="150" y="997"/>
                    </a:lnTo>
                    <a:lnTo>
                      <a:pt x="64" y="1083"/>
                    </a:lnTo>
                    <a:lnTo>
                      <a:pt x="60" y="1088"/>
                    </a:lnTo>
                    <a:close/>
                    <a:moveTo>
                      <a:pt x="734" y="737"/>
                    </a:moveTo>
                    <a:cubicBezTo>
                      <a:pt x="734" y="777"/>
                      <a:pt x="723" y="842"/>
                      <a:pt x="711" y="861"/>
                    </a:cubicBezTo>
                    <a:cubicBezTo>
                      <a:pt x="698" y="880"/>
                      <a:pt x="638" y="936"/>
                      <a:pt x="602" y="969"/>
                    </a:cubicBezTo>
                    <a:cubicBezTo>
                      <a:pt x="570" y="999"/>
                      <a:pt x="527" y="1016"/>
                      <a:pt x="482" y="1016"/>
                    </a:cubicBezTo>
                    <a:lnTo>
                      <a:pt x="426" y="1016"/>
                    </a:lnTo>
                    <a:cubicBezTo>
                      <a:pt x="381" y="1016"/>
                      <a:pt x="338" y="999"/>
                      <a:pt x="306" y="968"/>
                    </a:cubicBezTo>
                    <a:cubicBezTo>
                      <a:pt x="271" y="936"/>
                      <a:pt x="210" y="880"/>
                      <a:pt x="198" y="861"/>
                    </a:cubicBezTo>
                    <a:cubicBezTo>
                      <a:pt x="185" y="842"/>
                      <a:pt x="175" y="777"/>
                      <a:pt x="175" y="737"/>
                    </a:cubicBezTo>
                    <a:lnTo>
                      <a:pt x="175" y="570"/>
                    </a:lnTo>
                    <a:lnTo>
                      <a:pt x="734" y="570"/>
                    </a:lnTo>
                    <a:lnTo>
                      <a:pt x="734" y="737"/>
                    </a:lnTo>
                    <a:close/>
                    <a:moveTo>
                      <a:pt x="3" y="508"/>
                    </a:moveTo>
                    <a:lnTo>
                      <a:pt x="3" y="570"/>
                    </a:lnTo>
                    <a:lnTo>
                      <a:pt x="113" y="570"/>
                    </a:lnTo>
                    <a:lnTo>
                      <a:pt x="113" y="737"/>
                    </a:lnTo>
                    <a:cubicBezTo>
                      <a:pt x="113" y="772"/>
                      <a:pt x="121" y="857"/>
                      <a:pt x="146" y="895"/>
                    </a:cubicBezTo>
                    <a:cubicBezTo>
                      <a:pt x="155" y="909"/>
                      <a:pt x="176" y="930"/>
                      <a:pt x="197" y="952"/>
                    </a:cubicBezTo>
                    <a:lnTo>
                      <a:pt x="197" y="1157"/>
                    </a:lnTo>
                    <a:lnTo>
                      <a:pt x="160" y="1134"/>
                    </a:lnTo>
                    <a:lnTo>
                      <a:pt x="127" y="1187"/>
                    </a:lnTo>
                    <a:lnTo>
                      <a:pt x="338" y="1319"/>
                    </a:lnTo>
                    <a:lnTo>
                      <a:pt x="338" y="1358"/>
                    </a:lnTo>
                    <a:lnTo>
                      <a:pt x="400" y="1358"/>
                    </a:lnTo>
                    <a:lnTo>
                      <a:pt x="400" y="1301"/>
                    </a:lnTo>
                    <a:cubicBezTo>
                      <a:pt x="400" y="1291"/>
                      <a:pt x="395" y="1281"/>
                      <a:pt x="386" y="1275"/>
                    </a:cubicBezTo>
                    <a:lnTo>
                      <a:pt x="259" y="1196"/>
                    </a:lnTo>
                    <a:lnTo>
                      <a:pt x="259" y="1010"/>
                    </a:lnTo>
                    <a:cubicBezTo>
                      <a:pt x="261" y="1011"/>
                      <a:pt x="262" y="1013"/>
                      <a:pt x="263" y="1013"/>
                    </a:cubicBezTo>
                    <a:cubicBezTo>
                      <a:pt x="307" y="1055"/>
                      <a:pt x="365" y="1078"/>
                      <a:pt x="426" y="1078"/>
                    </a:cubicBezTo>
                    <a:lnTo>
                      <a:pt x="482" y="1078"/>
                    </a:lnTo>
                    <a:cubicBezTo>
                      <a:pt x="543" y="1078"/>
                      <a:pt x="601" y="1055"/>
                      <a:pt x="644" y="1014"/>
                    </a:cubicBezTo>
                    <a:cubicBezTo>
                      <a:pt x="645" y="1013"/>
                      <a:pt x="647" y="1011"/>
                      <a:pt x="649" y="1010"/>
                    </a:cubicBezTo>
                    <a:lnTo>
                      <a:pt x="649" y="1196"/>
                    </a:lnTo>
                    <a:lnTo>
                      <a:pt x="522" y="1275"/>
                    </a:lnTo>
                    <a:cubicBezTo>
                      <a:pt x="513" y="1281"/>
                      <a:pt x="508" y="1291"/>
                      <a:pt x="508" y="1301"/>
                    </a:cubicBezTo>
                    <a:lnTo>
                      <a:pt x="508" y="1358"/>
                    </a:lnTo>
                    <a:lnTo>
                      <a:pt x="570" y="1358"/>
                    </a:lnTo>
                    <a:lnTo>
                      <a:pt x="570" y="1319"/>
                    </a:lnTo>
                    <a:lnTo>
                      <a:pt x="781" y="1187"/>
                    </a:lnTo>
                    <a:lnTo>
                      <a:pt x="748" y="1134"/>
                    </a:lnTo>
                    <a:lnTo>
                      <a:pt x="711" y="1157"/>
                    </a:lnTo>
                    <a:lnTo>
                      <a:pt x="711" y="952"/>
                    </a:lnTo>
                    <a:cubicBezTo>
                      <a:pt x="733" y="930"/>
                      <a:pt x="753" y="909"/>
                      <a:pt x="762" y="895"/>
                    </a:cubicBezTo>
                    <a:cubicBezTo>
                      <a:pt x="787" y="857"/>
                      <a:pt x="796" y="772"/>
                      <a:pt x="796" y="737"/>
                    </a:cubicBezTo>
                    <a:lnTo>
                      <a:pt x="796" y="571"/>
                    </a:lnTo>
                    <a:lnTo>
                      <a:pt x="906" y="571"/>
                    </a:lnTo>
                    <a:lnTo>
                      <a:pt x="906" y="508"/>
                    </a:lnTo>
                    <a:lnTo>
                      <a:pt x="3" y="508"/>
                    </a:lnTo>
                    <a:close/>
                    <a:moveTo>
                      <a:pt x="254" y="201"/>
                    </a:moveTo>
                    <a:lnTo>
                      <a:pt x="316" y="201"/>
                    </a:lnTo>
                    <a:lnTo>
                      <a:pt x="316" y="60"/>
                    </a:lnTo>
                    <a:cubicBezTo>
                      <a:pt x="316" y="49"/>
                      <a:pt x="310" y="39"/>
                      <a:pt x="301" y="33"/>
                    </a:cubicBezTo>
                    <a:cubicBezTo>
                      <a:pt x="291" y="27"/>
                      <a:pt x="280" y="27"/>
                      <a:pt x="270" y="32"/>
                    </a:cubicBezTo>
                    <a:cubicBezTo>
                      <a:pt x="170" y="87"/>
                      <a:pt x="56" y="171"/>
                      <a:pt x="56" y="342"/>
                    </a:cubicBezTo>
                    <a:lnTo>
                      <a:pt x="56" y="379"/>
                    </a:lnTo>
                    <a:lnTo>
                      <a:pt x="17" y="399"/>
                    </a:lnTo>
                    <a:cubicBezTo>
                      <a:pt x="6" y="404"/>
                      <a:pt x="0" y="415"/>
                      <a:pt x="0" y="427"/>
                    </a:cubicBezTo>
                    <a:lnTo>
                      <a:pt x="0" y="483"/>
                    </a:lnTo>
                    <a:lnTo>
                      <a:pt x="62" y="483"/>
                    </a:lnTo>
                    <a:lnTo>
                      <a:pt x="62" y="446"/>
                    </a:lnTo>
                    <a:lnTo>
                      <a:pt x="101" y="426"/>
                    </a:lnTo>
                    <a:cubicBezTo>
                      <a:pt x="112" y="421"/>
                      <a:pt x="118" y="410"/>
                      <a:pt x="118" y="398"/>
                    </a:cubicBezTo>
                    <a:lnTo>
                      <a:pt x="118" y="342"/>
                    </a:lnTo>
                    <a:cubicBezTo>
                      <a:pt x="118" y="247"/>
                      <a:pt x="159" y="176"/>
                      <a:pt x="254" y="114"/>
                    </a:cubicBezTo>
                    <a:lnTo>
                      <a:pt x="254" y="201"/>
                    </a:lnTo>
                    <a:close/>
                    <a:moveTo>
                      <a:pt x="508" y="285"/>
                    </a:moveTo>
                    <a:lnTo>
                      <a:pt x="570" y="285"/>
                    </a:lnTo>
                    <a:lnTo>
                      <a:pt x="570" y="31"/>
                    </a:lnTo>
                    <a:cubicBezTo>
                      <a:pt x="570" y="14"/>
                      <a:pt x="556" y="0"/>
                      <a:pt x="539" y="0"/>
                    </a:cubicBezTo>
                    <a:lnTo>
                      <a:pt x="369" y="0"/>
                    </a:lnTo>
                    <a:cubicBezTo>
                      <a:pt x="352" y="0"/>
                      <a:pt x="338" y="14"/>
                      <a:pt x="338" y="31"/>
                    </a:cubicBezTo>
                    <a:lnTo>
                      <a:pt x="338" y="285"/>
                    </a:lnTo>
                    <a:lnTo>
                      <a:pt x="400" y="285"/>
                    </a:lnTo>
                    <a:lnTo>
                      <a:pt x="400" y="63"/>
                    </a:lnTo>
                    <a:lnTo>
                      <a:pt x="508" y="63"/>
                    </a:lnTo>
                    <a:lnTo>
                      <a:pt x="508" y="285"/>
                    </a:lnTo>
                    <a:close/>
                    <a:moveTo>
                      <a:pt x="908" y="483"/>
                    </a:moveTo>
                    <a:lnTo>
                      <a:pt x="908" y="427"/>
                    </a:lnTo>
                    <a:cubicBezTo>
                      <a:pt x="908" y="415"/>
                      <a:pt x="902" y="404"/>
                      <a:pt x="891" y="399"/>
                    </a:cubicBezTo>
                    <a:lnTo>
                      <a:pt x="852" y="379"/>
                    </a:lnTo>
                    <a:lnTo>
                      <a:pt x="852" y="342"/>
                    </a:lnTo>
                    <a:cubicBezTo>
                      <a:pt x="852" y="173"/>
                      <a:pt x="738" y="88"/>
                      <a:pt x="639" y="33"/>
                    </a:cubicBezTo>
                    <a:cubicBezTo>
                      <a:pt x="629" y="27"/>
                      <a:pt x="617" y="27"/>
                      <a:pt x="608" y="33"/>
                    </a:cubicBezTo>
                    <a:cubicBezTo>
                      <a:pt x="598" y="39"/>
                      <a:pt x="592" y="49"/>
                      <a:pt x="592" y="60"/>
                    </a:cubicBezTo>
                    <a:lnTo>
                      <a:pt x="592" y="201"/>
                    </a:lnTo>
                    <a:lnTo>
                      <a:pt x="654" y="201"/>
                    </a:lnTo>
                    <a:lnTo>
                      <a:pt x="654" y="115"/>
                    </a:lnTo>
                    <a:cubicBezTo>
                      <a:pt x="750" y="178"/>
                      <a:pt x="790" y="247"/>
                      <a:pt x="790" y="342"/>
                    </a:cubicBezTo>
                    <a:lnTo>
                      <a:pt x="790" y="398"/>
                    </a:lnTo>
                    <a:cubicBezTo>
                      <a:pt x="790" y="410"/>
                      <a:pt x="797" y="421"/>
                      <a:pt x="807" y="426"/>
                    </a:cubicBezTo>
                    <a:lnTo>
                      <a:pt x="846" y="446"/>
                    </a:lnTo>
                    <a:lnTo>
                      <a:pt x="846" y="483"/>
                    </a:lnTo>
                    <a:lnTo>
                      <a:pt x="908" y="483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4" name="Google Shape;474;p111"/>
            <p:cNvSpPr/>
            <p:nvPr/>
          </p:nvSpPr>
          <p:spPr>
            <a:xfrm>
              <a:off x="1014570" y="927967"/>
              <a:ext cx="227444" cy="110893"/>
            </a:xfrm>
            <a:custGeom>
              <a:rect b="b" l="l" r="r" t="t"/>
              <a:pathLst>
                <a:path extrusionOk="0" h="124453" w="217887">
                  <a:moveTo>
                    <a:pt x="0" y="39232"/>
                  </a:moveTo>
                  <a:lnTo>
                    <a:pt x="112729" y="0"/>
                  </a:lnTo>
                  <a:lnTo>
                    <a:pt x="202679" y="28805"/>
                  </a:lnTo>
                  <a:lnTo>
                    <a:pt x="217887" y="35932"/>
                  </a:lnTo>
                  <a:lnTo>
                    <a:pt x="202679" y="74716"/>
                  </a:lnTo>
                  <a:lnTo>
                    <a:pt x="164419" y="105323"/>
                  </a:lnTo>
                  <a:lnTo>
                    <a:pt x="126160" y="120627"/>
                  </a:lnTo>
                  <a:lnTo>
                    <a:pt x="87901" y="124453"/>
                  </a:lnTo>
                  <a:lnTo>
                    <a:pt x="45815" y="105323"/>
                  </a:lnTo>
                  <a:lnTo>
                    <a:pt x="15208" y="82368"/>
                  </a:lnTo>
                  <a:lnTo>
                    <a:pt x="0" y="3923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75" name="Google Shape;475;p111"/>
          <p:cNvGrpSpPr/>
          <p:nvPr/>
        </p:nvGrpSpPr>
        <p:grpSpPr>
          <a:xfrm>
            <a:off x="772211" y="3416354"/>
            <a:ext cx="710291" cy="710292"/>
            <a:chOff x="772211" y="3416354"/>
            <a:chExt cx="710291" cy="710292"/>
          </a:xfrm>
        </p:grpSpPr>
        <p:grpSp>
          <p:nvGrpSpPr>
            <p:cNvPr id="476" name="Google Shape;476;p111"/>
            <p:cNvGrpSpPr/>
            <p:nvPr/>
          </p:nvGrpSpPr>
          <p:grpSpPr>
            <a:xfrm>
              <a:off x="772211" y="3416354"/>
              <a:ext cx="710291" cy="710292"/>
              <a:chOff x="3683886" y="4528578"/>
              <a:chExt cx="710291" cy="710292"/>
            </a:xfrm>
          </p:grpSpPr>
          <p:sp>
            <p:nvSpPr>
              <p:cNvPr id="477" name="Google Shape;477;p111"/>
              <p:cNvSpPr/>
              <p:nvPr/>
            </p:nvSpPr>
            <p:spPr>
              <a:xfrm>
                <a:off x="3683886" y="4528578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78" name="Google Shape;478;p111"/>
              <p:cNvSpPr/>
              <p:nvPr/>
            </p:nvSpPr>
            <p:spPr>
              <a:xfrm>
                <a:off x="3806462" y="4617017"/>
                <a:ext cx="465138" cy="463550"/>
              </a:xfrm>
              <a:custGeom>
                <a:rect b="b" l="l" r="r" t="t"/>
                <a:pathLst>
                  <a:path extrusionOk="0" h="1292" w="1295">
                    <a:moveTo>
                      <a:pt x="1026" y="862"/>
                    </a:moveTo>
                    <a:lnTo>
                      <a:pt x="967" y="862"/>
                    </a:lnTo>
                    <a:lnTo>
                      <a:pt x="967" y="1291"/>
                    </a:lnTo>
                    <a:lnTo>
                      <a:pt x="1026" y="1291"/>
                    </a:lnTo>
                    <a:lnTo>
                      <a:pt x="1026" y="862"/>
                    </a:lnTo>
                    <a:close/>
                    <a:moveTo>
                      <a:pt x="731" y="683"/>
                    </a:moveTo>
                    <a:lnTo>
                      <a:pt x="778" y="718"/>
                    </a:lnTo>
                    <a:lnTo>
                      <a:pt x="806" y="682"/>
                    </a:lnTo>
                    <a:lnTo>
                      <a:pt x="806" y="1291"/>
                    </a:lnTo>
                    <a:lnTo>
                      <a:pt x="865" y="1291"/>
                    </a:lnTo>
                    <a:lnTo>
                      <a:pt x="865" y="593"/>
                    </a:lnTo>
                    <a:cubicBezTo>
                      <a:pt x="865" y="581"/>
                      <a:pt x="856" y="569"/>
                      <a:pt x="844" y="565"/>
                    </a:cubicBezTo>
                    <a:cubicBezTo>
                      <a:pt x="832" y="561"/>
                      <a:pt x="819" y="565"/>
                      <a:pt x="811" y="576"/>
                    </a:cubicBezTo>
                    <a:lnTo>
                      <a:pt x="731" y="683"/>
                    </a:lnTo>
                    <a:close/>
                    <a:moveTo>
                      <a:pt x="328" y="862"/>
                    </a:moveTo>
                    <a:lnTo>
                      <a:pt x="269" y="862"/>
                    </a:lnTo>
                    <a:lnTo>
                      <a:pt x="269" y="1291"/>
                    </a:lnTo>
                    <a:lnTo>
                      <a:pt x="328" y="1291"/>
                    </a:lnTo>
                    <a:lnTo>
                      <a:pt x="328" y="862"/>
                    </a:lnTo>
                    <a:close/>
                    <a:moveTo>
                      <a:pt x="376" y="191"/>
                    </a:moveTo>
                    <a:cubicBezTo>
                      <a:pt x="376" y="237"/>
                      <a:pt x="345" y="269"/>
                      <a:pt x="298" y="269"/>
                    </a:cubicBezTo>
                    <a:cubicBezTo>
                      <a:pt x="252" y="269"/>
                      <a:pt x="220" y="237"/>
                      <a:pt x="220" y="191"/>
                    </a:cubicBezTo>
                    <a:lnTo>
                      <a:pt x="220" y="137"/>
                    </a:lnTo>
                    <a:cubicBezTo>
                      <a:pt x="220" y="91"/>
                      <a:pt x="252" y="59"/>
                      <a:pt x="298" y="59"/>
                    </a:cubicBezTo>
                    <a:cubicBezTo>
                      <a:pt x="345" y="59"/>
                      <a:pt x="376" y="91"/>
                      <a:pt x="376" y="137"/>
                    </a:cubicBezTo>
                    <a:lnTo>
                      <a:pt x="376" y="191"/>
                    </a:lnTo>
                    <a:close/>
                    <a:moveTo>
                      <a:pt x="435" y="137"/>
                    </a:moveTo>
                    <a:cubicBezTo>
                      <a:pt x="435" y="58"/>
                      <a:pt x="378" y="0"/>
                      <a:pt x="298" y="0"/>
                    </a:cubicBezTo>
                    <a:cubicBezTo>
                      <a:pt x="219" y="0"/>
                      <a:pt x="161" y="58"/>
                      <a:pt x="161" y="137"/>
                    </a:cubicBezTo>
                    <a:lnTo>
                      <a:pt x="161" y="191"/>
                    </a:lnTo>
                    <a:cubicBezTo>
                      <a:pt x="161" y="270"/>
                      <a:pt x="219" y="328"/>
                      <a:pt x="298" y="328"/>
                    </a:cubicBezTo>
                    <a:cubicBezTo>
                      <a:pt x="378" y="328"/>
                      <a:pt x="435" y="270"/>
                      <a:pt x="435" y="191"/>
                    </a:cubicBezTo>
                    <a:lnTo>
                      <a:pt x="435" y="137"/>
                    </a:lnTo>
                    <a:close/>
                    <a:moveTo>
                      <a:pt x="617" y="522"/>
                    </a:moveTo>
                    <a:cubicBezTo>
                      <a:pt x="614" y="517"/>
                      <a:pt x="610" y="512"/>
                      <a:pt x="605" y="505"/>
                    </a:cubicBezTo>
                    <a:cubicBezTo>
                      <a:pt x="567" y="451"/>
                      <a:pt x="496" y="349"/>
                      <a:pt x="379" y="349"/>
                    </a:cubicBezTo>
                    <a:lnTo>
                      <a:pt x="191" y="349"/>
                    </a:lnTo>
                    <a:cubicBezTo>
                      <a:pt x="99" y="349"/>
                      <a:pt x="0" y="426"/>
                      <a:pt x="0" y="540"/>
                    </a:cubicBezTo>
                    <a:lnTo>
                      <a:pt x="0" y="754"/>
                    </a:lnTo>
                    <a:cubicBezTo>
                      <a:pt x="0" y="815"/>
                      <a:pt x="49" y="872"/>
                      <a:pt x="108" y="887"/>
                    </a:cubicBezTo>
                    <a:lnTo>
                      <a:pt x="108" y="1291"/>
                    </a:lnTo>
                    <a:lnTo>
                      <a:pt x="167" y="1291"/>
                    </a:lnTo>
                    <a:lnTo>
                      <a:pt x="167" y="566"/>
                    </a:lnTo>
                    <a:lnTo>
                      <a:pt x="108" y="566"/>
                    </a:lnTo>
                    <a:lnTo>
                      <a:pt x="108" y="824"/>
                    </a:lnTo>
                    <a:cubicBezTo>
                      <a:pt x="81" y="811"/>
                      <a:pt x="59" y="782"/>
                      <a:pt x="59" y="754"/>
                    </a:cubicBezTo>
                    <a:lnTo>
                      <a:pt x="59" y="540"/>
                    </a:lnTo>
                    <a:cubicBezTo>
                      <a:pt x="59" y="454"/>
                      <a:pt x="136" y="408"/>
                      <a:pt x="191" y="408"/>
                    </a:cubicBezTo>
                    <a:lnTo>
                      <a:pt x="379" y="408"/>
                    </a:lnTo>
                    <a:cubicBezTo>
                      <a:pt x="465" y="408"/>
                      <a:pt x="523" y="490"/>
                      <a:pt x="557" y="539"/>
                    </a:cubicBezTo>
                    <a:cubicBezTo>
                      <a:pt x="562" y="546"/>
                      <a:pt x="566" y="552"/>
                      <a:pt x="570" y="557"/>
                    </a:cubicBezTo>
                    <a:cubicBezTo>
                      <a:pt x="596" y="593"/>
                      <a:pt x="660" y="691"/>
                      <a:pt x="688" y="734"/>
                    </a:cubicBezTo>
                    <a:lnTo>
                      <a:pt x="675" y="747"/>
                    </a:lnTo>
                    <a:cubicBezTo>
                      <a:pt x="668" y="754"/>
                      <a:pt x="658" y="758"/>
                      <a:pt x="647" y="758"/>
                    </a:cubicBezTo>
                    <a:lnTo>
                      <a:pt x="647" y="758"/>
                    </a:lnTo>
                    <a:cubicBezTo>
                      <a:pt x="636" y="758"/>
                      <a:pt x="626" y="754"/>
                      <a:pt x="619" y="747"/>
                    </a:cubicBezTo>
                    <a:lnTo>
                      <a:pt x="454" y="573"/>
                    </a:lnTo>
                    <a:cubicBezTo>
                      <a:pt x="446" y="564"/>
                      <a:pt x="433" y="561"/>
                      <a:pt x="422" y="566"/>
                    </a:cubicBezTo>
                    <a:cubicBezTo>
                      <a:pt x="410" y="570"/>
                      <a:pt x="403" y="581"/>
                      <a:pt x="403" y="593"/>
                    </a:cubicBezTo>
                    <a:lnTo>
                      <a:pt x="403" y="1291"/>
                    </a:lnTo>
                    <a:lnTo>
                      <a:pt x="462" y="1291"/>
                    </a:lnTo>
                    <a:lnTo>
                      <a:pt x="462" y="667"/>
                    </a:lnTo>
                    <a:lnTo>
                      <a:pt x="577" y="788"/>
                    </a:lnTo>
                    <a:cubicBezTo>
                      <a:pt x="596" y="807"/>
                      <a:pt x="620" y="817"/>
                      <a:pt x="647" y="817"/>
                    </a:cubicBezTo>
                    <a:lnTo>
                      <a:pt x="647" y="817"/>
                    </a:lnTo>
                    <a:cubicBezTo>
                      <a:pt x="673" y="817"/>
                      <a:pt x="698" y="807"/>
                      <a:pt x="716" y="789"/>
                    </a:cubicBezTo>
                    <a:lnTo>
                      <a:pt x="747" y="759"/>
                    </a:lnTo>
                    <a:cubicBezTo>
                      <a:pt x="757" y="749"/>
                      <a:pt x="758" y="734"/>
                      <a:pt x="751" y="722"/>
                    </a:cubicBezTo>
                    <a:cubicBezTo>
                      <a:pt x="747" y="716"/>
                      <a:pt x="652" y="570"/>
                      <a:pt x="617" y="522"/>
                    </a:cubicBezTo>
                    <a:close/>
                    <a:moveTo>
                      <a:pt x="1074" y="191"/>
                    </a:moveTo>
                    <a:cubicBezTo>
                      <a:pt x="1074" y="237"/>
                      <a:pt x="1043" y="269"/>
                      <a:pt x="996" y="269"/>
                    </a:cubicBezTo>
                    <a:cubicBezTo>
                      <a:pt x="950" y="269"/>
                      <a:pt x="918" y="237"/>
                      <a:pt x="918" y="191"/>
                    </a:cubicBezTo>
                    <a:lnTo>
                      <a:pt x="918" y="137"/>
                    </a:lnTo>
                    <a:cubicBezTo>
                      <a:pt x="918" y="91"/>
                      <a:pt x="950" y="59"/>
                      <a:pt x="996" y="59"/>
                    </a:cubicBezTo>
                    <a:cubicBezTo>
                      <a:pt x="1043" y="59"/>
                      <a:pt x="1074" y="91"/>
                      <a:pt x="1074" y="137"/>
                    </a:cubicBezTo>
                    <a:lnTo>
                      <a:pt x="1074" y="191"/>
                    </a:lnTo>
                    <a:close/>
                    <a:moveTo>
                      <a:pt x="1133" y="137"/>
                    </a:moveTo>
                    <a:cubicBezTo>
                      <a:pt x="1133" y="58"/>
                      <a:pt x="1075" y="0"/>
                      <a:pt x="996" y="0"/>
                    </a:cubicBezTo>
                    <a:cubicBezTo>
                      <a:pt x="917" y="0"/>
                      <a:pt x="859" y="58"/>
                      <a:pt x="859" y="137"/>
                    </a:cubicBezTo>
                    <a:lnTo>
                      <a:pt x="859" y="191"/>
                    </a:lnTo>
                    <a:cubicBezTo>
                      <a:pt x="859" y="270"/>
                      <a:pt x="917" y="328"/>
                      <a:pt x="996" y="328"/>
                    </a:cubicBezTo>
                    <a:cubicBezTo>
                      <a:pt x="1075" y="328"/>
                      <a:pt x="1133" y="270"/>
                      <a:pt x="1133" y="191"/>
                    </a:cubicBezTo>
                    <a:lnTo>
                      <a:pt x="1133" y="137"/>
                    </a:lnTo>
                    <a:close/>
                    <a:moveTo>
                      <a:pt x="1294" y="540"/>
                    </a:moveTo>
                    <a:cubicBezTo>
                      <a:pt x="1294" y="426"/>
                      <a:pt x="1195" y="349"/>
                      <a:pt x="1103" y="349"/>
                    </a:cubicBezTo>
                    <a:lnTo>
                      <a:pt x="916" y="349"/>
                    </a:lnTo>
                    <a:cubicBezTo>
                      <a:pt x="815" y="349"/>
                      <a:pt x="752" y="434"/>
                      <a:pt x="729" y="471"/>
                    </a:cubicBezTo>
                    <a:cubicBezTo>
                      <a:pt x="716" y="493"/>
                      <a:pt x="677" y="549"/>
                      <a:pt x="677" y="550"/>
                    </a:cubicBezTo>
                    <a:lnTo>
                      <a:pt x="725" y="583"/>
                    </a:lnTo>
                    <a:cubicBezTo>
                      <a:pt x="727" y="581"/>
                      <a:pt x="765" y="525"/>
                      <a:pt x="780" y="501"/>
                    </a:cubicBezTo>
                    <a:cubicBezTo>
                      <a:pt x="793" y="480"/>
                      <a:pt x="843" y="408"/>
                      <a:pt x="916" y="408"/>
                    </a:cubicBezTo>
                    <a:lnTo>
                      <a:pt x="1103" y="408"/>
                    </a:lnTo>
                    <a:cubicBezTo>
                      <a:pt x="1166" y="408"/>
                      <a:pt x="1235" y="462"/>
                      <a:pt x="1235" y="540"/>
                    </a:cubicBezTo>
                    <a:lnTo>
                      <a:pt x="1235" y="754"/>
                    </a:lnTo>
                    <a:cubicBezTo>
                      <a:pt x="1235" y="791"/>
                      <a:pt x="1196" y="830"/>
                      <a:pt x="1160" y="832"/>
                    </a:cubicBezTo>
                    <a:lnTo>
                      <a:pt x="1160" y="566"/>
                    </a:lnTo>
                    <a:lnTo>
                      <a:pt x="1101" y="566"/>
                    </a:lnTo>
                    <a:lnTo>
                      <a:pt x="1101" y="1291"/>
                    </a:lnTo>
                    <a:lnTo>
                      <a:pt x="1160" y="1291"/>
                    </a:lnTo>
                    <a:lnTo>
                      <a:pt x="1160" y="891"/>
                    </a:lnTo>
                    <a:cubicBezTo>
                      <a:pt x="1228" y="889"/>
                      <a:pt x="1294" y="823"/>
                      <a:pt x="1294" y="754"/>
                    </a:cubicBezTo>
                    <a:lnTo>
                      <a:pt x="1294" y="54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79" name="Google Shape;479;p111"/>
            <p:cNvSpPr/>
            <p:nvPr/>
          </p:nvSpPr>
          <p:spPr>
            <a:xfrm>
              <a:off x="965200" y="3575050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111"/>
            <p:cNvSpPr/>
            <p:nvPr/>
          </p:nvSpPr>
          <p:spPr>
            <a:xfrm>
              <a:off x="1219084" y="3579211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1" name="Google Shape;481;p111"/>
          <p:cNvGrpSpPr/>
          <p:nvPr/>
        </p:nvGrpSpPr>
        <p:grpSpPr>
          <a:xfrm>
            <a:off x="752722" y="4454581"/>
            <a:ext cx="710291" cy="710292"/>
            <a:chOff x="752722" y="4454581"/>
            <a:chExt cx="710291" cy="710292"/>
          </a:xfrm>
        </p:grpSpPr>
        <p:grpSp>
          <p:nvGrpSpPr>
            <p:cNvPr id="482" name="Google Shape;482;p111"/>
            <p:cNvGrpSpPr/>
            <p:nvPr/>
          </p:nvGrpSpPr>
          <p:grpSpPr>
            <a:xfrm>
              <a:off x="752722" y="4454581"/>
              <a:ext cx="710291" cy="710292"/>
              <a:chOff x="6982974" y="4528578"/>
              <a:chExt cx="710291" cy="710292"/>
            </a:xfrm>
          </p:grpSpPr>
          <p:sp>
            <p:nvSpPr>
              <p:cNvPr id="483" name="Google Shape;483;p111"/>
              <p:cNvSpPr/>
              <p:nvPr/>
            </p:nvSpPr>
            <p:spPr>
              <a:xfrm>
                <a:off x="6982974" y="4528578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4" name="Google Shape;484;p111"/>
              <p:cNvSpPr/>
              <p:nvPr/>
            </p:nvSpPr>
            <p:spPr>
              <a:xfrm>
                <a:off x="7113488" y="4648774"/>
                <a:ext cx="449262" cy="469900"/>
              </a:xfrm>
              <a:custGeom>
                <a:rect b="b" l="l" r="r" t="t"/>
                <a:pathLst>
                  <a:path extrusionOk="0" h="1304" w="1247">
                    <a:moveTo>
                      <a:pt x="705" y="1013"/>
                    </a:moveTo>
                    <a:cubicBezTo>
                      <a:pt x="704" y="1022"/>
                      <a:pt x="706" y="1031"/>
                      <a:pt x="712" y="1038"/>
                    </a:cubicBezTo>
                    <a:cubicBezTo>
                      <a:pt x="718" y="1045"/>
                      <a:pt x="727" y="1049"/>
                      <a:pt x="736" y="1049"/>
                    </a:cubicBezTo>
                    <a:lnTo>
                      <a:pt x="817" y="1049"/>
                    </a:lnTo>
                    <a:lnTo>
                      <a:pt x="817" y="1272"/>
                    </a:lnTo>
                    <a:cubicBezTo>
                      <a:pt x="817" y="1289"/>
                      <a:pt x="831" y="1303"/>
                      <a:pt x="848" y="1303"/>
                    </a:cubicBezTo>
                    <a:cubicBezTo>
                      <a:pt x="866" y="1303"/>
                      <a:pt x="880" y="1289"/>
                      <a:pt x="880" y="1272"/>
                    </a:cubicBezTo>
                    <a:lnTo>
                      <a:pt x="880" y="1049"/>
                    </a:lnTo>
                    <a:lnTo>
                      <a:pt x="987" y="1049"/>
                    </a:lnTo>
                    <a:lnTo>
                      <a:pt x="987" y="1272"/>
                    </a:lnTo>
                    <a:cubicBezTo>
                      <a:pt x="987" y="1289"/>
                      <a:pt x="1001" y="1303"/>
                      <a:pt x="1018" y="1303"/>
                    </a:cubicBezTo>
                    <a:cubicBezTo>
                      <a:pt x="1035" y="1303"/>
                      <a:pt x="1049" y="1289"/>
                      <a:pt x="1049" y="1272"/>
                    </a:cubicBezTo>
                    <a:lnTo>
                      <a:pt x="1049" y="1049"/>
                    </a:lnTo>
                    <a:lnTo>
                      <a:pt x="1131" y="1049"/>
                    </a:lnTo>
                    <a:cubicBezTo>
                      <a:pt x="1140" y="1049"/>
                      <a:pt x="1148" y="1045"/>
                      <a:pt x="1154" y="1038"/>
                    </a:cubicBezTo>
                    <a:cubicBezTo>
                      <a:pt x="1160" y="1031"/>
                      <a:pt x="1163" y="1022"/>
                      <a:pt x="1161" y="1013"/>
                    </a:cubicBezTo>
                    <a:lnTo>
                      <a:pt x="1077" y="478"/>
                    </a:lnTo>
                    <a:cubicBezTo>
                      <a:pt x="1074" y="461"/>
                      <a:pt x="1058" y="449"/>
                      <a:pt x="1041" y="452"/>
                    </a:cubicBezTo>
                    <a:cubicBezTo>
                      <a:pt x="1024" y="455"/>
                      <a:pt x="1013" y="471"/>
                      <a:pt x="1015" y="487"/>
                    </a:cubicBezTo>
                    <a:lnTo>
                      <a:pt x="1094" y="987"/>
                    </a:lnTo>
                    <a:lnTo>
                      <a:pt x="772" y="987"/>
                    </a:lnTo>
                    <a:lnTo>
                      <a:pt x="851" y="487"/>
                    </a:lnTo>
                    <a:cubicBezTo>
                      <a:pt x="854" y="471"/>
                      <a:pt x="842" y="455"/>
                      <a:pt x="825" y="452"/>
                    </a:cubicBezTo>
                    <a:cubicBezTo>
                      <a:pt x="808" y="449"/>
                      <a:pt x="792" y="461"/>
                      <a:pt x="790" y="478"/>
                    </a:cubicBezTo>
                    <a:lnTo>
                      <a:pt x="705" y="1013"/>
                    </a:lnTo>
                    <a:close/>
                    <a:moveTo>
                      <a:pt x="394" y="1272"/>
                    </a:moveTo>
                    <a:cubicBezTo>
                      <a:pt x="394" y="1289"/>
                      <a:pt x="408" y="1303"/>
                      <a:pt x="425" y="1303"/>
                    </a:cubicBezTo>
                    <a:cubicBezTo>
                      <a:pt x="442" y="1303"/>
                      <a:pt x="456" y="1289"/>
                      <a:pt x="456" y="1272"/>
                    </a:cubicBezTo>
                    <a:lnTo>
                      <a:pt x="456" y="539"/>
                    </a:lnTo>
                    <a:cubicBezTo>
                      <a:pt x="456" y="522"/>
                      <a:pt x="442" y="508"/>
                      <a:pt x="425" y="508"/>
                    </a:cubicBezTo>
                    <a:cubicBezTo>
                      <a:pt x="408" y="508"/>
                      <a:pt x="394" y="522"/>
                      <a:pt x="394" y="539"/>
                    </a:cubicBezTo>
                    <a:lnTo>
                      <a:pt x="394" y="1272"/>
                    </a:lnTo>
                    <a:close/>
                    <a:moveTo>
                      <a:pt x="254" y="1272"/>
                    </a:moveTo>
                    <a:cubicBezTo>
                      <a:pt x="254" y="1289"/>
                      <a:pt x="268" y="1303"/>
                      <a:pt x="285" y="1303"/>
                    </a:cubicBezTo>
                    <a:cubicBezTo>
                      <a:pt x="302" y="1303"/>
                      <a:pt x="316" y="1289"/>
                      <a:pt x="316" y="1272"/>
                    </a:cubicBezTo>
                    <a:lnTo>
                      <a:pt x="316" y="849"/>
                    </a:lnTo>
                    <a:cubicBezTo>
                      <a:pt x="316" y="832"/>
                      <a:pt x="302" y="818"/>
                      <a:pt x="285" y="818"/>
                    </a:cubicBezTo>
                    <a:cubicBezTo>
                      <a:pt x="268" y="818"/>
                      <a:pt x="254" y="832"/>
                      <a:pt x="254" y="849"/>
                    </a:cubicBezTo>
                    <a:lnTo>
                      <a:pt x="254" y="1272"/>
                    </a:lnTo>
                    <a:close/>
                    <a:moveTo>
                      <a:pt x="113" y="1272"/>
                    </a:moveTo>
                    <a:cubicBezTo>
                      <a:pt x="113" y="1289"/>
                      <a:pt x="127" y="1303"/>
                      <a:pt x="144" y="1303"/>
                    </a:cubicBezTo>
                    <a:cubicBezTo>
                      <a:pt x="161" y="1303"/>
                      <a:pt x="175" y="1289"/>
                      <a:pt x="175" y="1272"/>
                    </a:cubicBezTo>
                    <a:lnTo>
                      <a:pt x="175" y="539"/>
                    </a:lnTo>
                    <a:cubicBezTo>
                      <a:pt x="175" y="522"/>
                      <a:pt x="161" y="508"/>
                      <a:pt x="144" y="508"/>
                    </a:cubicBezTo>
                    <a:cubicBezTo>
                      <a:pt x="127" y="508"/>
                      <a:pt x="113" y="522"/>
                      <a:pt x="113" y="539"/>
                    </a:cubicBezTo>
                    <a:lnTo>
                      <a:pt x="113" y="1272"/>
                    </a:lnTo>
                    <a:close/>
                    <a:moveTo>
                      <a:pt x="285" y="226"/>
                    </a:moveTo>
                    <a:lnTo>
                      <a:pt x="285" y="257"/>
                    </a:lnTo>
                    <a:lnTo>
                      <a:pt x="284" y="226"/>
                    </a:lnTo>
                    <a:cubicBezTo>
                      <a:pt x="239" y="225"/>
                      <a:pt x="203" y="188"/>
                      <a:pt x="203" y="143"/>
                    </a:cubicBezTo>
                    <a:cubicBezTo>
                      <a:pt x="204" y="98"/>
                      <a:pt x="240" y="62"/>
                      <a:pt x="286" y="62"/>
                    </a:cubicBezTo>
                    <a:cubicBezTo>
                      <a:pt x="331" y="63"/>
                      <a:pt x="367" y="100"/>
                      <a:pt x="367" y="145"/>
                    </a:cubicBezTo>
                    <a:cubicBezTo>
                      <a:pt x="366" y="189"/>
                      <a:pt x="330" y="226"/>
                      <a:pt x="285" y="226"/>
                    </a:cubicBezTo>
                    <a:close/>
                    <a:moveTo>
                      <a:pt x="285" y="0"/>
                    </a:moveTo>
                    <a:cubicBezTo>
                      <a:pt x="206" y="0"/>
                      <a:pt x="142" y="64"/>
                      <a:pt x="141" y="143"/>
                    </a:cubicBezTo>
                    <a:cubicBezTo>
                      <a:pt x="140" y="222"/>
                      <a:pt x="204" y="287"/>
                      <a:pt x="284" y="288"/>
                    </a:cubicBezTo>
                    <a:lnTo>
                      <a:pt x="285" y="288"/>
                    </a:lnTo>
                    <a:cubicBezTo>
                      <a:pt x="364" y="288"/>
                      <a:pt x="427" y="224"/>
                      <a:pt x="428" y="145"/>
                    </a:cubicBezTo>
                    <a:cubicBezTo>
                      <a:pt x="429" y="66"/>
                      <a:pt x="366" y="1"/>
                      <a:pt x="285" y="0"/>
                    </a:cubicBezTo>
                    <a:close/>
                    <a:moveTo>
                      <a:pt x="569" y="511"/>
                    </a:moveTo>
                    <a:cubicBezTo>
                      <a:pt x="569" y="416"/>
                      <a:pt x="498" y="310"/>
                      <a:pt x="397" y="310"/>
                    </a:cubicBezTo>
                    <a:lnTo>
                      <a:pt x="172" y="310"/>
                    </a:lnTo>
                    <a:cubicBezTo>
                      <a:pt x="71" y="310"/>
                      <a:pt x="0" y="416"/>
                      <a:pt x="0" y="511"/>
                    </a:cubicBezTo>
                    <a:lnTo>
                      <a:pt x="0" y="821"/>
                    </a:lnTo>
                    <a:cubicBezTo>
                      <a:pt x="0" y="838"/>
                      <a:pt x="14" y="852"/>
                      <a:pt x="31" y="852"/>
                    </a:cubicBezTo>
                    <a:cubicBezTo>
                      <a:pt x="48" y="852"/>
                      <a:pt x="62" y="838"/>
                      <a:pt x="62" y="821"/>
                    </a:cubicBezTo>
                    <a:lnTo>
                      <a:pt x="62" y="511"/>
                    </a:lnTo>
                    <a:cubicBezTo>
                      <a:pt x="62" y="447"/>
                      <a:pt x="110" y="373"/>
                      <a:pt x="172" y="373"/>
                    </a:cubicBezTo>
                    <a:lnTo>
                      <a:pt x="397" y="373"/>
                    </a:lnTo>
                    <a:cubicBezTo>
                      <a:pt x="459" y="373"/>
                      <a:pt x="507" y="447"/>
                      <a:pt x="507" y="511"/>
                    </a:cubicBezTo>
                    <a:lnTo>
                      <a:pt x="507" y="821"/>
                    </a:lnTo>
                    <a:cubicBezTo>
                      <a:pt x="507" y="838"/>
                      <a:pt x="521" y="852"/>
                      <a:pt x="538" y="852"/>
                    </a:cubicBezTo>
                    <a:cubicBezTo>
                      <a:pt x="555" y="852"/>
                      <a:pt x="569" y="838"/>
                      <a:pt x="569" y="821"/>
                    </a:cubicBezTo>
                    <a:lnTo>
                      <a:pt x="569" y="511"/>
                    </a:lnTo>
                    <a:close/>
                    <a:moveTo>
                      <a:pt x="933" y="226"/>
                    </a:moveTo>
                    <a:lnTo>
                      <a:pt x="933" y="257"/>
                    </a:lnTo>
                    <a:lnTo>
                      <a:pt x="932" y="226"/>
                    </a:lnTo>
                    <a:cubicBezTo>
                      <a:pt x="887" y="225"/>
                      <a:pt x="851" y="188"/>
                      <a:pt x="851" y="143"/>
                    </a:cubicBezTo>
                    <a:cubicBezTo>
                      <a:pt x="852" y="98"/>
                      <a:pt x="888" y="62"/>
                      <a:pt x="934" y="62"/>
                    </a:cubicBezTo>
                    <a:cubicBezTo>
                      <a:pt x="956" y="62"/>
                      <a:pt x="976" y="71"/>
                      <a:pt x="991" y="87"/>
                    </a:cubicBezTo>
                    <a:cubicBezTo>
                      <a:pt x="1007" y="102"/>
                      <a:pt x="1015" y="123"/>
                      <a:pt x="1015" y="145"/>
                    </a:cubicBezTo>
                    <a:cubicBezTo>
                      <a:pt x="1014" y="189"/>
                      <a:pt x="978" y="226"/>
                      <a:pt x="933" y="226"/>
                    </a:cubicBezTo>
                    <a:close/>
                    <a:moveTo>
                      <a:pt x="1036" y="43"/>
                    </a:moveTo>
                    <a:cubicBezTo>
                      <a:pt x="1009" y="16"/>
                      <a:pt x="973" y="0"/>
                      <a:pt x="933" y="0"/>
                    </a:cubicBezTo>
                    <a:cubicBezTo>
                      <a:pt x="854" y="0"/>
                      <a:pt x="790" y="64"/>
                      <a:pt x="789" y="143"/>
                    </a:cubicBezTo>
                    <a:cubicBezTo>
                      <a:pt x="789" y="222"/>
                      <a:pt x="852" y="287"/>
                      <a:pt x="932" y="288"/>
                    </a:cubicBezTo>
                    <a:lnTo>
                      <a:pt x="933" y="288"/>
                    </a:lnTo>
                    <a:cubicBezTo>
                      <a:pt x="1012" y="288"/>
                      <a:pt x="1076" y="224"/>
                      <a:pt x="1077" y="145"/>
                    </a:cubicBezTo>
                    <a:cubicBezTo>
                      <a:pt x="1077" y="107"/>
                      <a:pt x="1063" y="71"/>
                      <a:pt x="1036" y="43"/>
                    </a:cubicBezTo>
                    <a:close/>
                    <a:moveTo>
                      <a:pt x="1246" y="787"/>
                    </a:moveTo>
                    <a:cubicBezTo>
                      <a:pt x="1246" y="787"/>
                      <a:pt x="1205" y="563"/>
                      <a:pt x="1189" y="477"/>
                    </a:cubicBezTo>
                    <a:cubicBezTo>
                      <a:pt x="1169" y="367"/>
                      <a:pt x="1111" y="310"/>
                      <a:pt x="1018" y="310"/>
                    </a:cubicBezTo>
                    <a:lnTo>
                      <a:pt x="848" y="310"/>
                    </a:lnTo>
                    <a:cubicBezTo>
                      <a:pt x="755" y="310"/>
                      <a:pt x="697" y="367"/>
                      <a:pt x="677" y="477"/>
                    </a:cubicBezTo>
                    <a:cubicBezTo>
                      <a:pt x="661" y="563"/>
                      <a:pt x="620" y="787"/>
                      <a:pt x="620" y="787"/>
                    </a:cubicBezTo>
                    <a:lnTo>
                      <a:pt x="681" y="799"/>
                    </a:lnTo>
                    <a:cubicBezTo>
                      <a:pt x="681" y="799"/>
                      <a:pt x="722" y="575"/>
                      <a:pt x="738" y="488"/>
                    </a:cubicBezTo>
                    <a:cubicBezTo>
                      <a:pt x="753" y="407"/>
                      <a:pt x="786" y="373"/>
                      <a:pt x="848" y="373"/>
                    </a:cubicBezTo>
                    <a:lnTo>
                      <a:pt x="1018" y="373"/>
                    </a:lnTo>
                    <a:cubicBezTo>
                      <a:pt x="1080" y="373"/>
                      <a:pt x="1114" y="407"/>
                      <a:pt x="1128" y="488"/>
                    </a:cubicBezTo>
                    <a:cubicBezTo>
                      <a:pt x="1144" y="575"/>
                      <a:pt x="1185" y="799"/>
                      <a:pt x="1185" y="799"/>
                    </a:cubicBezTo>
                    <a:lnTo>
                      <a:pt x="1246" y="787"/>
                    </a:ln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85" name="Google Shape;485;p111"/>
            <p:cNvSpPr/>
            <p:nvPr/>
          </p:nvSpPr>
          <p:spPr>
            <a:xfrm>
              <a:off x="944720" y="4635500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111"/>
            <p:cNvSpPr/>
            <p:nvPr/>
          </p:nvSpPr>
          <p:spPr>
            <a:xfrm>
              <a:off x="1184389" y="4635500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87" name="Google Shape;487;p111"/>
          <p:cNvGrpSpPr/>
          <p:nvPr/>
        </p:nvGrpSpPr>
        <p:grpSpPr>
          <a:xfrm>
            <a:off x="757172" y="5391674"/>
            <a:ext cx="710291" cy="710292"/>
            <a:chOff x="757172" y="5391674"/>
            <a:chExt cx="710291" cy="710292"/>
          </a:xfrm>
        </p:grpSpPr>
        <p:grpSp>
          <p:nvGrpSpPr>
            <p:cNvPr id="488" name="Google Shape;488;p111"/>
            <p:cNvGrpSpPr/>
            <p:nvPr/>
          </p:nvGrpSpPr>
          <p:grpSpPr>
            <a:xfrm>
              <a:off x="757172" y="5391674"/>
              <a:ext cx="710291" cy="710292"/>
              <a:chOff x="1883812" y="4454581"/>
              <a:chExt cx="710291" cy="710292"/>
            </a:xfrm>
          </p:grpSpPr>
          <p:sp>
            <p:nvSpPr>
              <p:cNvPr id="489" name="Google Shape;489;p111"/>
              <p:cNvSpPr/>
              <p:nvPr/>
            </p:nvSpPr>
            <p:spPr>
              <a:xfrm>
                <a:off x="1883812" y="4454581"/>
                <a:ext cx="710291" cy="710292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000"/>
                  <a:buFont typeface="Arial"/>
                  <a:buNone/>
                </a:pPr>
                <a:r>
                  <a:t/>
                </a:r>
                <a:endParaRPr b="0" i="0" sz="20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90" name="Google Shape;490;p111"/>
              <p:cNvSpPr/>
              <p:nvPr/>
            </p:nvSpPr>
            <p:spPr>
              <a:xfrm>
                <a:off x="2015120" y="4565252"/>
                <a:ext cx="447675" cy="488950"/>
              </a:xfrm>
              <a:custGeom>
                <a:rect b="b" l="l" r="r" t="t"/>
                <a:pathLst>
                  <a:path extrusionOk="0" h="1362" w="1248">
                    <a:moveTo>
                      <a:pt x="282" y="286"/>
                    </a:moveTo>
                    <a:cubicBezTo>
                      <a:pt x="282" y="330"/>
                      <a:pt x="244" y="367"/>
                      <a:pt x="200" y="367"/>
                    </a:cubicBezTo>
                    <a:cubicBezTo>
                      <a:pt x="156" y="367"/>
                      <a:pt x="118" y="330"/>
                      <a:pt x="118" y="286"/>
                    </a:cubicBezTo>
                    <a:lnTo>
                      <a:pt x="118" y="257"/>
                    </a:lnTo>
                    <a:cubicBezTo>
                      <a:pt x="118" y="213"/>
                      <a:pt x="156" y="175"/>
                      <a:pt x="200" y="175"/>
                    </a:cubicBezTo>
                    <a:cubicBezTo>
                      <a:pt x="244" y="175"/>
                      <a:pt x="282" y="213"/>
                      <a:pt x="282" y="257"/>
                    </a:cubicBezTo>
                    <a:lnTo>
                      <a:pt x="282" y="286"/>
                    </a:lnTo>
                    <a:close/>
                    <a:moveTo>
                      <a:pt x="344" y="257"/>
                    </a:moveTo>
                    <a:cubicBezTo>
                      <a:pt x="344" y="179"/>
                      <a:pt x="278" y="113"/>
                      <a:pt x="200" y="113"/>
                    </a:cubicBezTo>
                    <a:cubicBezTo>
                      <a:pt x="122" y="113"/>
                      <a:pt x="56" y="179"/>
                      <a:pt x="56" y="257"/>
                    </a:cubicBezTo>
                    <a:lnTo>
                      <a:pt x="56" y="286"/>
                    </a:lnTo>
                    <a:cubicBezTo>
                      <a:pt x="56" y="365"/>
                      <a:pt x="121" y="430"/>
                      <a:pt x="200" y="430"/>
                    </a:cubicBezTo>
                    <a:cubicBezTo>
                      <a:pt x="279" y="430"/>
                      <a:pt x="344" y="365"/>
                      <a:pt x="344" y="286"/>
                    </a:cubicBezTo>
                    <a:lnTo>
                      <a:pt x="344" y="257"/>
                    </a:lnTo>
                    <a:close/>
                    <a:moveTo>
                      <a:pt x="705" y="173"/>
                    </a:moveTo>
                    <a:cubicBezTo>
                      <a:pt x="705" y="217"/>
                      <a:pt x="668" y="255"/>
                      <a:pt x="623" y="255"/>
                    </a:cubicBezTo>
                    <a:cubicBezTo>
                      <a:pt x="579" y="255"/>
                      <a:pt x="541" y="217"/>
                      <a:pt x="541" y="173"/>
                    </a:cubicBezTo>
                    <a:lnTo>
                      <a:pt x="541" y="144"/>
                    </a:lnTo>
                    <a:cubicBezTo>
                      <a:pt x="541" y="100"/>
                      <a:pt x="579" y="63"/>
                      <a:pt x="623" y="63"/>
                    </a:cubicBezTo>
                    <a:cubicBezTo>
                      <a:pt x="668" y="63"/>
                      <a:pt x="705" y="100"/>
                      <a:pt x="705" y="144"/>
                    </a:cubicBezTo>
                    <a:lnTo>
                      <a:pt x="705" y="173"/>
                    </a:lnTo>
                    <a:close/>
                    <a:moveTo>
                      <a:pt x="767" y="144"/>
                    </a:moveTo>
                    <a:cubicBezTo>
                      <a:pt x="767" y="66"/>
                      <a:pt x="701" y="0"/>
                      <a:pt x="623" y="0"/>
                    </a:cubicBezTo>
                    <a:cubicBezTo>
                      <a:pt x="545" y="0"/>
                      <a:pt x="479" y="66"/>
                      <a:pt x="479" y="144"/>
                    </a:cubicBezTo>
                    <a:lnTo>
                      <a:pt x="479" y="173"/>
                    </a:lnTo>
                    <a:cubicBezTo>
                      <a:pt x="479" y="252"/>
                      <a:pt x="544" y="317"/>
                      <a:pt x="623" y="317"/>
                    </a:cubicBezTo>
                    <a:cubicBezTo>
                      <a:pt x="703" y="317"/>
                      <a:pt x="767" y="252"/>
                      <a:pt x="767" y="173"/>
                    </a:cubicBezTo>
                    <a:lnTo>
                      <a:pt x="767" y="144"/>
                    </a:lnTo>
                    <a:close/>
                    <a:moveTo>
                      <a:pt x="908" y="505"/>
                    </a:moveTo>
                    <a:cubicBezTo>
                      <a:pt x="908" y="389"/>
                      <a:pt x="719" y="339"/>
                      <a:pt x="623" y="339"/>
                    </a:cubicBezTo>
                    <a:cubicBezTo>
                      <a:pt x="526" y="339"/>
                      <a:pt x="338" y="389"/>
                      <a:pt x="338" y="505"/>
                    </a:cubicBezTo>
                    <a:lnTo>
                      <a:pt x="338" y="540"/>
                    </a:lnTo>
                    <a:lnTo>
                      <a:pt x="400" y="540"/>
                    </a:lnTo>
                    <a:lnTo>
                      <a:pt x="400" y="505"/>
                    </a:lnTo>
                    <a:cubicBezTo>
                      <a:pt x="400" y="448"/>
                      <a:pt x="535" y="401"/>
                      <a:pt x="623" y="401"/>
                    </a:cubicBezTo>
                    <a:cubicBezTo>
                      <a:pt x="711" y="401"/>
                      <a:pt x="846" y="448"/>
                      <a:pt x="846" y="505"/>
                    </a:cubicBezTo>
                    <a:lnTo>
                      <a:pt x="846" y="540"/>
                    </a:lnTo>
                    <a:lnTo>
                      <a:pt x="908" y="540"/>
                    </a:lnTo>
                    <a:lnTo>
                      <a:pt x="908" y="505"/>
                    </a:lnTo>
                    <a:close/>
                    <a:moveTo>
                      <a:pt x="1128" y="286"/>
                    </a:moveTo>
                    <a:cubicBezTo>
                      <a:pt x="1128" y="330"/>
                      <a:pt x="1091" y="367"/>
                      <a:pt x="1047" y="367"/>
                    </a:cubicBezTo>
                    <a:cubicBezTo>
                      <a:pt x="1002" y="367"/>
                      <a:pt x="965" y="330"/>
                      <a:pt x="965" y="286"/>
                    </a:cubicBezTo>
                    <a:lnTo>
                      <a:pt x="965" y="257"/>
                    </a:lnTo>
                    <a:cubicBezTo>
                      <a:pt x="965" y="213"/>
                      <a:pt x="1002" y="175"/>
                      <a:pt x="1047" y="175"/>
                    </a:cubicBezTo>
                    <a:cubicBezTo>
                      <a:pt x="1091" y="175"/>
                      <a:pt x="1128" y="213"/>
                      <a:pt x="1128" y="257"/>
                    </a:cubicBezTo>
                    <a:lnTo>
                      <a:pt x="1128" y="286"/>
                    </a:lnTo>
                    <a:close/>
                    <a:moveTo>
                      <a:pt x="1191" y="257"/>
                    </a:moveTo>
                    <a:cubicBezTo>
                      <a:pt x="1191" y="179"/>
                      <a:pt x="1125" y="113"/>
                      <a:pt x="1047" y="113"/>
                    </a:cubicBezTo>
                    <a:cubicBezTo>
                      <a:pt x="969" y="113"/>
                      <a:pt x="903" y="179"/>
                      <a:pt x="903" y="257"/>
                    </a:cubicBezTo>
                    <a:lnTo>
                      <a:pt x="903" y="286"/>
                    </a:lnTo>
                    <a:cubicBezTo>
                      <a:pt x="903" y="365"/>
                      <a:pt x="967" y="430"/>
                      <a:pt x="1047" y="430"/>
                    </a:cubicBezTo>
                    <a:cubicBezTo>
                      <a:pt x="1126" y="430"/>
                      <a:pt x="1191" y="365"/>
                      <a:pt x="1191" y="286"/>
                    </a:cubicBezTo>
                    <a:lnTo>
                      <a:pt x="1191" y="257"/>
                    </a:lnTo>
                    <a:close/>
                    <a:moveTo>
                      <a:pt x="1185" y="912"/>
                    </a:moveTo>
                    <a:cubicBezTo>
                      <a:pt x="1185" y="969"/>
                      <a:pt x="1135" y="1016"/>
                      <a:pt x="1075" y="1016"/>
                    </a:cubicBezTo>
                    <a:lnTo>
                      <a:pt x="895" y="1016"/>
                    </a:lnTo>
                    <a:cubicBezTo>
                      <a:pt x="882" y="1016"/>
                      <a:pt x="870" y="1025"/>
                      <a:pt x="865" y="1038"/>
                    </a:cubicBezTo>
                    <a:lnTo>
                      <a:pt x="782" y="1299"/>
                    </a:lnTo>
                    <a:lnTo>
                      <a:pt x="719" y="1299"/>
                    </a:lnTo>
                    <a:lnTo>
                      <a:pt x="796" y="963"/>
                    </a:lnTo>
                    <a:cubicBezTo>
                      <a:pt x="808" y="931"/>
                      <a:pt x="838" y="909"/>
                      <a:pt x="872" y="909"/>
                    </a:cubicBezTo>
                    <a:lnTo>
                      <a:pt x="1018" y="909"/>
                    </a:lnTo>
                    <a:cubicBezTo>
                      <a:pt x="1036" y="909"/>
                      <a:pt x="1049" y="895"/>
                      <a:pt x="1049" y="878"/>
                    </a:cubicBezTo>
                    <a:lnTo>
                      <a:pt x="1049" y="722"/>
                    </a:lnTo>
                    <a:lnTo>
                      <a:pt x="1125" y="646"/>
                    </a:lnTo>
                    <a:lnTo>
                      <a:pt x="1081" y="602"/>
                    </a:lnTo>
                    <a:lnTo>
                      <a:pt x="950" y="734"/>
                    </a:lnTo>
                    <a:lnTo>
                      <a:pt x="821" y="734"/>
                    </a:lnTo>
                    <a:cubicBezTo>
                      <a:pt x="778" y="734"/>
                      <a:pt x="757" y="707"/>
                      <a:pt x="748" y="683"/>
                    </a:cubicBezTo>
                    <a:lnTo>
                      <a:pt x="872" y="683"/>
                    </a:lnTo>
                    <a:cubicBezTo>
                      <a:pt x="881" y="683"/>
                      <a:pt x="889" y="680"/>
                      <a:pt x="895" y="674"/>
                    </a:cubicBezTo>
                    <a:lnTo>
                      <a:pt x="994" y="567"/>
                    </a:lnTo>
                    <a:cubicBezTo>
                      <a:pt x="1026" y="533"/>
                      <a:pt x="1070" y="514"/>
                      <a:pt x="1116" y="514"/>
                    </a:cubicBezTo>
                    <a:lnTo>
                      <a:pt x="1121" y="514"/>
                    </a:lnTo>
                    <a:cubicBezTo>
                      <a:pt x="1155" y="514"/>
                      <a:pt x="1185" y="542"/>
                      <a:pt x="1185" y="573"/>
                    </a:cubicBezTo>
                    <a:lnTo>
                      <a:pt x="1185" y="912"/>
                    </a:lnTo>
                    <a:close/>
                    <a:moveTo>
                      <a:pt x="426" y="734"/>
                    </a:moveTo>
                    <a:lnTo>
                      <a:pt x="292" y="734"/>
                    </a:lnTo>
                    <a:lnTo>
                      <a:pt x="163" y="603"/>
                    </a:lnTo>
                    <a:lnTo>
                      <a:pt x="119" y="646"/>
                    </a:lnTo>
                    <a:lnTo>
                      <a:pt x="197" y="726"/>
                    </a:lnTo>
                    <a:lnTo>
                      <a:pt x="197" y="878"/>
                    </a:lnTo>
                    <a:cubicBezTo>
                      <a:pt x="197" y="895"/>
                      <a:pt x="211" y="909"/>
                      <a:pt x="228" y="909"/>
                    </a:cubicBezTo>
                    <a:lnTo>
                      <a:pt x="369" y="909"/>
                    </a:lnTo>
                    <a:cubicBezTo>
                      <a:pt x="403" y="909"/>
                      <a:pt x="434" y="931"/>
                      <a:pt x="445" y="963"/>
                    </a:cubicBezTo>
                    <a:lnTo>
                      <a:pt x="523" y="1299"/>
                    </a:lnTo>
                    <a:lnTo>
                      <a:pt x="459" y="1299"/>
                    </a:lnTo>
                    <a:lnTo>
                      <a:pt x="376" y="1038"/>
                    </a:lnTo>
                    <a:cubicBezTo>
                      <a:pt x="372" y="1025"/>
                      <a:pt x="360" y="1017"/>
                      <a:pt x="346" y="1017"/>
                    </a:cubicBezTo>
                    <a:lnTo>
                      <a:pt x="166" y="1017"/>
                    </a:lnTo>
                    <a:cubicBezTo>
                      <a:pt x="108" y="1017"/>
                      <a:pt x="62" y="970"/>
                      <a:pt x="62" y="912"/>
                    </a:cubicBezTo>
                    <a:lnTo>
                      <a:pt x="62" y="573"/>
                    </a:lnTo>
                    <a:cubicBezTo>
                      <a:pt x="62" y="541"/>
                      <a:pt x="88" y="514"/>
                      <a:pt x="121" y="514"/>
                    </a:cubicBezTo>
                    <a:lnTo>
                      <a:pt x="125" y="514"/>
                    </a:lnTo>
                    <a:cubicBezTo>
                      <a:pt x="171" y="514"/>
                      <a:pt x="216" y="534"/>
                      <a:pt x="247" y="567"/>
                    </a:cubicBezTo>
                    <a:lnTo>
                      <a:pt x="346" y="674"/>
                    </a:lnTo>
                    <a:cubicBezTo>
                      <a:pt x="352" y="680"/>
                      <a:pt x="360" y="684"/>
                      <a:pt x="369" y="684"/>
                    </a:cubicBezTo>
                    <a:lnTo>
                      <a:pt x="499" y="684"/>
                    </a:lnTo>
                    <a:cubicBezTo>
                      <a:pt x="489" y="707"/>
                      <a:pt x="469" y="734"/>
                      <a:pt x="426" y="734"/>
                    </a:cubicBezTo>
                    <a:close/>
                    <a:moveTo>
                      <a:pt x="1247" y="573"/>
                    </a:moveTo>
                    <a:cubicBezTo>
                      <a:pt x="1247" y="508"/>
                      <a:pt x="1189" y="452"/>
                      <a:pt x="1121" y="452"/>
                    </a:cubicBezTo>
                    <a:lnTo>
                      <a:pt x="1116" y="452"/>
                    </a:lnTo>
                    <a:cubicBezTo>
                      <a:pt x="1053" y="452"/>
                      <a:pt x="992" y="479"/>
                      <a:pt x="949" y="525"/>
                    </a:cubicBezTo>
                    <a:lnTo>
                      <a:pt x="859" y="621"/>
                    </a:lnTo>
                    <a:lnTo>
                      <a:pt x="708" y="621"/>
                    </a:lnTo>
                    <a:cubicBezTo>
                      <a:pt x="699" y="621"/>
                      <a:pt x="691" y="625"/>
                      <a:pt x="685" y="631"/>
                    </a:cubicBezTo>
                    <a:cubicBezTo>
                      <a:pt x="679" y="638"/>
                      <a:pt x="676" y="646"/>
                      <a:pt x="677" y="655"/>
                    </a:cubicBezTo>
                    <a:cubicBezTo>
                      <a:pt x="679" y="677"/>
                      <a:pt x="688" y="707"/>
                      <a:pt x="705" y="734"/>
                    </a:cubicBezTo>
                    <a:lnTo>
                      <a:pt x="541" y="734"/>
                    </a:lnTo>
                    <a:cubicBezTo>
                      <a:pt x="559" y="707"/>
                      <a:pt x="568" y="677"/>
                      <a:pt x="570" y="655"/>
                    </a:cubicBezTo>
                    <a:cubicBezTo>
                      <a:pt x="570" y="646"/>
                      <a:pt x="567" y="638"/>
                      <a:pt x="562" y="631"/>
                    </a:cubicBezTo>
                    <a:cubicBezTo>
                      <a:pt x="556" y="625"/>
                      <a:pt x="547" y="621"/>
                      <a:pt x="539" y="621"/>
                    </a:cubicBezTo>
                    <a:lnTo>
                      <a:pt x="382" y="621"/>
                    </a:lnTo>
                    <a:lnTo>
                      <a:pt x="292" y="525"/>
                    </a:lnTo>
                    <a:cubicBezTo>
                      <a:pt x="249" y="479"/>
                      <a:pt x="188" y="452"/>
                      <a:pt x="125" y="452"/>
                    </a:cubicBezTo>
                    <a:lnTo>
                      <a:pt x="121" y="452"/>
                    </a:lnTo>
                    <a:cubicBezTo>
                      <a:pt x="54" y="452"/>
                      <a:pt x="0" y="506"/>
                      <a:pt x="0" y="573"/>
                    </a:cubicBezTo>
                    <a:lnTo>
                      <a:pt x="0" y="912"/>
                    </a:lnTo>
                    <a:cubicBezTo>
                      <a:pt x="0" y="1004"/>
                      <a:pt x="74" y="1079"/>
                      <a:pt x="166" y="1079"/>
                    </a:cubicBezTo>
                    <a:lnTo>
                      <a:pt x="324" y="1079"/>
                    </a:lnTo>
                    <a:lnTo>
                      <a:pt x="407" y="1339"/>
                    </a:lnTo>
                    <a:cubicBezTo>
                      <a:pt x="411" y="1352"/>
                      <a:pt x="423" y="1361"/>
                      <a:pt x="437" y="1361"/>
                    </a:cubicBezTo>
                    <a:lnTo>
                      <a:pt x="562" y="1361"/>
                    </a:lnTo>
                    <a:cubicBezTo>
                      <a:pt x="571" y="1361"/>
                      <a:pt x="580" y="1356"/>
                      <a:pt x="586" y="1349"/>
                    </a:cubicBezTo>
                    <a:cubicBezTo>
                      <a:pt x="592" y="1342"/>
                      <a:pt x="594" y="1332"/>
                      <a:pt x="592" y="1323"/>
                    </a:cubicBezTo>
                    <a:lnTo>
                      <a:pt x="506" y="947"/>
                    </a:lnTo>
                    <a:cubicBezTo>
                      <a:pt x="505" y="946"/>
                      <a:pt x="505" y="945"/>
                      <a:pt x="505" y="944"/>
                    </a:cubicBezTo>
                    <a:cubicBezTo>
                      <a:pt x="484" y="886"/>
                      <a:pt x="430" y="847"/>
                      <a:pt x="369" y="847"/>
                    </a:cubicBezTo>
                    <a:lnTo>
                      <a:pt x="259" y="847"/>
                    </a:lnTo>
                    <a:lnTo>
                      <a:pt x="259" y="796"/>
                    </a:lnTo>
                    <a:lnTo>
                      <a:pt x="279" y="796"/>
                    </a:lnTo>
                    <a:lnTo>
                      <a:pt x="426" y="796"/>
                    </a:lnTo>
                    <a:lnTo>
                      <a:pt x="821" y="796"/>
                    </a:lnTo>
                    <a:lnTo>
                      <a:pt x="963" y="796"/>
                    </a:lnTo>
                    <a:lnTo>
                      <a:pt x="987" y="796"/>
                    </a:lnTo>
                    <a:lnTo>
                      <a:pt x="987" y="847"/>
                    </a:lnTo>
                    <a:lnTo>
                      <a:pt x="872" y="847"/>
                    </a:lnTo>
                    <a:cubicBezTo>
                      <a:pt x="812" y="847"/>
                      <a:pt x="757" y="886"/>
                      <a:pt x="737" y="944"/>
                    </a:cubicBezTo>
                    <a:cubicBezTo>
                      <a:pt x="736" y="945"/>
                      <a:pt x="736" y="946"/>
                      <a:pt x="736" y="947"/>
                    </a:cubicBezTo>
                    <a:lnTo>
                      <a:pt x="650" y="1323"/>
                    </a:lnTo>
                    <a:cubicBezTo>
                      <a:pt x="647" y="1332"/>
                      <a:pt x="650" y="1342"/>
                      <a:pt x="655" y="1349"/>
                    </a:cubicBezTo>
                    <a:cubicBezTo>
                      <a:pt x="661" y="1356"/>
                      <a:pt x="670" y="1361"/>
                      <a:pt x="680" y="1361"/>
                    </a:cubicBezTo>
                    <a:lnTo>
                      <a:pt x="805" y="1361"/>
                    </a:lnTo>
                    <a:cubicBezTo>
                      <a:pt x="818" y="1361"/>
                      <a:pt x="830" y="1352"/>
                      <a:pt x="834" y="1339"/>
                    </a:cubicBezTo>
                    <a:lnTo>
                      <a:pt x="918" y="1079"/>
                    </a:lnTo>
                    <a:lnTo>
                      <a:pt x="1075" y="1079"/>
                    </a:lnTo>
                    <a:cubicBezTo>
                      <a:pt x="1168" y="1079"/>
                      <a:pt x="1247" y="1002"/>
                      <a:pt x="1247" y="912"/>
                    </a:cubicBezTo>
                    <a:lnTo>
                      <a:pt x="1247" y="5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491" name="Google Shape;491;p111"/>
            <p:cNvSpPr/>
            <p:nvPr/>
          </p:nvSpPr>
          <p:spPr>
            <a:xfrm>
              <a:off x="1076555" y="5563490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111"/>
            <p:cNvSpPr/>
            <p:nvPr/>
          </p:nvSpPr>
          <p:spPr>
            <a:xfrm>
              <a:off x="1224867" y="5594350"/>
              <a:ext cx="69850" cy="47625"/>
            </a:xfrm>
            <a:custGeom>
              <a:rect b="b" l="l" r="r" t="t"/>
              <a:pathLst>
                <a:path extrusionOk="0" h="47625" w="69850">
                  <a:moveTo>
                    <a:pt x="0" y="0"/>
                  </a:moveTo>
                  <a:lnTo>
                    <a:pt x="69850" y="19050"/>
                  </a:lnTo>
                  <a:lnTo>
                    <a:pt x="50800" y="44450"/>
                  </a:lnTo>
                  <a:lnTo>
                    <a:pt x="22225" y="47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111"/>
            <p:cNvSpPr/>
            <p:nvPr/>
          </p:nvSpPr>
          <p:spPr>
            <a:xfrm>
              <a:off x="927100" y="5603875"/>
              <a:ext cx="76200" cy="44450"/>
            </a:xfrm>
            <a:custGeom>
              <a:rect b="b" l="l" r="r" t="t"/>
              <a:pathLst>
                <a:path extrusionOk="0" h="44450" w="76200">
                  <a:moveTo>
                    <a:pt x="76200" y="0"/>
                  </a:moveTo>
                  <a:lnTo>
                    <a:pt x="0" y="9525"/>
                  </a:lnTo>
                  <a:lnTo>
                    <a:pt x="31750" y="444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4" name="Google Shape;494;p111"/>
          <p:cNvGrpSpPr/>
          <p:nvPr/>
        </p:nvGrpSpPr>
        <p:grpSpPr>
          <a:xfrm>
            <a:off x="10658184" y="547973"/>
            <a:ext cx="710291" cy="710292"/>
            <a:chOff x="10658184" y="547973"/>
            <a:chExt cx="710291" cy="710292"/>
          </a:xfrm>
        </p:grpSpPr>
        <p:sp>
          <p:nvSpPr>
            <p:cNvPr id="495" name="Google Shape;495;p111"/>
            <p:cNvSpPr/>
            <p:nvPr/>
          </p:nvSpPr>
          <p:spPr>
            <a:xfrm>
              <a:off x="10658184" y="54797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6" name="Google Shape;496;p111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10844586" y="620226"/>
              <a:ext cx="337487" cy="56578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97" name="Google Shape;497;p111"/>
          <p:cNvGrpSpPr/>
          <p:nvPr/>
        </p:nvGrpSpPr>
        <p:grpSpPr>
          <a:xfrm>
            <a:off x="10647811" y="1446339"/>
            <a:ext cx="710291" cy="710292"/>
            <a:chOff x="10647811" y="1446339"/>
            <a:chExt cx="710291" cy="710292"/>
          </a:xfrm>
        </p:grpSpPr>
        <p:sp>
          <p:nvSpPr>
            <p:cNvPr id="498" name="Google Shape;498;p111"/>
            <p:cNvSpPr/>
            <p:nvPr/>
          </p:nvSpPr>
          <p:spPr>
            <a:xfrm>
              <a:off x="10647811" y="1446339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99" name="Google Shape;499;p1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710166" y="1501860"/>
              <a:ext cx="585580" cy="59925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0" name="Google Shape;500;p111"/>
          <p:cNvGrpSpPr/>
          <p:nvPr/>
        </p:nvGrpSpPr>
        <p:grpSpPr>
          <a:xfrm>
            <a:off x="10637749" y="2426254"/>
            <a:ext cx="710291" cy="710292"/>
            <a:chOff x="10637749" y="2426254"/>
            <a:chExt cx="710291" cy="710292"/>
          </a:xfrm>
        </p:grpSpPr>
        <p:sp>
          <p:nvSpPr>
            <p:cNvPr id="501" name="Google Shape;501;p111"/>
            <p:cNvSpPr/>
            <p:nvPr/>
          </p:nvSpPr>
          <p:spPr>
            <a:xfrm>
              <a:off x="10637749" y="2426254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2" name="Google Shape;502;p1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0727083" y="2500821"/>
              <a:ext cx="531623" cy="5611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3" name="Google Shape;503;p111"/>
          <p:cNvGrpSpPr/>
          <p:nvPr/>
        </p:nvGrpSpPr>
        <p:grpSpPr>
          <a:xfrm>
            <a:off x="10641157" y="3456206"/>
            <a:ext cx="710291" cy="710292"/>
            <a:chOff x="10641157" y="3456206"/>
            <a:chExt cx="710291" cy="710292"/>
          </a:xfrm>
        </p:grpSpPr>
        <p:sp>
          <p:nvSpPr>
            <p:cNvPr id="504" name="Google Shape;504;p111"/>
            <p:cNvSpPr/>
            <p:nvPr/>
          </p:nvSpPr>
          <p:spPr>
            <a:xfrm>
              <a:off x="10641157" y="345620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5" name="Google Shape;505;p111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0741516" y="3662022"/>
              <a:ext cx="509572" cy="38689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6" name="Google Shape;506;p111"/>
          <p:cNvGrpSpPr/>
          <p:nvPr/>
        </p:nvGrpSpPr>
        <p:grpSpPr>
          <a:xfrm>
            <a:off x="10641739" y="4453004"/>
            <a:ext cx="710291" cy="710292"/>
            <a:chOff x="10641739" y="4453004"/>
            <a:chExt cx="710291" cy="710292"/>
          </a:xfrm>
        </p:grpSpPr>
        <p:sp>
          <p:nvSpPr>
            <p:cNvPr id="507" name="Google Shape;507;p111"/>
            <p:cNvSpPr/>
            <p:nvPr/>
          </p:nvSpPr>
          <p:spPr>
            <a:xfrm>
              <a:off x="10641739" y="4453004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08" name="Google Shape;508;p111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739294" y="4531480"/>
              <a:ext cx="515180" cy="55334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09" name="Google Shape;509;p111"/>
          <p:cNvGrpSpPr/>
          <p:nvPr/>
        </p:nvGrpSpPr>
        <p:grpSpPr>
          <a:xfrm>
            <a:off x="10633358" y="5432871"/>
            <a:ext cx="710291" cy="710292"/>
            <a:chOff x="10633358" y="5432871"/>
            <a:chExt cx="710291" cy="710292"/>
          </a:xfrm>
        </p:grpSpPr>
        <p:sp>
          <p:nvSpPr>
            <p:cNvPr id="510" name="Google Shape;510;p111"/>
            <p:cNvSpPr/>
            <p:nvPr/>
          </p:nvSpPr>
          <p:spPr>
            <a:xfrm>
              <a:off x="10633358" y="5432871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511" name="Google Shape;511;p111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717750" y="5507236"/>
              <a:ext cx="541507" cy="561562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konit kopioitavissa Master-sivuilta 4">
  <p:cSld name="Ikonit kopioitavissa Master-sivuilta 4"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112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4" name="Google Shape;514;p112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Ikonit ovat kopioitavissa Master-sivuilta (Näytä &gt; Dian perustyyli). Ikoneita voi myös ladata aineistopankista.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5" name="Google Shape;515;p112"/>
          <p:cNvGrpSpPr/>
          <p:nvPr/>
        </p:nvGrpSpPr>
        <p:grpSpPr>
          <a:xfrm>
            <a:off x="6236243" y="3030776"/>
            <a:ext cx="710291" cy="710292"/>
            <a:chOff x="4774703" y="2498626"/>
            <a:chExt cx="710291" cy="710292"/>
          </a:xfrm>
        </p:grpSpPr>
        <p:sp>
          <p:nvSpPr>
            <p:cNvPr id="516" name="Google Shape;516;p112"/>
            <p:cNvSpPr/>
            <p:nvPr/>
          </p:nvSpPr>
          <p:spPr>
            <a:xfrm>
              <a:off x="4774703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112"/>
            <p:cNvSpPr/>
            <p:nvPr/>
          </p:nvSpPr>
          <p:spPr>
            <a:xfrm>
              <a:off x="4884579" y="2625172"/>
              <a:ext cx="490538" cy="457200"/>
            </a:xfrm>
            <a:custGeom>
              <a:rect b="b" l="l" r="r" t="t"/>
              <a:pathLst>
                <a:path extrusionOk="0" h="1268" w="1362">
                  <a:moveTo>
                    <a:pt x="348" y="1223"/>
                  </a:moveTo>
                  <a:lnTo>
                    <a:pt x="392" y="1267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1" y="1267"/>
                  </a:lnTo>
                  <a:lnTo>
                    <a:pt x="985" y="1223"/>
                  </a:lnTo>
                  <a:lnTo>
                    <a:pt x="928" y="1166"/>
                  </a:lnTo>
                  <a:cubicBezTo>
                    <a:pt x="922" y="1161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1"/>
                    <a:pt x="405" y="1166"/>
                  </a:cubicBezTo>
                  <a:lnTo>
                    <a:pt x="348" y="1223"/>
                  </a:lnTo>
                  <a:close/>
                  <a:moveTo>
                    <a:pt x="737" y="903"/>
                  </a:moveTo>
                  <a:lnTo>
                    <a:pt x="596" y="903"/>
                  </a:lnTo>
                  <a:lnTo>
                    <a:pt x="596" y="965"/>
                  </a:lnTo>
                  <a:lnTo>
                    <a:pt x="737" y="965"/>
                  </a:lnTo>
                  <a:lnTo>
                    <a:pt x="737" y="903"/>
                  </a:lnTo>
                  <a:close/>
                  <a:moveTo>
                    <a:pt x="1299" y="819"/>
                  </a:moveTo>
                  <a:lnTo>
                    <a:pt x="62" y="819"/>
                  </a:lnTo>
                  <a:lnTo>
                    <a:pt x="62" y="116"/>
                  </a:lnTo>
                  <a:cubicBezTo>
                    <a:pt x="62" y="87"/>
                    <a:pt x="86" y="62"/>
                    <a:pt x="116" y="62"/>
                  </a:cubicBezTo>
                  <a:lnTo>
                    <a:pt x="1245" y="62"/>
                  </a:lnTo>
                  <a:cubicBezTo>
                    <a:pt x="1274" y="62"/>
                    <a:pt x="1299" y="87"/>
                    <a:pt x="1299" y="116"/>
                  </a:cubicBezTo>
                  <a:lnTo>
                    <a:pt x="1299" y="819"/>
                  </a:lnTo>
                  <a:close/>
                  <a:moveTo>
                    <a:pt x="62" y="881"/>
                  </a:moveTo>
                  <a:lnTo>
                    <a:pt x="1299" y="881"/>
                  </a:lnTo>
                  <a:lnTo>
                    <a:pt x="1299" y="934"/>
                  </a:lnTo>
                  <a:cubicBezTo>
                    <a:pt x="1299" y="964"/>
                    <a:pt x="1274" y="988"/>
                    <a:pt x="1245" y="988"/>
                  </a:cubicBezTo>
                  <a:lnTo>
                    <a:pt x="822" y="988"/>
                  </a:lnTo>
                  <a:lnTo>
                    <a:pt x="511" y="988"/>
                  </a:lnTo>
                  <a:lnTo>
                    <a:pt x="116" y="988"/>
                  </a:lnTo>
                  <a:cubicBezTo>
                    <a:pt x="86" y="988"/>
                    <a:pt x="62" y="964"/>
                    <a:pt x="62" y="934"/>
                  </a:cubicBezTo>
                  <a:lnTo>
                    <a:pt x="62" y="881"/>
                  </a:lnTo>
                  <a:close/>
                  <a:moveTo>
                    <a:pt x="1361" y="116"/>
                  </a:moveTo>
                  <a:cubicBezTo>
                    <a:pt x="1361" y="52"/>
                    <a:pt x="1309" y="0"/>
                    <a:pt x="1245" y="0"/>
                  </a:cubicBezTo>
                  <a:lnTo>
                    <a:pt x="116" y="0"/>
                  </a:lnTo>
                  <a:cubicBezTo>
                    <a:pt x="52" y="0"/>
                    <a:pt x="0" y="52"/>
                    <a:pt x="0" y="116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6" y="1050"/>
                  </a:cubicBezTo>
                  <a:lnTo>
                    <a:pt x="480" y="1050"/>
                  </a:lnTo>
                  <a:lnTo>
                    <a:pt x="480" y="1132"/>
                  </a:lnTo>
                  <a:lnTo>
                    <a:pt x="542" y="1132"/>
                  </a:lnTo>
                  <a:lnTo>
                    <a:pt x="542" y="1050"/>
                  </a:lnTo>
                  <a:lnTo>
                    <a:pt x="791" y="1050"/>
                  </a:lnTo>
                  <a:lnTo>
                    <a:pt x="791" y="1132"/>
                  </a:lnTo>
                  <a:lnTo>
                    <a:pt x="853" y="1132"/>
                  </a:lnTo>
                  <a:lnTo>
                    <a:pt x="853" y="1050"/>
                  </a:lnTo>
                  <a:lnTo>
                    <a:pt x="1245" y="1050"/>
                  </a:lnTo>
                  <a:cubicBezTo>
                    <a:pt x="1309" y="1050"/>
                    <a:pt x="1361" y="998"/>
                    <a:pt x="1361" y="934"/>
                  </a:cubicBezTo>
                  <a:lnTo>
                    <a:pt x="1361" y="1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8" name="Google Shape;518;p112"/>
          <p:cNvGrpSpPr/>
          <p:nvPr/>
        </p:nvGrpSpPr>
        <p:grpSpPr>
          <a:xfrm>
            <a:off x="4044305" y="2052486"/>
            <a:ext cx="710291" cy="710292"/>
            <a:chOff x="2582765" y="1520336"/>
            <a:chExt cx="710291" cy="710292"/>
          </a:xfrm>
        </p:grpSpPr>
        <p:sp>
          <p:nvSpPr>
            <p:cNvPr id="519" name="Google Shape;519;p112"/>
            <p:cNvSpPr/>
            <p:nvPr/>
          </p:nvSpPr>
          <p:spPr>
            <a:xfrm>
              <a:off x="2582765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112"/>
            <p:cNvSpPr/>
            <p:nvPr/>
          </p:nvSpPr>
          <p:spPr>
            <a:xfrm>
              <a:off x="2693435" y="1665138"/>
              <a:ext cx="488950" cy="420688"/>
            </a:xfrm>
            <a:custGeom>
              <a:rect b="b" l="l" r="r" t="t"/>
              <a:pathLst>
                <a:path extrusionOk="0" h="1172" w="1362">
                  <a:moveTo>
                    <a:pt x="270" y="631"/>
                  </a:moveTo>
                  <a:lnTo>
                    <a:pt x="49" y="651"/>
                  </a:lnTo>
                  <a:cubicBezTo>
                    <a:pt x="29" y="653"/>
                    <a:pt x="13" y="665"/>
                    <a:pt x="6" y="683"/>
                  </a:cubicBezTo>
                  <a:cubicBezTo>
                    <a:pt x="0" y="702"/>
                    <a:pt x="4" y="722"/>
                    <a:pt x="18" y="736"/>
                  </a:cubicBezTo>
                  <a:lnTo>
                    <a:pt x="182" y="899"/>
                  </a:lnTo>
                  <a:lnTo>
                    <a:pt x="141" y="1109"/>
                  </a:lnTo>
                  <a:cubicBezTo>
                    <a:pt x="138" y="1127"/>
                    <a:pt x="145" y="1146"/>
                    <a:pt x="160" y="1158"/>
                  </a:cubicBezTo>
                  <a:cubicBezTo>
                    <a:pt x="175" y="1169"/>
                    <a:pt x="195" y="1171"/>
                    <a:pt x="212" y="1163"/>
                  </a:cubicBezTo>
                  <a:lnTo>
                    <a:pt x="412" y="1063"/>
                  </a:lnTo>
                  <a:lnTo>
                    <a:pt x="612" y="1163"/>
                  </a:lnTo>
                  <a:cubicBezTo>
                    <a:pt x="620" y="1167"/>
                    <a:pt x="627" y="1169"/>
                    <a:pt x="635" y="1169"/>
                  </a:cubicBezTo>
                  <a:cubicBezTo>
                    <a:pt x="645" y="1169"/>
                    <a:pt x="656" y="1165"/>
                    <a:pt x="665" y="1159"/>
                  </a:cubicBezTo>
                  <a:cubicBezTo>
                    <a:pt x="680" y="1147"/>
                    <a:pt x="687" y="1128"/>
                    <a:pt x="683" y="1110"/>
                  </a:cubicBezTo>
                  <a:lnTo>
                    <a:pt x="642" y="898"/>
                  </a:lnTo>
                  <a:lnTo>
                    <a:pt x="718" y="824"/>
                  </a:lnTo>
                  <a:lnTo>
                    <a:pt x="674" y="780"/>
                  </a:lnTo>
                  <a:lnTo>
                    <a:pt x="587" y="866"/>
                  </a:lnTo>
                  <a:cubicBezTo>
                    <a:pt x="580" y="873"/>
                    <a:pt x="576" y="884"/>
                    <a:pt x="578" y="894"/>
                  </a:cubicBezTo>
                  <a:lnTo>
                    <a:pt x="618" y="1097"/>
                  </a:lnTo>
                  <a:lnTo>
                    <a:pt x="426" y="1001"/>
                  </a:lnTo>
                  <a:cubicBezTo>
                    <a:pt x="418" y="996"/>
                    <a:pt x="407" y="996"/>
                    <a:pt x="399" y="1001"/>
                  </a:cubicBezTo>
                  <a:lnTo>
                    <a:pt x="207" y="1096"/>
                  </a:lnTo>
                  <a:lnTo>
                    <a:pt x="246" y="894"/>
                  </a:lnTo>
                  <a:cubicBezTo>
                    <a:pt x="248" y="884"/>
                    <a:pt x="245" y="874"/>
                    <a:pt x="238" y="866"/>
                  </a:cubicBezTo>
                  <a:lnTo>
                    <a:pt x="81" y="710"/>
                  </a:lnTo>
                  <a:lnTo>
                    <a:pt x="294" y="691"/>
                  </a:lnTo>
                  <a:cubicBezTo>
                    <a:pt x="305" y="690"/>
                    <a:pt x="315" y="684"/>
                    <a:pt x="319" y="673"/>
                  </a:cubicBezTo>
                  <a:lnTo>
                    <a:pt x="371" y="559"/>
                  </a:lnTo>
                  <a:lnTo>
                    <a:pt x="315" y="534"/>
                  </a:lnTo>
                  <a:lnTo>
                    <a:pt x="270" y="631"/>
                  </a:lnTo>
                  <a:close/>
                  <a:moveTo>
                    <a:pt x="1041" y="343"/>
                  </a:moveTo>
                  <a:lnTo>
                    <a:pt x="868" y="515"/>
                  </a:lnTo>
                  <a:cubicBezTo>
                    <a:pt x="861" y="522"/>
                    <a:pt x="858" y="533"/>
                    <a:pt x="860" y="543"/>
                  </a:cubicBezTo>
                  <a:lnTo>
                    <a:pt x="903" y="767"/>
                  </a:lnTo>
                  <a:lnTo>
                    <a:pt x="692" y="661"/>
                  </a:lnTo>
                  <a:cubicBezTo>
                    <a:pt x="687" y="659"/>
                    <a:pt x="682" y="658"/>
                    <a:pt x="678" y="658"/>
                  </a:cubicBezTo>
                  <a:cubicBezTo>
                    <a:pt x="673" y="658"/>
                    <a:pt x="668" y="659"/>
                    <a:pt x="664" y="661"/>
                  </a:cubicBezTo>
                  <a:lnTo>
                    <a:pt x="452" y="766"/>
                  </a:lnTo>
                  <a:lnTo>
                    <a:pt x="496" y="543"/>
                  </a:lnTo>
                  <a:cubicBezTo>
                    <a:pt x="498" y="533"/>
                    <a:pt x="494" y="522"/>
                    <a:pt x="487" y="515"/>
                  </a:cubicBezTo>
                  <a:lnTo>
                    <a:pt x="313" y="343"/>
                  </a:lnTo>
                  <a:lnTo>
                    <a:pt x="549" y="322"/>
                  </a:lnTo>
                  <a:cubicBezTo>
                    <a:pt x="560" y="321"/>
                    <a:pt x="570" y="314"/>
                    <a:pt x="574" y="304"/>
                  </a:cubicBezTo>
                  <a:lnTo>
                    <a:pt x="678" y="77"/>
                  </a:lnTo>
                  <a:lnTo>
                    <a:pt x="781" y="304"/>
                  </a:lnTo>
                  <a:cubicBezTo>
                    <a:pt x="785" y="314"/>
                    <a:pt x="795" y="321"/>
                    <a:pt x="806" y="322"/>
                  </a:cubicBezTo>
                  <a:lnTo>
                    <a:pt x="1041" y="343"/>
                  </a:lnTo>
                  <a:close/>
                  <a:moveTo>
                    <a:pt x="1102" y="370"/>
                  </a:moveTo>
                  <a:cubicBezTo>
                    <a:pt x="1116" y="356"/>
                    <a:pt x="1121" y="334"/>
                    <a:pt x="1114" y="316"/>
                  </a:cubicBezTo>
                  <a:cubicBezTo>
                    <a:pt x="1108" y="297"/>
                    <a:pt x="1090" y="285"/>
                    <a:pt x="1070" y="283"/>
                  </a:cubicBezTo>
                  <a:lnTo>
                    <a:pt x="830" y="261"/>
                  </a:lnTo>
                  <a:lnTo>
                    <a:pt x="724" y="30"/>
                  </a:lnTo>
                  <a:cubicBezTo>
                    <a:pt x="716" y="11"/>
                    <a:pt x="698" y="0"/>
                    <a:pt x="678" y="0"/>
                  </a:cubicBezTo>
                  <a:cubicBezTo>
                    <a:pt x="657" y="0"/>
                    <a:pt x="640" y="11"/>
                    <a:pt x="631" y="30"/>
                  </a:cubicBezTo>
                  <a:lnTo>
                    <a:pt x="526" y="261"/>
                  </a:lnTo>
                  <a:lnTo>
                    <a:pt x="284" y="283"/>
                  </a:lnTo>
                  <a:cubicBezTo>
                    <a:pt x="264" y="285"/>
                    <a:pt x="247" y="298"/>
                    <a:pt x="241" y="316"/>
                  </a:cubicBezTo>
                  <a:cubicBezTo>
                    <a:pt x="234" y="335"/>
                    <a:pt x="238" y="356"/>
                    <a:pt x="253" y="370"/>
                  </a:cubicBezTo>
                  <a:lnTo>
                    <a:pt x="431" y="547"/>
                  </a:lnTo>
                  <a:lnTo>
                    <a:pt x="387" y="776"/>
                  </a:lnTo>
                  <a:cubicBezTo>
                    <a:pt x="384" y="791"/>
                    <a:pt x="388" y="807"/>
                    <a:pt x="398" y="818"/>
                  </a:cubicBezTo>
                  <a:cubicBezTo>
                    <a:pt x="412" y="837"/>
                    <a:pt x="439" y="842"/>
                    <a:pt x="460" y="832"/>
                  </a:cubicBezTo>
                  <a:lnTo>
                    <a:pt x="678" y="723"/>
                  </a:lnTo>
                  <a:lnTo>
                    <a:pt x="895" y="833"/>
                  </a:lnTo>
                  <a:cubicBezTo>
                    <a:pt x="902" y="836"/>
                    <a:pt x="910" y="838"/>
                    <a:pt x="918" y="838"/>
                  </a:cubicBezTo>
                  <a:cubicBezTo>
                    <a:pt x="933" y="838"/>
                    <a:pt x="947" y="831"/>
                    <a:pt x="957" y="819"/>
                  </a:cubicBezTo>
                  <a:cubicBezTo>
                    <a:pt x="966" y="808"/>
                    <a:pt x="970" y="792"/>
                    <a:pt x="967" y="777"/>
                  </a:cubicBezTo>
                  <a:lnTo>
                    <a:pt x="924" y="547"/>
                  </a:lnTo>
                  <a:lnTo>
                    <a:pt x="1102" y="370"/>
                  </a:lnTo>
                  <a:close/>
                  <a:moveTo>
                    <a:pt x="1315" y="675"/>
                  </a:moveTo>
                  <a:lnTo>
                    <a:pt x="1143" y="659"/>
                  </a:lnTo>
                  <a:lnTo>
                    <a:pt x="1067" y="494"/>
                  </a:lnTo>
                  <a:lnTo>
                    <a:pt x="1011" y="519"/>
                  </a:lnTo>
                  <a:lnTo>
                    <a:pt x="1094" y="702"/>
                  </a:lnTo>
                  <a:cubicBezTo>
                    <a:pt x="1098" y="712"/>
                    <a:pt x="1108" y="719"/>
                    <a:pt x="1119" y="720"/>
                  </a:cubicBezTo>
                  <a:lnTo>
                    <a:pt x="1275" y="734"/>
                  </a:lnTo>
                  <a:lnTo>
                    <a:pt x="1160" y="848"/>
                  </a:lnTo>
                  <a:cubicBezTo>
                    <a:pt x="1152" y="855"/>
                    <a:pt x="1149" y="865"/>
                    <a:pt x="1151" y="876"/>
                  </a:cubicBezTo>
                  <a:lnTo>
                    <a:pt x="1180" y="1024"/>
                  </a:lnTo>
                  <a:lnTo>
                    <a:pt x="1039" y="954"/>
                  </a:lnTo>
                  <a:cubicBezTo>
                    <a:pt x="1031" y="949"/>
                    <a:pt x="1020" y="949"/>
                    <a:pt x="1012" y="954"/>
                  </a:cubicBezTo>
                  <a:lnTo>
                    <a:pt x="872" y="1024"/>
                  </a:lnTo>
                  <a:lnTo>
                    <a:pt x="897" y="895"/>
                  </a:lnTo>
                  <a:lnTo>
                    <a:pt x="836" y="883"/>
                  </a:lnTo>
                  <a:lnTo>
                    <a:pt x="805" y="1044"/>
                  </a:lnTo>
                  <a:cubicBezTo>
                    <a:pt x="801" y="1061"/>
                    <a:pt x="808" y="1079"/>
                    <a:pt x="822" y="1089"/>
                  </a:cubicBezTo>
                  <a:cubicBezTo>
                    <a:pt x="836" y="1100"/>
                    <a:pt x="854" y="1102"/>
                    <a:pt x="870" y="1094"/>
                  </a:cubicBezTo>
                  <a:lnTo>
                    <a:pt x="1025" y="1016"/>
                  </a:lnTo>
                  <a:lnTo>
                    <a:pt x="1182" y="1094"/>
                  </a:lnTo>
                  <a:cubicBezTo>
                    <a:pt x="1188" y="1098"/>
                    <a:pt x="1195" y="1099"/>
                    <a:pt x="1202" y="1099"/>
                  </a:cubicBezTo>
                  <a:cubicBezTo>
                    <a:pt x="1212" y="1099"/>
                    <a:pt x="1222" y="1096"/>
                    <a:pt x="1230" y="1090"/>
                  </a:cubicBezTo>
                  <a:cubicBezTo>
                    <a:pt x="1244" y="1079"/>
                    <a:pt x="1251" y="1062"/>
                    <a:pt x="1247" y="1045"/>
                  </a:cubicBezTo>
                  <a:lnTo>
                    <a:pt x="1215" y="880"/>
                  </a:lnTo>
                  <a:lnTo>
                    <a:pt x="1344" y="753"/>
                  </a:lnTo>
                  <a:cubicBezTo>
                    <a:pt x="1356" y="740"/>
                    <a:pt x="1361" y="722"/>
                    <a:pt x="1354" y="705"/>
                  </a:cubicBezTo>
                  <a:cubicBezTo>
                    <a:pt x="1348" y="688"/>
                    <a:pt x="1333" y="676"/>
                    <a:pt x="1315" y="6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1" name="Google Shape;521;p112"/>
          <p:cNvGrpSpPr/>
          <p:nvPr/>
        </p:nvGrpSpPr>
        <p:grpSpPr>
          <a:xfrm>
            <a:off x="2946032" y="5060728"/>
            <a:ext cx="710291" cy="710292"/>
            <a:chOff x="1484492" y="4528578"/>
            <a:chExt cx="710291" cy="710292"/>
          </a:xfrm>
        </p:grpSpPr>
        <p:sp>
          <p:nvSpPr>
            <p:cNvPr id="522" name="Google Shape;522;p112"/>
            <p:cNvSpPr/>
            <p:nvPr/>
          </p:nvSpPr>
          <p:spPr>
            <a:xfrm>
              <a:off x="1484492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112"/>
            <p:cNvSpPr/>
            <p:nvPr/>
          </p:nvSpPr>
          <p:spPr>
            <a:xfrm>
              <a:off x="1595162" y="4649568"/>
              <a:ext cx="488950" cy="468313"/>
            </a:xfrm>
            <a:custGeom>
              <a:rect b="b" l="l" r="r" t="t"/>
              <a:pathLst>
                <a:path extrusionOk="0" h="1304" w="1361">
                  <a:moveTo>
                    <a:pt x="90" y="1162"/>
                  </a:moveTo>
                  <a:lnTo>
                    <a:pt x="141" y="1162"/>
                  </a:lnTo>
                  <a:lnTo>
                    <a:pt x="141" y="1241"/>
                  </a:lnTo>
                  <a:lnTo>
                    <a:pt x="90" y="1241"/>
                  </a:lnTo>
                  <a:lnTo>
                    <a:pt x="90" y="1162"/>
                  </a:lnTo>
                  <a:close/>
                  <a:moveTo>
                    <a:pt x="203" y="1162"/>
                  </a:moveTo>
                  <a:lnTo>
                    <a:pt x="1101" y="1162"/>
                  </a:lnTo>
                  <a:lnTo>
                    <a:pt x="1101" y="1241"/>
                  </a:lnTo>
                  <a:lnTo>
                    <a:pt x="203" y="1241"/>
                  </a:lnTo>
                  <a:lnTo>
                    <a:pt x="203" y="1162"/>
                  </a:lnTo>
                  <a:close/>
                  <a:moveTo>
                    <a:pt x="1163" y="1162"/>
                  </a:moveTo>
                  <a:lnTo>
                    <a:pt x="1179" y="1162"/>
                  </a:lnTo>
                  <a:lnTo>
                    <a:pt x="1242" y="1202"/>
                  </a:lnTo>
                  <a:lnTo>
                    <a:pt x="1179" y="1241"/>
                  </a:lnTo>
                  <a:lnTo>
                    <a:pt x="1163" y="1241"/>
                  </a:lnTo>
                  <a:lnTo>
                    <a:pt x="1163" y="1162"/>
                  </a:lnTo>
                  <a:close/>
                  <a:moveTo>
                    <a:pt x="28" y="1244"/>
                  </a:moveTo>
                  <a:cubicBezTo>
                    <a:pt x="28" y="1277"/>
                    <a:pt x="55" y="1303"/>
                    <a:pt x="87" y="1303"/>
                  </a:cubicBezTo>
                  <a:lnTo>
                    <a:pt x="172" y="1303"/>
                  </a:lnTo>
                  <a:lnTo>
                    <a:pt x="1132" y="1303"/>
                  </a:lnTo>
                  <a:lnTo>
                    <a:pt x="1160" y="1303"/>
                  </a:lnTo>
                  <a:lnTo>
                    <a:pt x="1188" y="1303"/>
                  </a:lnTo>
                  <a:cubicBezTo>
                    <a:pt x="1194" y="1303"/>
                    <a:pt x="1200" y="1302"/>
                    <a:pt x="1204" y="1299"/>
                  </a:cubicBezTo>
                  <a:lnTo>
                    <a:pt x="1317" y="1228"/>
                  </a:lnTo>
                  <a:cubicBezTo>
                    <a:pt x="1326" y="1222"/>
                    <a:pt x="1332" y="1213"/>
                    <a:pt x="1332" y="1202"/>
                  </a:cubicBezTo>
                  <a:cubicBezTo>
                    <a:pt x="1332" y="1191"/>
                    <a:pt x="1327" y="1181"/>
                    <a:pt x="1317" y="1175"/>
                  </a:cubicBezTo>
                  <a:lnTo>
                    <a:pt x="1205" y="1105"/>
                  </a:lnTo>
                  <a:cubicBezTo>
                    <a:pt x="1200" y="1102"/>
                    <a:pt x="1194" y="1100"/>
                    <a:pt x="1188" y="1100"/>
                  </a:cubicBezTo>
                  <a:lnTo>
                    <a:pt x="1160" y="1100"/>
                  </a:lnTo>
                  <a:lnTo>
                    <a:pt x="1132" y="1100"/>
                  </a:lnTo>
                  <a:lnTo>
                    <a:pt x="172" y="1100"/>
                  </a:lnTo>
                  <a:lnTo>
                    <a:pt x="87" y="1100"/>
                  </a:lnTo>
                  <a:cubicBezTo>
                    <a:pt x="55" y="1100"/>
                    <a:pt x="28" y="1127"/>
                    <a:pt x="28" y="1159"/>
                  </a:cubicBezTo>
                  <a:lnTo>
                    <a:pt x="28" y="1244"/>
                  </a:lnTo>
                  <a:close/>
                  <a:moveTo>
                    <a:pt x="875" y="592"/>
                  </a:moveTo>
                  <a:lnTo>
                    <a:pt x="727" y="592"/>
                  </a:lnTo>
                  <a:lnTo>
                    <a:pt x="875" y="444"/>
                  </a:lnTo>
                  <a:lnTo>
                    <a:pt x="875" y="592"/>
                  </a:lnTo>
                  <a:close/>
                  <a:moveTo>
                    <a:pt x="937" y="397"/>
                  </a:moveTo>
                  <a:cubicBezTo>
                    <a:pt x="937" y="380"/>
                    <a:pt x="923" y="366"/>
                    <a:pt x="906" y="366"/>
                  </a:cubicBezTo>
                  <a:lnTo>
                    <a:pt x="878" y="366"/>
                  </a:lnTo>
                  <a:cubicBezTo>
                    <a:pt x="869" y="366"/>
                    <a:pt x="861" y="370"/>
                    <a:pt x="856" y="375"/>
                  </a:cubicBezTo>
                  <a:lnTo>
                    <a:pt x="658" y="573"/>
                  </a:lnTo>
                  <a:cubicBezTo>
                    <a:pt x="652" y="579"/>
                    <a:pt x="649" y="587"/>
                    <a:pt x="649" y="595"/>
                  </a:cubicBezTo>
                  <a:lnTo>
                    <a:pt x="649" y="623"/>
                  </a:lnTo>
                  <a:cubicBezTo>
                    <a:pt x="649" y="640"/>
                    <a:pt x="663" y="654"/>
                    <a:pt x="680" y="654"/>
                  </a:cubicBezTo>
                  <a:lnTo>
                    <a:pt x="906" y="654"/>
                  </a:lnTo>
                  <a:cubicBezTo>
                    <a:pt x="923" y="654"/>
                    <a:pt x="937" y="640"/>
                    <a:pt x="937" y="623"/>
                  </a:cubicBezTo>
                  <a:lnTo>
                    <a:pt x="937" y="397"/>
                  </a:lnTo>
                  <a:close/>
                  <a:moveTo>
                    <a:pt x="1216" y="987"/>
                  </a:moveTo>
                  <a:lnTo>
                    <a:pt x="144" y="987"/>
                  </a:lnTo>
                  <a:cubicBezTo>
                    <a:pt x="99" y="987"/>
                    <a:pt x="62" y="950"/>
                    <a:pt x="62" y="905"/>
                  </a:cubicBezTo>
                  <a:cubicBezTo>
                    <a:pt x="62" y="869"/>
                    <a:pt x="91" y="840"/>
                    <a:pt x="127" y="840"/>
                  </a:cubicBezTo>
                  <a:cubicBezTo>
                    <a:pt x="136" y="840"/>
                    <a:pt x="145" y="841"/>
                    <a:pt x="150" y="842"/>
                  </a:cubicBezTo>
                  <a:cubicBezTo>
                    <a:pt x="156" y="848"/>
                    <a:pt x="163" y="852"/>
                    <a:pt x="172" y="852"/>
                  </a:cubicBezTo>
                  <a:cubicBezTo>
                    <a:pt x="189" y="852"/>
                    <a:pt x="203" y="838"/>
                    <a:pt x="203" y="821"/>
                  </a:cubicBezTo>
                  <a:lnTo>
                    <a:pt x="203" y="259"/>
                  </a:lnTo>
                  <a:lnTo>
                    <a:pt x="746" y="259"/>
                  </a:lnTo>
                  <a:lnTo>
                    <a:pt x="263" y="742"/>
                  </a:lnTo>
                  <a:cubicBezTo>
                    <a:pt x="257" y="748"/>
                    <a:pt x="254" y="756"/>
                    <a:pt x="254" y="764"/>
                  </a:cubicBezTo>
                  <a:lnTo>
                    <a:pt x="254" y="792"/>
                  </a:lnTo>
                  <a:cubicBezTo>
                    <a:pt x="254" y="810"/>
                    <a:pt x="268" y="824"/>
                    <a:pt x="285" y="824"/>
                  </a:cubicBezTo>
                  <a:lnTo>
                    <a:pt x="1047" y="824"/>
                  </a:lnTo>
                  <a:cubicBezTo>
                    <a:pt x="1064" y="824"/>
                    <a:pt x="1078" y="810"/>
                    <a:pt x="1078" y="792"/>
                  </a:cubicBezTo>
                  <a:lnTo>
                    <a:pt x="1078" y="259"/>
                  </a:lnTo>
                  <a:lnTo>
                    <a:pt x="1157" y="259"/>
                  </a:lnTo>
                  <a:lnTo>
                    <a:pt x="1157" y="821"/>
                  </a:lnTo>
                  <a:cubicBezTo>
                    <a:pt x="1157" y="838"/>
                    <a:pt x="1171" y="852"/>
                    <a:pt x="1188" y="852"/>
                  </a:cubicBezTo>
                  <a:cubicBezTo>
                    <a:pt x="1197" y="852"/>
                    <a:pt x="1205" y="848"/>
                    <a:pt x="1210" y="842"/>
                  </a:cubicBezTo>
                  <a:cubicBezTo>
                    <a:pt x="1216" y="841"/>
                    <a:pt x="1225" y="840"/>
                    <a:pt x="1233" y="840"/>
                  </a:cubicBezTo>
                  <a:cubicBezTo>
                    <a:pt x="1269" y="840"/>
                    <a:pt x="1298" y="869"/>
                    <a:pt x="1298" y="905"/>
                  </a:cubicBezTo>
                  <a:cubicBezTo>
                    <a:pt x="1298" y="950"/>
                    <a:pt x="1261" y="987"/>
                    <a:pt x="1216" y="987"/>
                  </a:cubicBezTo>
                  <a:close/>
                  <a:moveTo>
                    <a:pt x="1298" y="796"/>
                  </a:moveTo>
                  <a:cubicBezTo>
                    <a:pt x="1279" y="785"/>
                    <a:pt x="1257" y="778"/>
                    <a:pt x="1233" y="778"/>
                  </a:cubicBezTo>
                  <a:cubicBezTo>
                    <a:pt x="1228" y="778"/>
                    <a:pt x="1223" y="778"/>
                    <a:pt x="1219" y="778"/>
                  </a:cubicBezTo>
                  <a:lnTo>
                    <a:pt x="1219" y="149"/>
                  </a:lnTo>
                  <a:cubicBezTo>
                    <a:pt x="1222" y="148"/>
                    <a:pt x="1228" y="146"/>
                    <a:pt x="1233" y="146"/>
                  </a:cubicBezTo>
                  <a:cubicBezTo>
                    <a:pt x="1263" y="146"/>
                    <a:pt x="1298" y="160"/>
                    <a:pt x="1298" y="200"/>
                  </a:cubicBezTo>
                  <a:lnTo>
                    <a:pt x="1298" y="796"/>
                  </a:lnTo>
                  <a:close/>
                  <a:moveTo>
                    <a:pt x="1016" y="761"/>
                  </a:moveTo>
                  <a:lnTo>
                    <a:pt x="937" y="761"/>
                  </a:lnTo>
                  <a:lnTo>
                    <a:pt x="937" y="708"/>
                  </a:lnTo>
                  <a:lnTo>
                    <a:pt x="875" y="708"/>
                  </a:lnTo>
                  <a:lnTo>
                    <a:pt x="875" y="761"/>
                  </a:lnTo>
                  <a:lnTo>
                    <a:pt x="796" y="761"/>
                  </a:lnTo>
                  <a:lnTo>
                    <a:pt x="796" y="708"/>
                  </a:lnTo>
                  <a:lnTo>
                    <a:pt x="734" y="708"/>
                  </a:lnTo>
                  <a:lnTo>
                    <a:pt x="734" y="761"/>
                  </a:lnTo>
                  <a:lnTo>
                    <a:pt x="655" y="761"/>
                  </a:lnTo>
                  <a:lnTo>
                    <a:pt x="655" y="708"/>
                  </a:lnTo>
                  <a:lnTo>
                    <a:pt x="593" y="708"/>
                  </a:lnTo>
                  <a:lnTo>
                    <a:pt x="593" y="761"/>
                  </a:lnTo>
                  <a:lnTo>
                    <a:pt x="514" y="761"/>
                  </a:lnTo>
                  <a:lnTo>
                    <a:pt x="514" y="708"/>
                  </a:lnTo>
                  <a:lnTo>
                    <a:pt x="451" y="708"/>
                  </a:lnTo>
                  <a:lnTo>
                    <a:pt x="451" y="761"/>
                  </a:lnTo>
                  <a:lnTo>
                    <a:pt x="332" y="761"/>
                  </a:lnTo>
                  <a:lnTo>
                    <a:pt x="1016" y="77"/>
                  </a:lnTo>
                  <a:lnTo>
                    <a:pt x="1016" y="761"/>
                  </a:lnTo>
                  <a:close/>
                  <a:moveTo>
                    <a:pt x="141" y="778"/>
                  </a:moveTo>
                  <a:cubicBezTo>
                    <a:pt x="137" y="778"/>
                    <a:pt x="132" y="778"/>
                    <a:pt x="127" y="778"/>
                  </a:cubicBezTo>
                  <a:cubicBezTo>
                    <a:pt x="103" y="778"/>
                    <a:pt x="81" y="785"/>
                    <a:pt x="62" y="796"/>
                  </a:cubicBezTo>
                  <a:lnTo>
                    <a:pt x="62" y="200"/>
                  </a:lnTo>
                  <a:cubicBezTo>
                    <a:pt x="62" y="160"/>
                    <a:pt x="97" y="146"/>
                    <a:pt x="127" y="146"/>
                  </a:cubicBezTo>
                  <a:cubicBezTo>
                    <a:pt x="132" y="146"/>
                    <a:pt x="138" y="148"/>
                    <a:pt x="141" y="149"/>
                  </a:cubicBezTo>
                  <a:lnTo>
                    <a:pt x="141" y="778"/>
                  </a:lnTo>
                  <a:close/>
                  <a:moveTo>
                    <a:pt x="1360" y="200"/>
                  </a:moveTo>
                  <a:cubicBezTo>
                    <a:pt x="1360" y="133"/>
                    <a:pt x="1307" y="84"/>
                    <a:pt x="1233" y="84"/>
                  </a:cubicBezTo>
                  <a:cubicBezTo>
                    <a:pt x="1196" y="84"/>
                    <a:pt x="1157" y="105"/>
                    <a:pt x="1157" y="143"/>
                  </a:cubicBezTo>
                  <a:lnTo>
                    <a:pt x="1157" y="197"/>
                  </a:lnTo>
                  <a:lnTo>
                    <a:pt x="1078" y="197"/>
                  </a:lnTo>
                  <a:lnTo>
                    <a:pt x="1078" y="31"/>
                  </a:lnTo>
                  <a:cubicBezTo>
                    <a:pt x="1078" y="13"/>
                    <a:pt x="1064" y="0"/>
                    <a:pt x="1047" y="0"/>
                  </a:cubicBezTo>
                  <a:lnTo>
                    <a:pt x="1019" y="0"/>
                  </a:lnTo>
                  <a:cubicBezTo>
                    <a:pt x="1010" y="0"/>
                    <a:pt x="1003" y="3"/>
                    <a:pt x="997" y="9"/>
                  </a:cubicBezTo>
                  <a:lnTo>
                    <a:pt x="808" y="197"/>
                  </a:lnTo>
                  <a:lnTo>
                    <a:pt x="203" y="197"/>
                  </a:lnTo>
                  <a:lnTo>
                    <a:pt x="203" y="143"/>
                  </a:lnTo>
                  <a:cubicBezTo>
                    <a:pt x="203" y="105"/>
                    <a:pt x="164" y="84"/>
                    <a:pt x="127" y="84"/>
                  </a:cubicBezTo>
                  <a:cubicBezTo>
                    <a:pt x="54" y="84"/>
                    <a:pt x="0" y="133"/>
                    <a:pt x="0" y="200"/>
                  </a:cubicBezTo>
                  <a:lnTo>
                    <a:pt x="0" y="905"/>
                  </a:lnTo>
                  <a:cubicBezTo>
                    <a:pt x="0" y="985"/>
                    <a:pt x="65" y="1049"/>
                    <a:pt x="144" y="1049"/>
                  </a:cubicBezTo>
                  <a:lnTo>
                    <a:pt x="1216" y="1049"/>
                  </a:lnTo>
                  <a:cubicBezTo>
                    <a:pt x="1296" y="1049"/>
                    <a:pt x="1360" y="985"/>
                    <a:pt x="1360" y="905"/>
                  </a:cubicBezTo>
                  <a:lnTo>
                    <a:pt x="1360" y="2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4" name="Google Shape;524;p112"/>
          <p:cNvGrpSpPr/>
          <p:nvPr/>
        </p:nvGrpSpPr>
        <p:grpSpPr>
          <a:xfrm>
            <a:off x="1844911" y="2052486"/>
            <a:ext cx="710291" cy="710292"/>
            <a:chOff x="383371" y="1520336"/>
            <a:chExt cx="710291" cy="710292"/>
          </a:xfrm>
        </p:grpSpPr>
        <p:sp>
          <p:nvSpPr>
            <p:cNvPr id="525" name="Google Shape;525;p112"/>
            <p:cNvSpPr/>
            <p:nvPr/>
          </p:nvSpPr>
          <p:spPr>
            <a:xfrm>
              <a:off x="383371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112"/>
            <p:cNvSpPr/>
            <p:nvPr/>
          </p:nvSpPr>
          <p:spPr>
            <a:xfrm>
              <a:off x="500391" y="1631801"/>
              <a:ext cx="476250" cy="487362"/>
            </a:xfrm>
            <a:custGeom>
              <a:rect b="b" l="l" r="r" t="t"/>
              <a:pathLst>
                <a:path extrusionOk="0" h="1358" w="1327">
                  <a:moveTo>
                    <a:pt x="33" y="1355"/>
                  </a:moveTo>
                  <a:cubicBezTo>
                    <a:pt x="239" y="1225"/>
                    <a:pt x="486" y="1225"/>
                    <a:pt x="693" y="1357"/>
                  </a:cubicBezTo>
                  <a:lnTo>
                    <a:pt x="726" y="1304"/>
                  </a:lnTo>
                  <a:cubicBezTo>
                    <a:pt x="498" y="1160"/>
                    <a:pt x="227" y="1159"/>
                    <a:pt x="0" y="1303"/>
                  </a:cubicBezTo>
                  <a:lnTo>
                    <a:pt x="33" y="1355"/>
                  </a:lnTo>
                  <a:close/>
                  <a:moveTo>
                    <a:pt x="31" y="1197"/>
                  </a:moveTo>
                  <a:cubicBezTo>
                    <a:pt x="320" y="1037"/>
                    <a:pt x="630" y="1093"/>
                    <a:pt x="880" y="1352"/>
                  </a:cubicBezTo>
                  <a:lnTo>
                    <a:pt x="925" y="1309"/>
                  </a:lnTo>
                  <a:cubicBezTo>
                    <a:pt x="657" y="1033"/>
                    <a:pt x="312" y="970"/>
                    <a:pt x="1" y="1142"/>
                  </a:cubicBezTo>
                  <a:lnTo>
                    <a:pt x="31" y="1197"/>
                  </a:lnTo>
                  <a:close/>
                  <a:moveTo>
                    <a:pt x="468" y="539"/>
                  </a:moveTo>
                  <a:cubicBezTo>
                    <a:pt x="392" y="539"/>
                    <a:pt x="330" y="477"/>
                    <a:pt x="330" y="400"/>
                  </a:cubicBezTo>
                  <a:cubicBezTo>
                    <a:pt x="330" y="324"/>
                    <a:pt x="392" y="262"/>
                    <a:pt x="468" y="262"/>
                  </a:cubicBezTo>
                  <a:cubicBezTo>
                    <a:pt x="544" y="262"/>
                    <a:pt x="606" y="324"/>
                    <a:pt x="606" y="400"/>
                  </a:cubicBezTo>
                  <a:cubicBezTo>
                    <a:pt x="606" y="477"/>
                    <a:pt x="544" y="539"/>
                    <a:pt x="468" y="539"/>
                  </a:cubicBezTo>
                  <a:close/>
                  <a:moveTo>
                    <a:pt x="468" y="200"/>
                  </a:moveTo>
                  <a:cubicBezTo>
                    <a:pt x="358" y="200"/>
                    <a:pt x="267" y="289"/>
                    <a:pt x="267" y="400"/>
                  </a:cubicBezTo>
                  <a:cubicBezTo>
                    <a:pt x="267" y="510"/>
                    <a:pt x="358" y="601"/>
                    <a:pt x="468" y="601"/>
                  </a:cubicBezTo>
                  <a:cubicBezTo>
                    <a:pt x="579" y="601"/>
                    <a:pt x="668" y="510"/>
                    <a:pt x="668" y="400"/>
                  </a:cubicBezTo>
                  <a:cubicBezTo>
                    <a:pt x="668" y="289"/>
                    <a:pt x="579" y="200"/>
                    <a:pt x="468" y="200"/>
                  </a:cubicBezTo>
                  <a:close/>
                  <a:moveTo>
                    <a:pt x="790" y="510"/>
                  </a:moveTo>
                  <a:cubicBezTo>
                    <a:pt x="776" y="513"/>
                    <a:pt x="762" y="516"/>
                    <a:pt x="751" y="519"/>
                  </a:cubicBezTo>
                  <a:cubicBezTo>
                    <a:pt x="721" y="528"/>
                    <a:pt x="683" y="553"/>
                    <a:pt x="664" y="588"/>
                  </a:cubicBezTo>
                  <a:cubicBezTo>
                    <a:pt x="659" y="598"/>
                    <a:pt x="656" y="608"/>
                    <a:pt x="654" y="618"/>
                  </a:cubicBezTo>
                  <a:cubicBezTo>
                    <a:pt x="601" y="619"/>
                    <a:pt x="556" y="659"/>
                    <a:pt x="550" y="712"/>
                  </a:cubicBezTo>
                  <a:lnTo>
                    <a:pt x="545" y="750"/>
                  </a:lnTo>
                  <a:lnTo>
                    <a:pt x="512" y="708"/>
                  </a:lnTo>
                  <a:cubicBezTo>
                    <a:pt x="492" y="678"/>
                    <a:pt x="458" y="660"/>
                    <a:pt x="422" y="660"/>
                  </a:cubicBezTo>
                  <a:cubicBezTo>
                    <a:pt x="405" y="660"/>
                    <a:pt x="389" y="664"/>
                    <a:pt x="374" y="671"/>
                  </a:cubicBezTo>
                  <a:cubicBezTo>
                    <a:pt x="348" y="628"/>
                    <a:pt x="294" y="604"/>
                    <a:pt x="239" y="622"/>
                  </a:cubicBezTo>
                  <a:lnTo>
                    <a:pt x="217" y="629"/>
                  </a:lnTo>
                  <a:cubicBezTo>
                    <a:pt x="223" y="618"/>
                    <a:pt x="227" y="606"/>
                    <a:pt x="230" y="598"/>
                  </a:cubicBezTo>
                  <a:cubicBezTo>
                    <a:pt x="243" y="564"/>
                    <a:pt x="241" y="527"/>
                    <a:pt x="224" y="497"/>
                  </a:cubicBezTo>
                  <a:cubicBezTo>
                    <a:pt x="215" y="481"/>
                    <a:pt x="203" y="467"/>
                    <a:pt x="188" y="457"/>
                  </a:cubicBezTo>
                  <a:cubicBezTo>
                    <a:pt x="197" y="443"/>
                    <a:pt x="202" y="426"/>
                    <a:pt x="203" y="408"/>
                  </a:cubicBezTo>
                  <a:cubicBezTo>
                    <a:pt x="205" y="373"/>
                    <a:pt x="191" y="340"/>
                    <a:pt x="164" y="316"/>
                  </a:cubicBezTo>
                  <a:lnTo>
                    <a:pt x="146" y="300"/>
                  </a:lnTo>
                  <a:lnTo>
                    <a:pt x="178" y="297"/>
                  </a:lnTo>
                  <a:cubicBezTo>
                    <a:pt x="213" y="293"/>
                    <a:pt x="243" y="275"/>
                    <a:pt x="262" y="246"/>
                  </a:cubicBezTo>
                  <a:cubicBezTo>
                    <a:pt x="273" y="229"/>
                    <a:pt x="280" y="209"/>
                    <a:pt x="281" y="190"/>
                  </a:cubicBezTo>
                  <a:cubicBezTo>
                    <a:pt x="334" y="189"/>
                    <a:pt x="380" y="151"/>
                    <a:pt x="391" y="99"/>
                  </a:cubicBezTo>
                  <a:lnTo>
                    <a:pt x="391" y="97"/>
                  </a:lnTo>
                  <a:lnTo>
                    <a:pt x="401" y="107"/>
                  </a:lnTo>
                  <a:cubicBezTo>
                    <a:pt x="426" y="134"/>
                    <a:pt x="462" y="149"/>
                    <a:pt x="500" y="149"/>
                  </a:cubicBezTo>
                  <a:cubicBezTo>
                    <a:pt x="521" y="149"/>
                    <a:pt x="542" y="145"/>
                    <a:pt x="559" y="136"/>
                  </a:cubicBezTo>
                  <a:cubicBezTo>
                    <a:pt x="578" y="165"/>
                    <a:pt x="612" y="185"/>
                    <a:pt x="649" y="185"/>
                  </a:cubicBezTo>
                  <a:cubicBezTo>
                    <a:pt x="664" y="185"/>
                    <a:pt x="678" y="182"/>
                    <a:pt x="692" y="176"/>
                  </a:cubicBezTo>
                  <a:lnTo>
                    <a:pt x="754" y="149"/>
                  </a:lnTo>
                  <a:lnTo>
                    <a:pt x="720" y="204"/>
                  </a:lnTo>
                  <a:cubicBezTo>
                    <a:pt x="702" y="234"/>
                    <a:pt x="699" y="271"/>
                    <a:pt x="713" y="304"/>
                  </a:cubicBezTo>
                  <a:cubicBezTo>
                    <a:pt x="720" y="321"/>
                    <a:pt x="732" y="336"/>
                    <a:pt x="746" y="347"/>
                  </a:cubicBezTo>
                  <a:cubicBezTo>
                    <a:pt x="737" y="362"/>
                    <a:pt x="731" y="380"/>
                    <a:pt x="730" y="399"/>
                  </a:cubicBezTo>
                  <a:cubicBezTo>
                    <a:pt x="728" y="434"/>
                    <a:pt x="742" y="467"/>
                    <a:pt x="768" y="491"/>
                  </a:cubicBezTo>
                  <a:lnTo>
                    <a:pt x="790" y="510"/>
                  </a:lnTo>
                  <a:close/>
                  <a:moveTo>
                    <a:pt x="880" y="508"/>
                  </a:moveTo>
                  <a:lnTo>
                    <a:pt x="809" y="444"/>
                  </a:lnTo>
                  <a:cubicBezTo>
                    <a:pt x="798" y="434"/>
                    <a:pt x="791" y="418"/>
                    <a:pt x="792" y="402"/>
                  </a:cubicBezTo>
                  <a:cubicBezTo>
                    <a:pt x="793" y="386"/>
                    <a:pt x="801" y="372"/>
                    <a:pt x="814" y="363"/>
                  </a:cubicBezTo>
                  <a:cubicBezTo>
                    <a:pt x="824" y="356"/>
                    <a:pt x="829" y="343"/>
                    <a:pt x="827" y="331"/>
                  </a:cubicBezTo>
                  <a:cubicBezTo>
                    <a:pt x="824" y="319"/>
                    <a:pt x="815" y="310"/>
                    <a:pt x="803" y="307"/>
                  </a:cubicBezTo>
                  <a:cubicBezTo>
                    <a:pt x="788" y="304"/>
                    <a:pt x="776" y="294"/>
                    <a:pt x="770" y="279"/>
                  </a:cubicBezTo>
                  <a:cubicBezTo>
                    <a:pt x="764" y="265"/>
                    <a:pt x="765" y="250"/>
                    <a:pt x="773" y="237"/>
                  </a:cubicBezTo>
                  <a:lnTo>
                    <a:pt x="859" y="97"/>
                  </a:lnTo>
                  <a:cubicBezTo>
                    <a:pt x="866" y="86"/>
                    <a:pt x="865" y="71"/>
                    <a:pt x="856" y="61"/>
                  </a:cubicBezTo>
                  <a:cubicBezTo>
                    <a:pt x="847" y="51"/>
                    <a:pt x="832" y="47"/>
                    <a:pt x="820" y="53"/>
                  </a:cubicBezTo>
                  <a:lnTo>
                    <a:pt x="667" y="119"/>
                  </a:lnTo>
                  <a:cubicBezTo>
                    <a:pt x="639" y="131"/>
                    <a:pt x="607" y="111"/>
                    <a:pt x="605" y="82"/>
                  </a:cubicBezTo>
                  <a:cubicBezTo>
                    <a:pt x="604" y="70"/>
                    <a:pt x="595" y="59"/>
                    <a:pt x="584" y="55"/>
                  </a:cubicBezTo>
                  <a:cubicBezTo>
                    <a:pt x="572" y="51"/>
                    <a:pt x="559" y="55"/>
                    <a:pt x="551" y="64"/>
                  </a:cubicBezTo>
                  <a:lnTo>
                    <a:pt x="546" y="69"/>
                  </a:lnTo>
                  <a:cubicBezTo>
                    <a:pt x="535" y="81"/>
                    <a:pt x="519" y="87"/>
                    <a:pt x="500" y="87"/>
                  </a:cubicBezTo>
                  <a:cubicBezTo>
                    <a:pt x="479" y="87"/>
                    <a:pt x="460" y="79"/>
                    <a:pt x="447" y="65"/>
                  </a:cubicBezTo>
                  <a:lnTo>
                    <a:pt x="397" y="12"/>
                  </a:lnTo>
                  <a:cubicBezTo>
                    <a:pt x="389" y="4"/>
                    <a:pt x="377" y="0"/>
                    <a:pt x="366" y="3"/>
                  </a:cubicBezTo>
                  <a:cubicBezTo>
                    <a:pt x="355" y="6"/>
                    <a:pt x="347" y="15"/>
                    <a:pt x="344" y="26"/>
                  </a:cubicBezTo>
                  <a:lnTo>
                    <a:pt x="330" y="86"/>
                  </a:lnTo>
                  <a:cubicBezTo>
                    <a:pt x="323" y="118"/>
                    <a:pt x="287" y="137"/>
                    <a:pt x="257" y="123"/>
                  </a:cubicBezTo>
                  <a:cubicBezTo>
                    <a:pt x="246" y="118"/>
                    <a:pt x="232" y="120"/>
                    <a:pt x="223" y="128"/>
                  </a:cubicBezTo>
                  <a:cubicBezTo>
                    <a:pt x="214" y="136"/>
                    <a:pt x="210" y="149"/>
                    <a:pt x="214" y="160"/>
                  </a:cubicBezTo>
                  <a:lnTo>
                    <a:pt x="216" y="167"/>
                  </a:lnTo>
                  <a:cubicBezTo>
                    <a:pt x="221" y="182"/>
                    <a:pt x="219" y="198"/>
                    <a:pt x="210" y="212"/>
                  </a:cubicBezTo>
                  <a:cubicBezTo>
                    <a:pt x="202" y="225"/>
                    <a:pt x="188" y="233"/>
                    <a:pt x="172" y="235"/>
                  </a:cubicBezTo>
                  <a:lnTo>
                    <a:pt x="70" y="245"/>
                  </a:lnTo>
                  <a:cubicBezTo>
                    <a:pt x="57" y="247"/>
                    <a:pt x="47" y="255"/>
                    <a:pt x="43" y="267"/>
                  </a:cubicBezTo>
                  <a:cubicBezTo>
                    <a:pt x="39" y="278"/>
                    <a:pt x="43" y="291"/>
                    <a:pt x="52" y="300"/>
                  </a:cubicBezTo>
                  <a:lnTo>
                    <a:pt x="123" y="363"/>
                  </a:lnTo>
                  <a:cubicBezTo>
                    <a:pt x="135" y="373"/>
                    <a:pt x="141" y="389"/>
                    <a:pt x="140" y="405"/>
                  </a:cubicBezTo>
                  <a:cubicBezTo>
                    <a:pt x="140" y="421"/>
                    <a:pt x="132" y="435"/>
                    <a:pt x="118" y="445"/>
                  </a:cubicBezTo>
                  <a:cubicBezTo>
                    <a:pt x="108" y="452"/>
                    <a:pt x="103" y="464"/>
                    <a:pt x="106" y="476"/>
                  </a:cubicBezTo>
                  <a:cubicBezTo>
                    <a:pt x="108" y="488"/>
                    <a:pt x="118" y="498"/>
                    <a:pt x="130" y="500"/>
                  </a:cubicBezTo>
                  <a:lnTo>
                    <a:pt x="137" y="502"/>
                  </a:lnTo>
                  <a:cubicBezTo>
                    <a:pt x="155" y="506"/>
                    <a:pt x="165" y="518"/>
                    <a:pt x="170" y="527"/>
                  </a:cubicBezTo>
                  <a:cubicBezTo>
                    <a:pt x="178" y="541"/>
                    <a:pt x="179" y="559"/>
                    <a:pt x="172" y="576"/>
                  </a:cubicBezTo>
                  <a:cubicBezTo>
                    <a:pt x="162" y="604"/>
                    <a:pt x="132" y="669"/>
                    <a:pt x="131" y="670"/>
                  </a:cubicBezTo>
                  <a:cubicBezTo>
                    <a:pt x="126" y="682"/>
                    <a:pt x="128" y="695"/>
                    <a:pt x="137" y="704"/>
                  </a:cubicBezTo>
                  <a:cubicBezTo>
                    <a:pt x="145" y="713"/>
                    <a:pt x="158" y="716"/>
                    <a:pt x="170" y="712"/>
                  </a:cubicBezTo>
                  <a:lnTo>
                    <a:pt x="259" y="680"/>
                  </a:lnTo>
                  <a:cubicBezTo>
                    <a:pt x="291" y="670"/>
                    <a:pt x="325" y="693"/>
                    <a:pt x="328" y="725"/>
                  </a:cubicBezTo>
                  <a:cubicBezTo>
                    <a:pt x="329" y="738"/>
                    <a:pt x="337" y="748"/>
                    <a:pt x="349" y="752"/>
                  </a:cubicBezTo>
                  <a:cubicBezTo>
                    <a:pt x="361" y="756"/>
                    <a:pt x="373" y="753"/>
                    <a:pt x="382" y="743"/>
                  </a:cubicBezTo>
                  <a:lnTo>
                    <a:pt x="388" y="737"/>
                  </a:lnTo>
                  <a:cubicBezTo>
                    <a:pt x="407" y="715"/>
                    <a:pt x="445" y="719"/>
                    <a:pt x="460" y="743"/>
                  </a:cubicBezTo>
                  <a:cubicBezTo>
                    <a:pt x="461" y="744"/>
                    <a:pt x="461" y="745"/>
                    <a:pt x="462" y="746"/>
                  </a:cubicBezTo>
                  <a:lnTo>
                    <a:pt x="541" y="846"/>
                  </a:lnTo>
                  <a:cubicBezTo>
                    <a:pt x="547" y="853"/>
                    <a:pt x="556" y="858"/>
                    <a:pt x="565" y="858"/>
                  </a:cubicBezTo>
                  <a:cubicBezTo>
                    <a:pt x="568" y="858"/>
                    <a:pt x="571" y="857"/>
                    <a:pt x="573" y="857"/>
                  </a:cubicBezTo>
                  <a:cubicBezTo>
                    <a:pt x="585" y="853"/>
                    <a:pt x="594" y="843"/>
                    <a:pt x="596" y="831"/>
                  </a:cubicBezTo>
                  <a:lnTo>
                    <a:pt x="611" y="720"/>
                  </a:lnTo>
                  <a:cubicBezTo>
                    <a:pt x="615" y="691"/>
                    <a:pt x="648" y="671"/>
                    <a:pt x="676" y="684"/>
                  </a:cubicBezTo>
                  <a:cubicBezTo>
                    <a:pt x="687" y="690"/>
                    <a:pt x="700" y="688"/>
                    <a:pt x="709" y="679"/>
                  </a:cubicBezTo>
                  <a:cubicBezTo>
                    <a:pt x="719" y="671"/>
                    <a:pt x="722" y="658"/>
                    <a:pt x="718" y="647"/>
                  </a:cubicBezTo>
                  <a:lnTo>
                    <a:pt x="716" y="640"/>
                  </a:lnTo>
                  <a:cubicBezTo>
                    <a:pt x="714" y="632"/>
                    <a:pt x="715" y="625"/>
                    <a:pt x="719" y="617"/>
                  </a:cubicBezTo>
                  <a:cubicBezTo>
                    <a:pt x="729" y="598"/>
                    <a:pt x="754" y="583"/>
                    <a:pt x="769" y="579"/>
                  </a:cubicBezTo>
                  <a:cubicBezTo>
                    <a:pt x="793" y="571"/>
                    <a:pt x="846" y="564"/>
                    <a:pt x="864" y="562"/>
                  </a:cubicBezTo>
                  <a:cubicBezTo>
                    <a:pt x="876" y="560"/>
                    <a:pt x="887" y="552"/>
                    <a:pt x="890" y="540"/>
                  </a:cubicBezTo>
                  <a:cubicBezTo>
                    <a:pt x="894" y="528"/>
                    <a:pt x="890" y="516"/>
                    <a:pt x="880" y="508"/>
                  </a:cubicBezTo>
                  <a:close/>
                  <a:moveTo>
                    <a:pt x="761" y="1011"/>
                  </a:moveTo>
                  <a:cubicBezTo>
                    <a:pt x="933" y="911"/>
                    <a:pt x="1124" y="885"/>
                    <a:pt x="1305" y="940"/>
                  </a:cubicBezTo>
                  <a:lnTo>
                    <a:pt x="1323" y="880"/>
                  </a:lnTo>
                  <a:cubicBezTo>
                    <a:pt x="1112" y="816"/>
                    <a:pt x="890" y="852"/>
                    <a:pt x="695" y="978"/>
                  </a:cubicBezTo>
                  <a:cubicBezTo>
                    <a:pt x="474" y="882"/>
                    <a:pt x="230" y="882"/>
                    <a:pt x="3" y="992"/>
                  </a:cubicBezTo>
                  <a:lnTo>
                    <a:pt x="30" y="1048"/>
                  </a:lnTo>
                  <a:cubicBezTo>
                    <a:pt x="385" y="875"/>
                    <a:pt x="789" y="994"/>
                    <a:pt x="1058" y="1349"/>
                  </a:cubicBezTo>
                  <a:lnTo>
                    <a:pt x="1107" y="1312"/>
                  </a:lnTo>
                  <a:cubicBezTo>
                    <a:pt x="1084" y="1281"/>
                    <a:pt x="1060" y="1253"/>
                    <a:pt x="1035" y="1225"/>
                  </a:cubicBezTo>
                  <a:cubicBezTo>
                    <a:pt x="1125" y="1211"/>
                    <a:pt x="1216" y="1221"/>
                    <a:pt x="1302" y="1257"/>
                  </a:cubicBezTo>
                  <a:lnTo>
                    <a:pt x="1326" y="1199"/>
                  </a:lnTo>
                  <a:cubicBezTo>
                    <a:pt x="1216" y="1154"/>
                    <a:pt x="1098" y="1145"/>
                    <a:pt x="984" y="1173"/>
                  </a:cubicBezTo>
                  <a:cubicBezTo>
                    <a:pt x="957" y="1147"/>
                    <a:pt x="929" y="1124"/>
                    <a:pt x="901" y="1102"/>
                  </a:cubicBezTo>
                  <a:cubicBezTo>
                    <a:pt x="1033" y="1051"/>
                    <a:pt x="1171" y="1048"/>
                    <a:pt x="1304" y="1094"/>
                  </a:cubicBezTo>
                  <a:lnTo>
                    <a:pt x="1325" y="1035"/>
                  </a:lnTo>
                  <a:cubicBezTo>
                    <a:pt x="1165" y="980"/>
                    <a:pt x="999" y="989"/>
                    <a:pt x="843" y="1059"/>
                  </a:cubicBezTo>
                  <a:cubicBezTo>
                    <a:pt x="816" y="1041"/>
                    <a:pt x="789" y="1025"/>
                    <a:pt x="761" y="10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7" name="Google Shape;527;p112"/>
          <p:cNvGrpSpPr/>
          <p:nvPr/>
        </p:nvGrpSpPr>
        <p:grpSpPr>
          <a:xfrm>
            <a:off x="9520527" y="1154120"/>
            <a:ext cx="710291" cy="710292"/>
            <a:chOff x="8058987" y="621970"/>
            <a:chExt cx="710291" cy="710292"/>
          </a:xfrm>
        </p:grpSpPr>
        <p:sp>
          <p:nvSpPr>
            <p:cNvPr id="528" name="Google Shape;528;p112"/>
            <p:cNvSpPr/>
            <p:nvPr/>
          </p:nvSpPr>
          <p:spPr>
            <a:xfrm>
              <a:off x="8058987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112"/>
            <p:cNvSpPr/>
            <p:nvPr/>
          </p:nvSpPr>
          <p:spPr>
            <a:xfrm>
              <a:off x="8195851" y="758835"/>
              <a:ext cx="436562" cy="436563"/>
            </a:xfrm>
            <a:custGeom>
              <a:rect b="b" l="l" r="r" t="t"/>
              <a:pathLst>
                <a:path extrusionOk="0" h="1218" w="1218">
                  <a:moveTo>
                    <a:pt x="281" y="280"/>
                  </a:moveTo>
                  <a:lnTo>
                    <a:pt x="212" y="280"/>
                  </a:lnTo>
                  <a:lnTo>
                    <a:pt x="115" y="184"/>
                  </a:lnTo>
                  <a:lnTo>
                    <a:pt x="167" y="167"/>
                  </a:lnTo>
                  <a:lnTo>
                    <a:pt x="184" y="115"/>
                  </a:lnTo>
                  <a:lnTo>
                    <a:pt x="281" y="211"/>
                  </a:lnTo>
                  <a:lnTo>
                    <a:pt x="281" y="280"/>
                  </a:lnTo>
                  <a:close/>
                  <a:moveTo>
                    <a:pt x="343" y="186"/>
                  </a:moveTo>
                  <a:lnTo>
                    <a:pt x="157" y="0"/>
                  </a:lnTo>
                  <a:lnTo>
                    <a:pt x="118" y="118"/>
                  </a:lnTo>
                  <a:lnTo>
                    <a:pt x="0" y="157"/>
                  </a:lnTo>
                  <a:lnTo>
                    <a:pt x="186" y="342"/>
                  </a:lnTo>
                  <a:lnTo>
                    <a:pt x="299" y="342"/>
                  </a:lnTo>
                  <a:lnTo>
                    <a:pt x="600" y="644"/>
                  </a:lnTo>
                  <a:lnTo>
                    <a:pt x="644" y="600"/>
                  </a:lnTo>
                  <a:lnTo>
                    <a:pt x="343" y="299"/>
                  </a:lnTo>
                  <a:lnTo>
                    <a:pt x="343" y="186"/>
                  </a:lnTo>
                  <a:close/>
                  <a:moveTo>
                    <a:pt x="622" y="760"/>
                  </a:moveTo>
                  <a:cubicBezTo>
                    <a:pt x="546" y="760"/>
                    <a:pt x="484" y="698"/>
                    <a:pt x="484" y="622"/>
                  </a:cubicBezTo>
                  <a:cubicBezTo>
                    <a:pt x="484" y="606"/>
                    <a:pt x="486" y="590"/>
                    <a:pt x="492" y="576"/>
                  </a:cubicBezTo>
                  <a:lnTo>
                    <a:pt x="433" y="555"/>
                  </a:lnTo>
                  <a:cubicBezTo>
                    <a:pt x="425" y="576"/>
                    <a:pt x="422" y="599"/>
                    <a:pt x="422" y="622"/>
                  </a:cubicBezTo>
                  <a:cubicBezTo>
                    <a:pt x="422" y="732"/>
                    <a:pt x="512" y="822"/>
                    <a:pt x="622" y="822"/>
                  </a:cubicBezTo>
                  <a:cubicBezTo>
                    <a:pt x="732" y="822"/>
                    <a:pt x="822" y="733"/>
                    <a:pt x="822" y="622"/>
                  </a:cubicBezTo>
                  <a:cubicBezTo>
                    <a:pt x="822" y="512"/>
                    <a:pt x="732" y="421"/>
                    <a:pt x="622" y="421"/>
                  </a:cubicBezTo>
                  <a:cubicBezTo>
                    <a:pt x="599" y="421"/>
                    <a:pt x="577" y="425"/>
                    <a:pt x="555" y="433"/>
                  </a:cubicBezTo>
                  <a:lnTo>
                    <a:pt x="576" y="491"/>
                  </a:lnTo>
                  <a:cubicBezTo>
                    <a:pt x="591" y="486"/>
                    <a:pt x="606" y="483"/>
                    <a:pt x="622" y="483"/>
                  </a:cubicBezTo>
                  <a:cubicBezTo>
                    <a:pt x="698" y="483"/>
                    <a:pt x="760" y="546"/>
                    <a:pt x="760" y="622"/>
                  </a:cubicBezTo>
                  <a:cubicBezTo>
                    <a:pt x="760" y="698"/>
                    <a:pt x="698" y="760"/>
                    <a:pt x="622" y="760"/>
                  </a:cubicBezTo>
                  <a:close/>
                  <a:moveTo>
                    <a:pt x="441" y="339"/>
                  </a:moveTo>
                  <a:cubicBezTo>
                    <a:pt x="495" y="304"/>
                    <a:pt x="558" y="286"/>
                    <a:pt x="622" y="286"/>
                  </a:cubicBezTo>
                  <a:cubicBezTo>
                    <a:pt x="807" y="286"/>
                    <a:pt x="958" y="437"/>
                    <a:pt x="958" y="622"/>
                  </a:cubicBezTo>
                  <a:cubicBezTo>
                    <a:pt x="958" y="807"/>
                    <a:pt x="807" y="958"/>
                    <a:pt x="622" y="958"/>
                  </a:cubicBezTo>
                  <a:cubicBezTo>
                    <a:pt x="437" y="958"/>
                    <a:pt x="286" y="807"/>
                    <a:pt x="286" y="622"/>
                  </a:cubicBezTo>
                  <a:cubicBezTo>
                    <a:pt x="286" y="557"/>
                    <a:pt x="304" y="495"/>
                    <a:pt x="339" y="441"/>
                  </a:cubicBezTo>
                  <a:lnTo>
                    <a:pt x="287" y="407"/>
                  </a:lnTo>
                  <a:cubicBezTo>
                    <a:pt x="246" y="471"/>
                    <a:pt x="224" y="546"/>
                    <a:pt x="224" y="622"/>
                  </a:cubicBezTo>
                  <a:cubicBezTo>
                    <a:pt x="224" y="841"/>
                    <a:pt x="403" y="1020"/>
                    <a:pt x="622" y="1020"/>
                  </a:cubicBezTo>
                  <a:cubicBezTo>
                    <a:pt x="841" y="1020"/>
                    <a:pt x="1020" y="842"/>
                    <a:pt x="1020" y="622"/>
                  </a:cubicBezTo>
                  <a:cubicBezTo>
                    <a:pt x="1020" y="403"/>
                    <a:pt x="841" y="224"/>
                    <a:pt x="622" y="224"/>
                  </a:cubicBezTo>
                  <a:cubicBezTo>
                    <a:pt x="546" y="224"/>
                    <a:pt x="472" y="246"/>
                    <a:pt x="408" y="286"/>
                  </a:cubicBezTo>
                  <a:lnTo>
                    <a:pt x="441" y="339"/>
                  </a:lnTo>
                  <a:close/>
                  <a:moveTo>
                    <a:pt x="622" y="26"/>
                  </a:moveTo>
                  <a:cubicBezTo>
                    <a:pt x="523" y="26"/>
                    <a:pt x="425" y="51"/>
                    <a:pt x="338" y="98"/>
                  </a:cubicBezTo>
                  <a:lnTo>
                    <a:pt x="368" y="153"/>
                  </a:lnTo>
                  <a:cubicBezTo>
                    <a:pt x="445" y="111"/>
                    <a:pt x="533" y="88"/>
                    <a:pt x="622" y="88"/>
                  </a:cubicBezTo>
                  <a:cubicBezTo>
                    <a:pt x="916" y="88"/>
                    <a:pt x="1155" y="328"/>
                    <a:pt x="1155" y="622"/>
                  </a:cubicBezTo>
                  <a:cubicBezTo>
                    <a:pt x="1155" y="916"/>
                    <a:pt x="916" y="1155"/>
                    <a:pt x="622" y="1155"/>
                  </a:cubicBezTo>
                  <a:cubicBezTo>
                    <a:pt x="328" y="1155"/>
                    <a:pt x="89" y="916"/>
                    <a:pt x="89" y="622"/>
                  </a:cubicBezTo>
                  <a:cubicBezTo>
                    <a:pt x="89" y="533"/>
                    <a:pt x="111" y="445"/>
                    <a:pt x="153" y="368"/>
                  </a:cubicBezTo>
                  <a:lnTo>
                    <a:pt x="98" y="338"/>
                  </a:lnTo>
                  <a:cubicBezTo>
                    <a:pt x="51" y="425"/>
                    <a:pt x="27" y="523"/>
                    <a:pt x="27" y="622"/>
                  </a:cubicBezTo>
                  <a:cubicBezTo>
                    <a:pt x="27" y="950"/>
                    <a:pt x="294" y="1217"/>
                    <a:pt x="622" y="1217"/>
                  </a:cubicBezTo>
                  <a:cubicBezTo>
                    <a:pt x="950" y="1217"/>
                    <a:pt x="1217" y="950"/>
                    <a:pt x="1217" y="622"/>
                  </a:cubicBezTo>
                  <a:cubicBezTo>
                    <a:pt x="1217" y="293"/>
                    <a:pt x="950" y="26"/>
                    <a:pt x="622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0" name="Google Shape;530;p112"/>
          <p:cNvGrpSpPr/>
          <p:nvPr/>
        </p:nvGrpSpPr>
        <p:grpSpPr>
          <a:xfrm>
            <a:off x="5136546" y="3030776"/>
            <a:ext cx="710291" cy="710292"/>
            <a:chOff x="3675006" y="2498626"/>
            <a:chExt cx="710291" cy="710292"/>
          </a:xfrm>
        </p:grpSpPr>
        <p:sp>
          <p:nvSpPr>
            <p:cNvPr id="531" name="Google Shape;531;p112"/>
            <p:cNvSpPr/>
            <p:nvPr/>
          </p:nvSpPr>
          <p:spPr>
            <a:xfrm>
              <a:off x="3675006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112"/>
            <p:cNvSpPr/>
            <p:nvPr/>
          </p:nvSpPr>
          <p:spPr>
            <a:xfrm>
              <a:off x="3785676" y="2626760"/>
              <a:ext cx="488950" cy="454025"/>
            </a:xfrm>
            <a:custGeom>
              <a:rect b="b" l="l" r="r" t="t"/>
              <a:pathLst>
                <a:path extrusionOk="0" h="1267" w="1361">
                  <a:moveTo>
                    <a:pt x="347" y="1222"/>
                  </a:moveTo>
                  <a:lnTo>
                    <a:pt x="391" y="1266"/>
                  </a:lnTo>
                  <a:lnTo>
                    <a:pt x="439" y="1219"/>
                  </a:lnTo>
                  <a:lnTo>
                    <a:pt x="893" y="1219"/>
                  </a:lnTo>
                  <a:lnTo>
                    <a:pt x="940" y="1266"/>
                  </a:lnTo>
                  <a:lnTo>
                    <a:pt x="984" y="1222"/>
                  </a:lnTo>
                  <a:lnTo>
                    <a:pt x="928" y="1166"/>
                  </a:lnTo>
                  <a:cubicBezTo>
                    <a:pt x="922" y="1160"/>
                    <a:pt x="914" y="1157"/>
                    <a:pt x="906" y="1157"/>
                  </a:cubicBezTo>
                  <a:lnTo>
                    <a:pt x="426" y="1157"/>
                  </a:lnTo>
                  <a:cubicBezTo>
                    <a:pt x="418" y="1157"/>
                    <a:pt x="410" y="1160"/>
                    <a:pt x="404" y="1166"/>
                  </a:cubicBezTo>
                  <a:lnTo>
                    <a:pt x="347" y="1222"/>
                  </a:lnTo>
                  <a:close/>
                  <a:moveTo>
                    <a:pt x="736" y="903"/>
                  </a:moveTo>
                  <a:lnTo>
                    <a:pt x="595" y="903"/>
                  </a:lnTo>
                  <a:lnTo>
                    <a:pt x="595" y="965"/>
                  </a:lnTo>
                  <a:lnTo>
                    <a:pt x="736" y="965"/>
                  </a:lnTo>
                  <a:lnTo>
                    <a:pt x="736" y="903"/>
                  </a:lnTo>
                  <a:close/>
                  <a:moveTo>
                    <a:pt x="656" y="480"/>
                  </a:moveTo>
                  <a:lnTo>
                    <a:pt x="648" y="520"/>
                  </a:lnTo>
                  <a:lnTo>
                    <a:pt x="679" y="520"/>
                  </a:lnTo>
                  <a:lnTo>
                    <a:pt x="679" y="697"/>
                  </a:lnTo>
                  <a:lnTo>
                    <a:pt x="727" y="697"/>
                  </a:lnTo>
                  <a:lnTo>
                    <a:pt x="727" y="480"/>
                  </a:lnTo>
                  <a:lnTo>
                    <a:pt x="656" y="480"/>
                  </a:lnTo>
                  <a:close/>
                  <a:moveTo>
                    <a:pt x="286" y="480"/>
                  </a:moveTo>
                  <a:lnTo>
                    <a:pt x="277" y="520"/>
                  </a:lnTo>
                  <a:lnTo>
                    <a:pt x="309" y="520"/>
                  </a:lnTo>
                  <a:lnTo>
                    <a:pt x="309" y="697"/>
                  </a:lnTo>
                  <a:lnTo>
                    <a:pt x="356" y="697"/>
                  </a:lnTo>
                  <a:lnTo>
                    <a:pt x="356" y="480"/>
                  </a:lnTo>
                  <a:lnTo>
                    <a:pt x="286" y="480"/>
                  </a:lnTo>
                  <a:close/>
                  <a:moveTo>
                    <a:pt x="373" y="351"/>
                  </a:moveTo>
                  <a:cubicBezTo>
                    <a:pt x="366" y="363"/>
                    <a:pt x="357" y="369"/>
                    <a:pt x="345" y="369"/>
                  </a:cubicBezTo>
                  <a:cubicBezTo>
                    <a:pt x="334" y="369"/>
                    <a:pt x="325" y="363"/>
                    <a:pt x="318" y="351"/>
                  </a:cubicBezTo>
                  <a:cubicBezTo>
                    <a:pt x="311" y="339"/>
                    <a:pt x="307" y="323"/>
                    <a:pt x="307" y="303"/>
                  </a:cubicBezTo>
                  <a:cubicBezTo>
                    <a:pt x="307" y="282"/>
                    <a:pt x="310" y="264"/>
                    <a:pt x="317" y="252"/>
                  </a:cubicBezTo>
                  <a:cubicBezTo>
                    <a:pt x="324" y="240"/>
                    <a:pt x="334" y="234"/>
                    <a:pt x="346" y="234"/>
                  </a:cubicBezTo>
                  <a:cubicBezTo>
                    <a:pt x="358" y="234"/>
                    <a:pt x="367" y="240"/>
                    <a:pt x="374" y="252"/>
                  </a:cubicBezTo>
                  <a:cubicBezTo>
                    <a:pt x="381" y="265"/>
                    <a:pt x="384" y="281"/>
                    <a:pt x="384" y="303"/>
                  </a:cubicBezTo>
                  <a:cubicBezTo>
                    <a:pt x="384" y="323"/>
                    <a:pt x="380" y="339"/>
                    <a:pt x="373" y="351"/>
                  </a:cubicBezTo>
                  <a:close/>
                  <a:moveTo>
                    <a:pt x="428" y="299"/>
                  </a:moveTo>
                  <a:cubicBezTo>
                    <a:pt x="428" y="267"/>
                    <a:pt x="421" y="241"/>
                    <a:pt x="406" y="222"/>
                  </a:cubicBezTo>
                  <a:cubicBezTo>
                    <a:pt x="391" y="203"/>
                    <a:pt x="371" y="193"/>
                    <a:pt x="346" y="193"/>
                  </a:cubicBezTo>
                  <a:lnTo>
                    <a:pt x="345" y="193"/>
                  </a:lnTo>
                  <a:cubicBezTo>
                    <a:pt x="320" y="193"/>
                    <a:pt x="300" y="203"/>
                    <a:pt x="285" y="223"/>
                  </a:cubicBezTo>
                  <a:cubicBezTo>
                    <a:pt x="270" y="244"/>
                    <a:pt x="263" y="271"/>
                    <a:pt x="263" y="304"/>
                  </a:cubicBezTo>
                  <a:cubicBezTo>
                    <a:pt x="263" y="336"/>
                    <a:pt x="270" y="361"/>
                    <a:pt x="286" y="380"/>
                  </a:cubicBezTo>
                  <a:cubicBezTo>
                    <a:pt x="301" y="400"/>
                    <a:pt x="321" y="409"/>
                    <a:pt x="346" y="409"/>
                  </a:cubicBezTo>
                  <a:cubicBezTo>
                    <a:pt x="368" y="409"/>
                    <a:pt x="387" y="400"/>
                    <a:pt x="403" y="382"/>
                  </a:cubicBezTo>
                  <a:cubicBezTo>
                    <a:pt x="420" y="364"/>
                    <a:pt x="428" y="336"/>
                    <a:pt x="428" y="299"/>
                  </a:cubicBezTo>
                  <a:close/>
                  <a:moveTo>
                    <a:pt x="502" y="407"/>
                  </a:moveTo>
                  <a:lnTo>
                    <a:pt x="548" y="407"/>
                  </a:lnTo>
                  <a:lnTo>
                    <a:pt x="548" y="196"/>
                  </a:lnTo>
                  <a:lnTo>
                    <a:pt x="480" y="196"/>
                  </a:lnTo>
                  <a:lnTo>
                    <a:pt x="472" y="235"/>
                  </a:lnTo>
                  <a:lnTo>
                    <a:pt x="502" y="235"/>
                  </a:lnTo>
                  <a:lnTo>
                    <a:pt x="502" y="407"/>
                  </a:lnTo>
                  <a:close/>
                  <a:moveTo>
                    <a:pt x="546" y="639"/>
                  </a:moveTo>
                  <a:cubicBezTo>
                    <a:pt x="539" y="652"/>
                    <a:pt x="530" y="658"/>
                    <a:pt x="518" y="658"/>
                  </a:cubicBezTo>
                  <a:cubicBezTo>
                    <a:pt x="506" y="658"/>
                    <a:pt x="496" y="652"/>
                    <a:pt x="489" y="639"/>
                  </a:cubicBezTo>
                  <a:cubicBezTo>
                    <a:pt x="482" y="627"/>
                    <a:pt x="478" y="611"/>
                    <a:pt x="478" y="590"/>
                  </a:cubicBezTo>
                  <a:cubicBezTo>
                    <a:pt x="478" y="568"/>
                    <a:pt x="482" y="550"/>
                    <a:pt x="489" y="538"/>
                  </a:cubicBezTo>
                  <a:cubicBezTo>
                    <a:pt x="496" y="525"/>
                    <a:pt x="506" y="519"/>
                    <a:pt x="518" y="519"/>
                  </a:cubicBezTo>
                  <a:cubicBezTo>
                    <a:pt x="530" y="519"/>
                    <a:pt x="540" y="525"/>
                    <a:pt x="547" y="538"/>
                  </a:cubicBezTo>
                  <a:cubicBezTo>
                    <a:pt x="554" y="550"/>
                    <a:pt x="557" y="568"/>
                    <a:pt x="557" y="590"/>
                  </a:cubicBezTo>
                  <a:cubicBezTo>
                    <a:pt x="557" y="611"/>
                    <a:pt x="554" y="627"/>
                    <a:pt x="546" y="639"/>
                  </a:cubicBezTo>
                  <a:close/>
                  <a:moveTo>
                    <a:pt x="603" y="586"/>
                  </a:moveTo>
                  <a:cubicBezTo>
                    <a:pt x="603" y="553"/>
                    <a:pt x="595" y="526"/>
                    <a:pt x="580" y="506"/>
                  </a:cubicBezTo>
                  <a:cubicBezTo>
                    <a:pt x="565" y="487"/>
                    <a:pt x="544" y="477"/>
                    <a:pt x="518" y="477"/>
                  </a:cubicBezTo>
                  <a:lnTo>
                    <a:pt x="517" y="477"/>
                  </a:lnTo>
                  <a:cubicBezTo>
                    <a:pt x="492" y="477"/>
                    <a:pt x="471" y="487"/>
                    <a:pt x="456" y="508"/>
                  </a:cubicBezTo>
                  <a:cubicBezTo>
                    <a:pt x="440" y="529"/>
                    <a:pt x="432" y="557"/>
                    <a:pt x="432" y="591"/>
                  </a:cubicBezTo>
                  <a:cubicBezTo>
                    <a:pt x="432" y="623"/>
                    <a:pt x="440" y="650"/>
                    <a:pt x="456" y="670"/>
                  </a:cubicBezTo>
                  <a:cubicBezTo>
                    <a:pt x="472" y="690"/>
                    <a:pt x="493" y="699"/>
                    <a:pt x="518" y="699"/>
                  </a:cubicBezTo>
                  <a:cubicBezTo>
                    <a:pt x="541" y="700"/>
                    <a:pt x="560" y="690"/>
                    <a:pt x="577" y="672"/>
                  </a:cubicBezTo>
                  <a:cubicBezTo>
                    <a:pt x="594" y="653"/>
                    <a:pt x="603" y="624"/>
                    <a:pt x="603" y="586"/>
                  </a:cubicBezTo>
                  <a:close/>
                  <a:moveTo>
                    <a:pt x="733" y="351"/>
                  </a:moveTo>
                  <a:cubicBezTo>
                    <a:pt x="726" y="363"/>
                    <a:pt x="717" y="369"/>
                    <a:pt x="705" y="369"/>
                  </a:cubicBezTo>
                  <a:cubicBezTo>
                    <a:pt x="693" y="369"/>
                    <a:pt x="684" y="363"/>
                    <a:pt x="677" y="351"/>
                  </a:cubicBezTo>
                  <a:cubicBezTo>
                    <a:pt x="670" y="339"/>
                    <a:pt x="667" y="323"/>
                    <a:pt x="667" y="303"/>
                  </a:cubicBezTo>
                  <a:cubicBezTo>
                    <a:pt x="667" y="282"/>
                    <a:pt x="670" y="264"/>
                    <a:pt x="677" y="252"/>
                  </a:cubicBezTo>
                  <a:cubicBezTo>
                    <a:pt x="684" y="240"/>
                    <a:pt x="693" y="234"/>
                    <a:pt x="706" y="234"/>
                  </a:cubicBezTo>
                  <a:cubicBezTo>
                    <a:pt x="717" y="234"/>
                    <a:pt x="726" y="240"/>
                    <a:pt x="733" y="252"/>
                  </a:cubicBezTo>
                  <a:cubicBezTo>
                    <a:pt x="740" y="265"/>
                    <a:pt x="743" y="281"/>
                    <a:pt x="743" y="303"/>
                  </a:cubicBezTo>
                  <a:cubicBezTo>
                    <a:pt x="743" y="323"/>
                    <a:pt x="740" y="339"/>
                    <a:pt x="733" y="351"/>
                  </a:cubicBezTo>
                  <a:close/>
                  <a:moveTo>
                    <a:pt x="788" y="299"/>
                  </a:moveTo>
                  <a:cubicBezTo>
                    <a:pt x="788" y="267"/>
                    <a:pt x="780" y="241"/>
                    <a:pt x="765" y="222"/>
                  </a:cubicBezTo>
                  <a:cubicBezTo>
                    <a:pt x="751" y="203"/>
                    <a:pt x="731" y="193"/>
                    <a:pt x="706" y="193"/>
                  </a:cubicBezTo>
                  <a:lnTo>
                    <a:pt x="704" y="193"/>
                  </a:lnTo>
                  <a:cubicBezTo>
                    <a:pt x="680" y="193"/>
                    <a:pt x="660" y="203"/>
                    <a:pt x="645" y="223"/>
                  </a:cubicBezTo>
                  <a:cubicBezTo>
                    <a:pt x="630" y="244"/>
                    <a:pt x="622" y="271"/>
                    <a:pt x="622" y="304"/>
                  </a:cubicBezTo>
                  <a:cubicBezTo>
                    <a:pt x="622" y="336"/>
                    <a:pt x="630" y="361"/>
                    <a:pt x="645" y="380"/>
                  </a:cubicBezTo>
                  <a:cubicBezTo>
                    <a:pt x="661" y="400"/>
                    <a:pt x="681" y="409"/>
                    <a:pt x="706" y="409"/>
                  </a:cubicBezTo>
                  <a:cubicBezTo>
                    <a:pt x="727" y="409"/>
                    <a:pt x="746" y="400"/>
                    <a:pt x="763" y="382"/>
                  </a:cubicBezTo>
                  <a:cubicBezTo>
                    <a:pt x="779" y="364"/>
                    <a:pt x="788" y="336"/>
                    <a:pt x="788" y="299"/>
                  </a:cubicBezTo>
                  <a:close/>
                  <a:moveTo>
                    <a:pt x="862" y="407"/>
                  </a:moveTo>
                  <a:lnTo>
                    <a:pt x="908" y="407"/>
                  </a:lnTo>
                  <a:lnTo>
                    <a:pt x="908" y="196"/>
                  </a:lnTo>
                  <a:lnTo>
                    <a:pt x="839" y="196"/>
                  </a:lnTo>
                  <a:lnTo>
                    <a:pt x="831" y="235"/>
                  </a:lnTo>
                  <a:lnTo>
                    <a:pt x="862" y="235"/>
                  </a:lnTo>
                  <a:lnTo>
                    <a:pt x="862" y="407"/>
                  </a:lnTo>
                  <a:close/>
                  <a:moveTo>
                    <a:pt x="917" y="639"/>
                  </a:moveTo>
                  <a:cubicBezTo>
                    <a:pt x="910" y="652"/>
                    <a:pt x="900" y="658"/>
                    <a:pt x="888" y="658"/>
                  </a:cubicBezTo>
                  <a:cubicBezTo>
                    <a:pt x="876" y="658"/>
                    <a:pt x="867" y="652"/>
                    <a:pt x="859" y="639"/>
                  </a:cubicBezTo>
                  <a:cubicBezTo>
                    <a:pt x="852" y="627"/>
                    <a:pt x="848" y="611"/>
                    <a:pt x="848" y="590"/>
                  </a:cubicBezTo>
                  <a:cubicBezTo>
                    <a:pt x="848" y="568"/>
                    <a:pt x="852" y="550"/>
                    <a:pt x="859" y="538"/>
                  </a:cubicBezTo>
                  <a:cubicBezTo>
                    <a:pt x="866" y="525"/>
                    <a:pt x="876" y="519"/>
                    <a:pt x="889" y="519"/>
                  </a:cubicBezTo>
                  <a:cubicBezTo>
                    <a:pt x="900" y="519"/>
                    <a:pt x="910" y="525"/>
                    <a:pt x="917" y="538"/>
                  </a:cubicBezTo>
                  <a:cubicBezTo>
                    <a:pt x="924" y="550"/>
                    <a:pt x="928" y="568"/>
                    <a:pt x="928" y="590"/>
                  </a:cubicBezTo>
                  <a:cubicBezTo>
                    <a:pt x="928" y="611"/>
                    <a:pt x="924" y="627"/>
                    <a:pt x="917" y="639"/>
                  </a:cubicBezTo>
                  <a:close/>
                  <a:moveTo>
                    <a:pt x="973" y="586"/>
                  </a:moveTo>
                  <a:cubicBezTo>
                    <a:pt x="973" y="553"/>
                    <a:pt x="966" y="526"/>
                    <a:pt x="950" y="506"/>
                  </a:cubicBezTo>
                  <a:cubicBezTo>
                    <a:pt x="935" y="487"/>
                    <a:pt x="914" y="477"/>
                    <a:pt x="889" y="477"/>
                  </a:cubicBezTo>
                  <a:lnTo>
                    <a:pt x="887" y="477"/>
                  </a:lnTo>
                  <a:cubicBezTo>
                    <a:pt x="862" y="477"/>
                    <a:pt x="841" y="487"/>
                    <a:pt x="826" y="508"/>
                  </a:cubicBezTo>
                  <a:cubicBezTo>
                    <a:pt x="810" y="529"/>
                    <a:pt x="803" y="557"/>
                    <a:pt x="803" y="591"/>
                  </a:cubicBezTo>
                  <a:cubicBezTo>
                    <a:pt x="803" y="623"/>
                    <a:pt x="810" y="650"/>
                    <a:pt x="826" y="670"/>
                  </a:cubicBezTo>
                  <a:cubicBezTo>
                    <a:pt x="841" y="690"/>
                    <a:pt x="863" y="699"/>
                    <a:pt x="889" y="699"/>
                  </a:cubicBezTo>
                  <a:cubicBezTo>
                    <a:pt x="911" y="700"/>
                    <a:pt x="931" y="690"/>
                    <a:pt x="948" y="672"/>
                  </a:cubicBezTo>
                  <a:cubicBezTo>
                    <a:pt x="965" y="653"/>
                    <a:pt x="973" y="624"/>
                    <a:pt x="973" y="586"/>
                  </a:cubicBezTo>
                  <a:close/>
                  <a:moveTo>
                    <a:pt x="1041" y="407"/>
                  </a:moveTo>
                  <a:lnTo>
                    <a:pt x="1088" y="407"/>
                  </a:lnTo>
                  <a:lnTo>
                    <a:pt x="1088" y="196"/>
                  </a:lnTo>
                  <a:lnTo>
                    <a:pt x="1019" y="196"/>
                  </a:lnTo>
                  <a:lnTo>
                    <a:pt x="1011" y="235"/>
                  </a:lnTo>
                  <a:lnTo>
                    <a:pt x="1041" y="235"/>
                  </a:lnTo>
                  <a:lnTo>
                    <a:pt x="1041" y="407"/>
                  </a:lnTo>
                  <a:close/>
                  <a:moveTo>
                    <a:pt x="1049" y="697"/>
                  </a:moveTo>
                  <a:lnTo>
                    <a:pt x="1097" y="697"/>
                  </a:lnTo>
                  <a:lnTo>
                    <a:pt x="1097" y="480"/>
                  </a:lnTo>
                  <a:lnTo>
                    <a:pt x="1026" y="480"/>
                  </a:lnTo>
                  <a:lnTo>
                    <a:pt x="1018" y="520"/>
                  </a:lnTo>
                  <a:lnTo>
                    <a:pt x="1049" y="520"/>
                  </a:lnTo>
                  <a:lnTo>
                    <a:pt x="1049" y="697"/>
                  </a:lnTo>
                  <a:close/>
                  <a:moveTo>
                    <a:pt x="1298" y="818"/>
                  </a:moveTo>
                  <a:lnTo>
                    <a:pt x="62" y="818"/>
                  </a:lnTo>
                  <a:lnTo>
                    <a:pt x="62" y="115"/>
                  </a:lnTo>
                  <a:cubicBezTo>
                    <a:pt x="62" y="86"/>
                    <a:pt x="86" y="62"/>
                    <a:pt x="115" y="62"/>
                  </a:cubicBezTo>
                  <a:lnTo>
                    <a:pt x="1244" y="62"/>
                  </a:lnTo>
                  <a:cubicBezTo>
                    <a:pt x="1274" y="62"/>
                    <a:pt x="1298" y="86"/>
                    <a:pt x="1298" y="115"/>
                  </a:cubicBezTo>
                  <a:lnTo>
                    <a:pt x="1298" y="818"/>
                  </a:lnTo>
                  <a:close/>
                  <a:moveTo>
                    <a:pt x="62" y="880"/>
                  </a:moveTo>
                  <a:lnTo>
                    <a:pt x="1298" y="880"/>
                  </a:lnTo>
                  <a:lnTo>
                    <a:pt x="1298" y="934"/>
                  </a:lnTo>
                  <a:cubicBezTo>
                    <a:pt x="1298" y="963"/>
                    <a:pt x="1274" y="987"/>
                    <a:pt x="1244" y="987"/>
                  </a:cubicBezTo>
                  <a:lnTo>
                    <a:pt x="821" y="987"/>
                  </a:lnTo>
                  <a:lnTo>
                    <a:pt x="510" y="987"/>
                  </a:lnTo>
                  <a:lnTo>
                    <a:pt x="115" y="987"/>
                  </a:lnTo>
                  <a:cubicBezTo>
                    <a:pt x="86" y="987"/>
                    <a:pt x="62" y="963"/>
                    <a:pt x="62" y="934"/>
                  </a:cubicBezTo>
                  <a:lnTo>
                    <a:pt x="62" y="880"/>
                  </a:lnTo>
                  <a:close/>
                  <a:moveTo>
                    <a:pt x="1360" y="115"/>
                  </a:moveTo>
                  <a:cubicBezTo>
                    <a:pt x="1360" y="52"/>
                    <a:pt x="1308" y="0"/>
                    <a:pt x="1244" y="0"/>
                  </a:cubicBezTo>
                  <a:lnTo>
                    <a:pt x="115" y="0"/>
                  </a:lnTo>
                  <a:cubicBezTo>
                    <a:pt x="52" y="0"/>
                    <a:pt x="0" y="52"/>
                    <a:pt x="0" y="115"/>
                  </a:cubicBezTo>
                  <a:lnTo>
                    <a:pt x="0" y="934"/>
                  </a:lnTo>
                  <a:cubicBezTo>
                    <a:pt x="0" y="998"/>
                    <a:pt x="52" y="1050"/>
                    <a:pt x="115" y="1050"/>
                  </a:cubicBezTo>
                  <a:lnTo>
                    <a:pt x="479" y="1050"/>
                  </a:lnTo>
                  <a:lnTo>
                    <a:pt x="479" y="1131"/>
                  </a:lnTo>
                  <a:lnTo>
                    <a:pt x="542" y="1131"/>
                  </a:lnTo>
                  <a:lnTo>
                    <a:pt x="542" y="1050"/>
                  </a:lnTo>
                  <a:lnTo>
                    <a:pt x="790" y="1050"/>
                  </a:lnTo>
                  <a:lnTo>
                    <a:pt x="790" y="1131"/>
                  </a:lnTo>
                  <a:lnTo>
                    <a:pt x="852" y="1131"/>
                  </a:lnTo>
                  <a:lnTo>
                    <a:pt x="852" y="1050"/>
                  </a:lnTo>
                  <a:lnTo>
                    <a:pt x="1244" y="1050"/>
                  </a:lnTo>
                  <a:cubicBezTo>
                    <a:pt x="1308" y="1050"/>
                    <a:pt x="1360" y="998"/>
                    <a:pt x="1360" y="934"/>
                  </a:cubicBezTo>
                  <a:lnTo>
                    <a:pt x="1360" y="1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3" name="Google Shape;533;p112"/>
          <p:cNvGrpSpPr/>
          <p:nvPr/>
        </p:nvGrpSpPr>
        <p:grpSpPr>
          <a:xfrm>
            <a:off x="8435634" y="3030776"/>
            <a:ext cx="710291" cy="710292"/>
            <a:chOff x="6974094" y="2498626"/>
            <a:chExt cx="710291" cy="710292"/>
          </a:xfrm>
        </p:grpSpPr>
        <p:sp>
          <p:nvSpPr>
            <p:cNvPr id="534" name="Google Shape;534;p112"/>
            <p:cNvSpPr/>
            <p:nvPr/>
          </p:nvSpPr>
          <p:spPr>
            <a:xfrm>
              <a:off x="6974094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112"/>
            <p:cNvSpPr/>
            <p:nvPr/>
          </p:nvSpPr>
          <p:spPr>
            <a:xfrm>
              <a:off x="7086352" y="2621997"/>
              <a:ext cx="485775" cy="463550"/>
            </a:xfrm>
            <a:custGeom>
              <a:rect b="b" l="l" r="r" t="t"/>
              <a:pathLst>
                <a:path extrusionOk="0" h="1288" w="1348">
                  <a:moveTo>
                    <a:pt x="946" y="311"/>
                  </a:moveTo>
                  <a:lnTo>
                    <a:pt x="1007" y="392"/>
                  </a:lnTo>
                  <a:lnTo>
                    <a:pt x="734" y="392"/>
                  </a:lnTo>
                  <a:lnTo>
                    <a:pt x="734" y="229"/>
                  </a:lnTo>
                  <a:lnTo>
                    <a:pt x="1007" y="229"/>
                  </a:lnTo>
                  <a:lnTo>
                    <a:pt x="946" y="311"/>
                  </a:lnTo>
                  <a:close/>
                  <a:moveTo>
                    <a:pt x="784" y="167"/>
                  </a:moveTo>
                  <a:lnTo>
                    <a:pt x="672" y="167"/>
                  </a:lnTo>
                  <a:lnTo>
                    <a:pt x="672" y="280"/>
                  </a:lnTo>
                  <a:lnTo>
                    <a:pt x="480" y="280"/>
                  </a:lnTo>
                  <a:lnTo>
                    <a:pt x="480" y="116"/>
                  </a:lnTo>
                  <a:lnTo>
                    <a:pt x="784" y="116"/>
                  </a:lnTo>
                  <a:lnTo>
                    <a:pt x="784" y="167"/>
                  </a:lnTo>
                  <a:close/>
                  <a:moveTo>
                    <a:pt x="574" y="878"/>
                  </a:moveTo>
                  <a:lnTo>
                    <a:pt x="658" y="878"/>
                  </a:lnTo>
                  <a:lnTo>
                    <a:pt x="758" y="1028"/>
                  </a:lnTo>
                  <a:lnTo>
                    <a:pt x="677" y="1088"/>
                  </a:lnTo>
                  <a:lnTo>
                    <a:pt x="561" y="972"/>
                  </a:lnTo>
                  <a:lnTo>
                    <a:pt x="449" y="1085"/>
                  </a:lnTo>
                  <a:lnTo>
                    <a:pt x="336" y="972"/>
                  </a:lnTo>
                  <a:lnTo>
                    <a:pt x="223" y="1085"/>
                  </a:lnTo>
                  <a:lnTo>
                    <a:pt x="146" y="1009"/>
                  </a:lnTo>
                  <a:lnTo>
                    <a:pt x="296" y="793"/>
                  </a:lnTo>
                  <a:lnTo>
                    <a:pt x="352" y="793"/>
                  </a:lnTo>
                  <a:lnTo>
                    <a:pt x="413" y="701"/>
                  </a:lnTo>
                  <a:lnTo>
                    <a:pt x="439" y="689"/>
                  </a:lnTo>
                  <a:lnTo>
                    <a:pt x="574" y="878"/>
                  </a:lnTo>
                  <a:close/>
                  <a:moveTo>
                    <a:pt x="1132" y="454"/>
                  </a:moveTo>
                  <a:lnTo>
                    <a:pt x="1024" y="311"/>
                  </a:lnTo>
                  <a:lnTo>
                    <a:pt x="1132" y="167"/>
                  </a:lnTo>
                  <a:lnTo>
                    <a:pt x="847" y="167"/>
                  </a:lnTo>
                  <a:lnTo>
                    <a:pt x="847" y="54"/>
                  </a:lnTo>
                  <a:lnTo>
                    <a:pt x="480" y="54"/>
                  </a:lnTo>
                  <a:lnTo>
                    <a:pt x="480" y="0"/>
                  </a:lnTo>
                  <a:lnTo>
                    <a:pt x="418" y="0"/>
                  </a:lnTo>
                  <a:lnTo>
                    <a:pt x="418" y="54"/>
                  </a:lnTo>
                  <a:lnTo>
                    <a:pt x="418" y="342"/>
                  </a:lnTo>
                  <a:lnTo>
                    <a:pt x="418" y="630"/>
                  </a:lnTo>
                  <a:lnTo>
                    <a:pt x="371" y="653"/>
                  </a:lnTo>
                  <a:lnTo>
                    <a:pt x="319" y="731"/>
                  </a:lnTo>
                  <a:lnTo>
                    <a:pt x="263" y="731"/>
                  </a:lnTo>
                  <a:lnTo>
                    <a:pt x="0" y="1111"/>
                  </a:lnTo>
                  <a:lnTo>
                    <a:pt x="51" y="1147"/>
                  </a:lnTo>
                  <a:lnTo>
                    <a:pt x="110" y="1060"/>
                  </a:lnTo>
                  <a:lnTo>
                    <a:pt x="223" y="1173"/>
                  </a:lnTo>
                  <a:lnTo>
                    <a:pt x="336" y="1060"/>
                  </a:lnTo>
                  <a:lnTo>
                    <a:pt x="449" y="1173"/>
                  </a:lnTo>
                  <a:lnTo>
                    <a:pt x="561" y="1060"/>
                  </a:lnTo>
                  <a:lnTo>
                    <a:pt x="671" y="1170"/>
                  </a:lnTo>
                  <a:lnTo>
                    <a:pt x="792" y="1079"/>
                  </a:lnTo>
                  <a:lnTo>
                    <a:pt x="931" y="1287"/>
                  </a:lnTo>
                  <a:lnTo>
                    <a:pt x="982" y="1253"/>
                  </a:lnTo>
                  <a:lnTo>
                    <a:pt x="691" y="816"/>
                  </a:lnTo>
                  <a:lnTo>
                    <a:pt x="606" y="816"/>
                  </a:lnTo>
                  <a:lnTo>
                    <a:pt x="480" y="639"/>
                  </a:lnTo>
                  <a:lnTo>
                    <a:pt x="480" y="342"/>
                  </a:lnTo>
                  <a:lnTo>
                    <a:pt x="672" y="342"/>
                  </a:lnTo>
                  <a:lnTo>
                    <a:pt x="672" y="454"/>
                  </a:lnTo>
                  <a:lnTo>
                    <a:pt x="1132" y="454"/>
                  </a:lnTo>
                  <a:close/>
                  <a:moveTo>
                    <a:pt x="1347" y="1137"/>
                  </a:moveTo>
                  <a:lnTo>
                    <a:pt x="1197" y="957"/>
                  </a:lnTo>
                  <a:lnTo>
                    <a:pt x="1145" y="957"/>
                  </a:lnTo>
                  <a:lnTo>
                    <a:pt x="1055" y="770"/>
                  </a:lnTo>
                  <a:lnTo>
                    <a:pt x="932" y="689"/>
                  </a:lnTo>
                  <a:lnTo>
                    <a:pt x="790" y="885"/>
                  </a:lnTo>
                  <a:lnTo>
                    <a:pt x="841" y="921"/>
                  </a:lnTo>
                  <a:lnTo>
                    <a:pt x="947" y="773"/>
                  </a:lnTo>
                  <a:lnTo>
                    <a:pt x="1007" y="812"/>
                  </a:lnTo>
                  <a:lnTo>
                    <a:pt x="1106" y="1019"/>
                  </a:lnTo>
                  <a:lnTo>
                    <a:pt x="1168" y="1019"/>
                  </a:lnTo>
                  <a:lnTo>
                    <a:pt x="1300" y="1177"/>
                  </a:lnTo>
                  <a:lnTo>
                    <a:pt x="1347" y="11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6" name="Google Shape;536;p112"/>
          <p:cNvGrpSpPr/>
          <p:nvPr/>
        </p:nvGrpSpPr>
        <p:grpSpPr>
          <a:xfrm>
            <a:off x="6243699" y="2052486"/>
            <a:ext cx="710291" cy="710292"/>
            <a:chOff x="4782159" y="1520336"/>
            <a:chExt cx="710291" cy="710292"/>
          </a:xfrm>
        </p:grpSpPr>
        <p:sp>
          <p:nvSpPr>
            <p:cNvPr id="537" name="Google Shape;537;p112"/>
            <p:cNvSpPr/>
            <p:nvPr/>
          </p:nvSpPr>
          <p:spPr>
            <a:xfrm>
              <a:off x="4782159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112"/>
            <p:cNvSpPr/>
            <p:nvPr/>
          </p:nvSpPr>
          <p:spPr>
            <a:xfrm>
              <a:off x="4902354" y="1642913"/>
              <a:ext cx="469900" cy="465138"/>
            </a:xfrm>
            <a:custGeom>
              <a:rect b="b" l="l" r="r" t="t"/>
              <a:pathLst>
                <a:path extrusionOk="0" h="1294" w="1304">
                  <a:moveTo>
                    <a:pt x="1106" y="728"/>
                  </a:moveTo>
                  <a:lnTo>
                    <a:pt x="1044" y="728"/>
                  </a:lnTo>
                  <a:lnTo>
                    <a:pt x="1044" y="785"/>
                  </a:lnTo>
                  <a:lnTo>
                    <a:pt x="1106" y="785"/>
                  </a:lnTo>
                  <a:lnTo>
                    <a:pt x="1106" y="728"/>
                  </a:lnTo>
                  <a:close/>
                  <a:moveTo>
                    <a:pt x="1106" y="248"/>
                  </a:moveTo>
                  <a:lnTo>
                    <a:pt x="1044" y="248"/>
                  </a:lnTo>
                  <a:lnTo>
                    <a:pt x="1044" y="672"/>
                  </a:lnTo>
                  <a:lnTo>
                    <a:pt x="1106" y="672"/>
                  </a:lnTo>
                  <a:lnTo>
                    <a:pt x="1106" y="248"/>
                  </a:lnTo>
                  <a:close/>
                  <a:moveTo>
                    <a:pt x="683" y="1123"/>
                  </a:moveTo>
                  <a:lnTo>
                    <a:pt x="621" y="1123"/>
                  </a:lnTo>
                  <a:lnTo>
                    <a:pt x="621" y="1180"/>
                  </a:lnTo>
                  <a:lnTo>
                    <a:pt x="683" y="1180"/>
                  </a:lnTo>
                  <a:lnTo>
                    <a:pt x="683" y="1123"/>
                  </a:lnTo>
                  <a:close/>
                  <a:moveTo>
                    <a:pt x="683" y="756"/>
                  </a:moveTo>
                  <a:lnTo>
                    <a:pt x="621" y="756"/>
                  </a:lnTo>
                  <a:lnTo>
                    <a:pt x="621" y="1067"/>
                  </a:lnTo>
                  <a:lnTo>
                    <a:pt x="683" y="1067"/>
                  </a:lnTo>
                  <a:lnTo>
                    <a:pt x="683" y="756"/>
                  </a:lnTo>
                  <a:close/>
                  <a:moveTo>
                    <a:pt x="259" y="1152"/>
                  </a:moveTo>
                  <a:lnTo>
                    <a:pt x="197" y="1152"/>
                  </a:lnTo>
                  <a:lnTo>
                    <a:pt x="197" y="1208"/>
                  </a:lnTo>
                  <a:lnTo>
                    <a:pt x="259" y="1208"/>
                  </a:lnTo>
                  <a:lnTo>
                    <a:pt x="259" y="1152"/>
                  </a:lnTo>
                  <a:close/>
                  <a:moveTo>
                    <a:pt x="259" y="898"/>
                  </a:moveTo>
                  <a:lnTo>
                    <a:pt x="197" y="898"/>
                  </a:lnTo>
                  <a:lnTo>
                    <a:pt x="197" y="1095"/>
                  </a:lnTo>
                  <a:lnTo>
                    <a:pt x="259" y="1095"/>
                  </a:lnTo>
                  <a:lnTo>
                    <a:pt x="259" y="898"/>
                  </a:lnTo>
                  <a:close/>
                  <a:moveTo>
                    <a:pt x="457" y="830"/>
                  </a:moveTo>
                  <a:lnTo>
                    <a:pt x="228" y="537"/>
                  </a:lnTo>
                  <a:lnTo>
                    <a:pt x="0" y="830"/>
                  </a:lnTo>
                  <a:lnTo>
                    <a:pt x="0" y="900"/>
                  </a:lnTo>
                  <a:lnTo>
                    <a:pt x="84" y="900"/>
                  </a:lnTo>
                  <a:lnTo>
                    <a:pt x="84" y="1293"/>
                  </a:lnTo>
                  <a:lnTo>
                    <a:pt x="146" y="1293"/>
                  </a:lnTo>
                  <a:lnTo>
                    <a:pt x="146" y="838"/>
                  </a:lnTo>
                  <a:lnTo>
                    <a:pt x="72" y="838"/>
                  </a:lnTo>
                  <a:lnTo>
                    <a:pt x="228" y="638"/>
                  </a:lnTo>
                  <a:lnTo>
                    <a:pt x="384" y="838"/>
                  </a:lnTo>
                  <a:lnTo>
                    <a:pt x="310" y="838"/>
                  </a:lnTo>
                  <a:lnTo>
                    <a:pt x="310" y="1010"/>
                  </a:lnTo>
                  <a:lnTo>
                    <a:pt x="372" y="1010"/>
                  </a:lnTo>
                  <a:lnTo>
                    <a:pt x="372" y="900"/>
                  </a:lnTo>
                  <a:lnTo>
                    <a:pt x="457" y="900"/>
                  </a:lnTo>
                  <a:lnTo>
                    <a:pt x="457" y="830"/>
                  </a:lnTo>
                  <a:close/>
                  <a:moveTo>
                    <a:pt x="880" y="576"/>
                  </a:moveTo>
                  <a:lnTo>
                    <a:pt x="652" y="283"/>
                  </a:lnTo>
                  <a:lnTo>
                    <a:pt x="423" y="576"/>
                  </a:lnTo>
                  <a:lnTo>
                    <a:pt x="423" y="646"/>
                  </a:lnTo>
                  <a:lnTo>
                    <a:pt x="508" y="646"/>
                  </a:lnTo>
                  <a:lnTo>
                    <a:pt x="508" y="1293"/>
                  </a:lnTo>
                  <a:lnTo>
                    <a:pt x="570" y="1293"/>
                  </a:lnTo>
                  <a:lnTo>
                    <a:pt x="570" y="584"/>
                  </a:lnTo>
                  <a:lnTo>
                    <a:pt x="496" y="584"/>
                  </a:lnTo>
                  <a:lnTo>
                    <a:pt x="652" y="384"/>
                  </a:lnTo>
                  <a:lnTo>
                    <a:pt x="808" y="584"/>
                  </a:lnTo>
                  <a:lnTo>
                    <a:pt x="733" y="584"/>
                  </a:lnTo>
                  <a:lnTo>
                    <a:pt x="733" y="926"/>
                  </a:lnTo>
                  <a:lnTo>
                    <a:pt x="795" y="926"/>
                  </a:lnTo>
                  <a:lnTo>
                    <a:pt x="795" y="646"/>
                  </a:lnTo>
                  <a:lnTo>
                    <a:pt x="880" y="646"/>
                  </a:lnTo>
                  <a:lnTo>
                    <a:pt x="880" y="576"/>
                  </a:lnTo>
                  <a:close/>
                  <a:moveTo>
                    <a:pt x="1303" y="364"/>
                  </a:moveTo>
                  <a:lnTo>
                    <a:pt x="1303" y="294"/>
                  </a:lnTo>
                  <a:lnTo>
                    <a:pt x="1075" y="0"/>
                  </a:lnTo>
                  <a:lnTo>
                    <a:pt x="846" y="294"/>
                  </a:lnTo>
                  <a:lnTo>
                    <a:pt x="846" y="364"/>
                  </a:lnTo>
                  <a:lnTo>
                    <a:pt x="931" y="364"/>
                  </a:lnTo>
                  <a:lnTo>
                    <a:pt x="931" y="1293"/>
                  </a:lnTo>
                  <a:lnTo>
                    <a:pt x="993" y="1293"/>
                  </a:lnTo>
                  <a:lnTo>
                    <a:pt x="993" y="302"/>
                  </a:lnTo>
                  <a:lnTo>
                    <a:pt x="919" y="302"/>
                  </a:lnTo>
                  <a:lnTo>
                    <a:pt x="1075" y="102"/>
                  </a:lnTo>
                  <a:lnTo>
                    <a:pt x="1231" y="302"/>
                  </a:lnTo>
                  <a:lnTo>
                    <a:pt x="1157" y="302"/>
                  </a:lnTo>
                  <a:lnTo>
                    <a:pt x="1157" y="898"/>
                  </a:lnTo>
                  <a:lnTo>
                    <a:pt x="1219" y="898"/>
                  </a:lnTo>
                  <a:lnTo>
                    <a:pt x="1219" y="364"/>
                  </a:lnTo>
                  <a:lnTo>
                    <a:pt x="1303" y="3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9" name="Google Shape;539;p112"/>
          <p:cNvGrpSpPr/>
          <p:nvPr/>
        </p:nvGrpSpPr>
        <p:grpSpPr>
          <a:xfrm>
            <a:off x="7335940" y="3030776"/>
            <a:ext cx="710291" cy="710292"/>
            <a:chOff x="5874400" y="2498626"/>
            <a:chExt cx="710291" cy="710292"/>
          </a:xfrm>
        </p:grpSpPr>
        <p:sp>
          <p:nvSpPr>
            <p:cNvPr id="540" name="Google Shape;540;p112"/>
            <p:cNvSpPr/>
            <p:nvPr/>
          </p:nvSpPr>
          <p:spPr>
            <a:xfrm>
              <a:off x="5874400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112"/>
            <p:cNvSpPr/>
            <p:nvPr/>
          </p:nvSpPr>
          <p:spPr>
            <a:xfrm>
              <a:off x="5984276" y="2660097"/>
              <a:ext cx="490538" cy="387350"/>
            </a:xfrm>
            <a:custGeom>
              <a:rect b="b" l="l" r="r" t="t"/>
              <a:pathLst>
                <a:path extrusionOk="0" h="1076" w="1363">
                  <a:moveTo>
                    <a:pt x="993" y="392"/>
                  </a:moveTo>
                  <a:lnTo>
                    <a:pt x="993" y="333"/>
                  </a:lnTo>
                  <a:cubicBezTo>
                    <a:pt x="997" y="334"/>
                    <a:pt x="1000" y="336"/>
                    <a:pt x="1003" y="337"/>
                  </a:cubicBezTo>
                  <a:cubicBezTo>
                    <a:pt x="1012" y="343"/>
                    <a:pt x="1024" y="343"/>
                    <a:pt x="1034" y="338"/>
                  </a:cubicBezTo>
                  <a:cubicBezTo>
                    <a:pt x="1044" y="332"/>
                    <a:pt x="1049" y="322"/>
                    <a:pt x="1049" y="311"/>
                  </a:cubicBezTo>
                  <a:lnTo>
                    <a:pt x="1049" y="278"/>
                  </a:lnTo>
                  <a:cubicBezTo>
                    <a:pt x="1108" y="306"/>
                    <a:pt x="1188" y="332"/>
                    <a:pt x="1254" y="351"/>
                  </a:cubicBezTo>
                  <a:cubicBezTo>
                    <a:pt x="1207" y="372"/>
                    <a:pt x="1130" y="390"/>
                    <a:pt x="993" y="392"/>
                  </a:cubicBezTo>
                  <a:close/>
                  <a:moveTo>
                    <a:pt x="987" y="267"/>
                  </a:moveTo>
                  <a:cubicBezTo>
                    <a:pt x="945" y="256"/>
                    <a:pt x="889" y="251"/>
                    <a:pt x="842" y="251"/>
                  </a:cubicBezTo>
                  <a:cubicBezTo>
                    <a:pt x="809" y="251"/>
                    <a:pt x="757" y="253"/>
                    <a:pt x="711" y="266"/>
                  </a:cubicBezTo>
                  <a:lnTo>
                    <a:pt x="711" y="133"/>
                  </a:lnTo>
                  <a:cubicBezTo>
                    <a:pt x="741" y="122"/>
                    <a:pt x="787" y="116"/>
                    <a:pt x="840" y="116"/>
                  </a:cubicBezTo>
                  <a:cubicBezTo>
                    <a:pt x="903" y="116"/>
                    <a:pt x="957" y="125"/>
                    <a:pt x="987" y="134"/>
                  </a:cubicBezTo>
                  <a:lnTo>
                    <a:pt x="987" y="267"/>
                  </a:lnTo>
                  <a:close/>
                  <a:moveTo>
                    <a:pt x="1359" y="331"/>
                  </a:moveTo>
                  <a:cubicBezTo>
                    <a:pt x="1356" y="320"/>
                    <a:pt x="1347" y="311"/>
                    <a:pt x="1336" y="309"/>
                  </a:cubicBezTo>
                  <a:cubicBezTo>
                    <a:pt x="1239" y="285"/>
                    <a:pt x="1111" y="243"/>
                    <a:pt x="1049" y="208"/>
                  </a:cubicBezTo>
                  <a:lnTo>
                    <a:pt x="1049" y="113"/>
                  </a:lnTo>
                  <a:cubicBezTo>
                    <a:pt x="1049" y="102"/>
                    <a:pt x="1043" y="91"/>
                    <a:pt x="1033" y="86"/>
                  </a:cubicBezTo>
                  <a:cubicBezTo>
                    <a:pt x="992" y="64"/>
                    <a:pt x="907" y="54"/>
                    <a:pt x="840" y="54"/>
                  </a:cubicBezTo>
                  <a:cubicBezTo>
                    <a:pt x="808" y="54"/>
                    <a:pt x="757" y="56"/>
                    <a:pt x="711" y="69"/>
                  </a:cubicBezTo>
                  <a:lnTo>
                    <a:pt x="711" y="0"/>
                  </a:lnTo>
                  <a:lnTo>
                    <a:pt x="649" y="0"/>
                  </a:lnTo>
                  <a:lnTo>
                    <a:pt x="649" y="113"/>
                  </a:lnTo>
                  <a:lnTo>
                    <a:pt x="649" y="311"/>
                  </a:lnTo>
                  <a:lnTo>
                    <a:pt x="649" y="536"/>
                  </a:lnTo>
                  <a:lnTo>
                    <a:pt x="711" y="536"/>
                  </a:lnTo>
                  <a:lnTo>
                    <a:pt x="711" y="331"/>
                  </a:lnTo>
                  <a:cubicBezTo>
                    <a:pt x="741" y="320"/>
                    <a:pt x="787" y="313"/>
                    <a:pt x="842" y="313"/>
                  </a:cubicBezTo>
                  <a:cubicBezTo>
                    <a:pt x="874" y="313"/>
                    <a:pt x="905" y="316"/>
                    <a:pt x="931" y="319"/>
                  </a:cubicBezTo>
                  <a:lnTo>
                    <a:pt x="931" y="423"/>
                  </a:lnTo>
                  <a:cubicBezTo>
                    <a:pt x="931" y="441"/>
                    <a:pt x="945" y="454"/>
                    <a:pt x="962" y="454"/>
                  </a:cubicBezTo>
                  <a:cubicBezTo>
                    <a:pt x="1162" y="455"/>
                    <a:pt x="1281" y="426"/>
                    <a:pt x="1350" y="361"/>
                  </a:cubicBezTo>
                  <a:cubicBezTo>
                    <a:pt x="1358" y="354"/>
                    <a:pt x="1362" y="342"/>
                    <a:pt x="1359" y="331"/>
                  </a:cubicBezTo>
                  <a:close/>
                  <a:moveTo>
                    <a:pt x="1360" y="847"/>
                  </a:moveTo>
                  <a:cubicBezTo>
                    <a:pt x="1360" y="808"/>
                    <a:pt x="1328" y="800"/>
                    <a:pt x="1287" y="789"/>
                  </a:cubicBezTo>
                  <a:cubicBezTo>
                    <a:pt x="1052" y="726"/>
                    <a:pt x="884" y="643"/>
                    <a:pt x="787" y="543"/>
                  </a:cubicBezTo>
                  <a:lnTo>
                    <a:pt x="742" y="586"/>
                  </a:lnTo>
                  <a:cubicBezTo>
                    <a:pt x="847" y="694"/>
                    <a:pt x="1025" y="783"/>
                    <a:pt x="1271" y="849"/>
                  </a:cubicBezTo>
                  <a:cubicBezTo>
                    <a:pt x="1284" y="852"/>
                    <a:pt x="1293" y="855"/>
                    <a:pt x="1298" y="857"/>
                  </a:cubicBezTo>
                  <a:lnTo>
                    <a:pt x="1298" y="903"/>
                  </a:lnTo>
                  <a:cubicBezTo>
                    <a:pt x="1298" y="958"/>
                    <a:pt x="1270" y="1013"/>
                    <a:pt x="1216" y="1013"/>
                  </a:cubicBezTo>
                  <a:cubicBezTo>
                    <a:pt x="1159" y="1013"/>
                    <a:pt x="1106" y="973"/>
                    <a:pt x="1106" y="931"/>
                  </a:cubicBezTo>
                  <a:lnTo>
                    <a:pt x="1106" y="875"/>
                  </a:lnTo>
                  <a:cubicBezTo>
                    <a:pt x="1106" y="863"/>
                    <a:pt x="1099" y="852"/>
                    <a:pt x="1087" y="847"/>
                  </a:cubicBezTo>
                  <a:cubicBezTo>
                    <a:pt x="1062" y="835"/>
                    <a:pt x="1038" y="827"/>
                    <a:pt x="1014" y="818"/>
                  </a:cubicBezTo>
                  <a:cubicBezTo>
                    <a:pt x="959" y="798"/>
                    <a:pt x="911" y="781"/>
                    <a:pt x="871" y="740"/>
                  </a:cubicBezTo>
                  <a:lnTo>
                    <a:pt x="827" y="784"/>
                  </a:lnTo>
                  <a:cubicBezTo>
                    <a:pt x="877" y="835"/>
                    <a:pt x="933" y="855"/>
                    <a:pt x="993" y="877"/>
                  </a:cubicBezTo>
                  <a:cubicBezTo>
                    <a:pt x="1010" y="883"/>
                    <a:pt x="1027" y="889"/>
                    <a:pt x="1044" y="896"/>
                  </a:cubicBezTo>
                  <a:lnTo>
                    <a:pt x="1044" y="931"/>
                  </a:lnTo>
                  <a:cubicBezTo>
                    <a:pt x="1044" y="977"/>
                    <a:pt x="1001" y="1013"/>
                    <a:pt x="948" y="1013"/>
                  </a:cubicBezTo>
                  <a:cubicBezTo>
                    <a:pt x="895" y="1013"/>
                    <a:pt x="852" y="976"/>
                    <a:pt x="852" y="931"/>
                  </a:cubicBezTo>
                  <a:lnTo>
                    <a:pt x="852" y="903"/>
                  </a:lnTo>
                  <a:cubicBezTo>
                    <a:pt x="852" y="896"/>
                    <a:pt x="849" y="889"/>
                    <a:pt x="845" y="883"/>
                  </a:cubicBezTo>
                  <a:cubicBezTo>
                    <a:pt x="840" y="878"/>
                    <a:pt x="835" y="872"/>
                    <a:pt x="829" y="865"/>
                  </a:cubicBezTo>
                  <a:cubicBezTo>
                    <a:pt x="805" y="838"/>
                    <a:pt x="775" y="805"/>
                    <a:pt x="767" y="757"/>
                  </a:cubicBezTo>
                  <a:lnTo>
                    <a:pt x="706" y="767"/>
                  </a:lnTo>
                  <a:cubicBezTo>
                    <a:pt x="716" y="833"/>
                    <a:pt x="755" y="876"/>
                    <a:pt x="783" y="907"/>
                  </a:cubicBezTo>
                  <a:cubicBezTo>
                    <a:pt x="785" y="910"/>
                    <a:pt x="788" y="912"/>
                    <a:pt x="790" y="915"/>
                  </a:cubicBezTo>
                  <a:lnTo>
                    <a:pt x="790" y="931"/>
                  </a:lnTo>
                  <a:cubicBezTo>
                    <a:pt x="790" y="973"/>
                    <a:pt x="736" y="1013"/>
                    <a:pt x="680" y="1013"/>
                  </a:cubicBezTo>
                  <a:cubicBezTo>
                    <a:pt x="623" y="1013"/>
                    <a:pt x="570" y="973"/>
                    <a:pt x="570" y="931"/>
                  </a:cubicBezTo>
                  <a:lnTo>
                    <a:pt x="570" y="915"/>
                  </a:lnTo>
                  <a:cubicBezTo>
                    <a:pt x="572" y="912"/>
                    <a:pt x="574" y="910"/>
                    <a:pt x="577" y="907"/>
                  </a:cubicBezTo>
                  <a:cubicBezTo>
                    <a:pt x="605" y="876"/>
                    <a:pt x="643" y="833"/>
                    <a:pt x="654" y="767"/>
                  </a:cubicBezTo>
                  <a:lnTo>
                    <a:pt x="593" y="757"/>
                  </a:lnTo>
                  <a:cubicBezTo>
                    <a:pt x="585" y="805"/>
                    <a:pt x="555" y="838"/>
                    <a:pt x="531" y="865"/>
                  </a:cubicBezTo>
                  <a:cubicBezTo>
                    <a:pt x="525" y="872"/>
                    <a:pt x="520" y="878"/>
                    <a:pt x="515" y="883"/>
                  </a:cubicBezTo>
                  <a:cubicBezTo>
                    <a:pt x="510" y="889"/>
                    <a:pt x="508" y="896"/>
                    <a:pt x="508" y="903"/>
                  </a:cubicBezTo>
                  <a:lnTo>
                    <a:pt x="508" y="931"/>
                  </a:lnTo>
                  <a:cubicBezTo>
                    <a:pt x="508" y="977"/>
                    <a:pt x="465" y="1013"/>
                    <a:pt x="412" y="1013"/>
                  </a:cubicBezTo>
                  <a:cubicBezTo>
                    <a:pt x="359" y="1013"/>
                    <a:pt x="316" y="976"/>
                    <a:pt x="316" y="931"/>
                  </a:cubicBezTo>
                  <a:lnTo>
                    <a:pt x="316" y="896"/>
                  </a:lnTo>
                  <a:cubicBezTo>
                    <a:pt x="333" y="889"/>
                    <a:pt x="350" y="883"/>
                    <a:pt x="367" y="877"/>
                  </a:cubicBezTo>
                  <a:cubicBezTo>
                    <a:pt x="426" y="855"/>
                    <a:pt x="483" y="835"/>
                    <a:pt x="533" y="784"/>
                  </a:cubicBezTo>
                  <a:lnTo>
                    <a:pt x="488" y="740"/>
                  </a:lnTo>
                  <a:cubicBezTo>
                    <a:pt x="448" y="781"/>
                    <a:pt x="401" y="798"/>
                    <a:pt x="346" y="818"/>
                  </a:cubicBezTo>
                  <a:cubicBezTo>
                    <a:pt x="322" y="827"/>
                    <a:pt x="298" y="835"/>
                    <a:pt x="272" y="847"/>
                  </a:cubicBezTo>
                  <a:cubicBezTo>
                    <a:pt x="261" y="852"/>
                    <a:pt x="254" y="863"/>
                    <a:pt x="254" y="875"/>
                  </a:cubicBezTo>
                  <a:lnTo>
                    <a:pt x="254" y="931"/>
                  </a:lnTo>
                  <a:cubicBezTo>
                    <a:pt x="254" y="973"/>
                    <a:pt x="200" y="1013"/>
                    <a:pt x="144" y="1013"/>
                  </a:cubicBezTo>
                  <a:cubicBezTo>
                    <a:pt x="90" y="1013"/>
                    <a:pt x="62" y="958"/>
                    <a:pt x="62" y="903"/>
                  </a:cubicBezTo>
                  <a:lnTo>
                    <a:pt x="62" y="857"/>
                  </a:lnTo>
                  <a:cubicBezTo>
                    <a:pt x="67" y="855"/>
                    <a:pt x="75" y="852"/>
                    <a:pt x="89" y="849"/>
                  </a:cubicBezTo>
                  <a:cubicBezTo>
                    <a:pt x="335" y="783"/>
                    <a:pt x="513" y="694"/>
                    <a:pt x="617" y="586"/>
                  </a:cubicBezTo>
                  <a:lnTo>
                    <a:pt x="573" y="543"/>
                  </a:lnTo>
                  <a:cubicBezTo>
                    <a:pt x="476" y="643"/>
                    <a:pt x="308" y="726"/>
                    <a:pt x="73" y="789"/>
                  </a:cubicBezTo>
                  <a:cubicBezTo>
                    <a:pt x="32" y="800"/>
                    <a:pt x="0" y="808"/>
                    <a:pt x="0" y="847"/>
                  </a:cubicBezTo>
                  <a:lnTo>
                    <a:pt x="0" y="903"/>
                  </a:lnTo>
                  <a:cubicBezTo>
                    <a:pt x="0" y="1001"/>
                    <a:pt x="62" y="1075"/>
                    <a:pt x="144" y="1075"/>
                  </a:cubicBezTo>
                  <a:cubicBezTo>
                    <a:pt x="195" y="1075"/>
                    <a:pt x="249" y="1052"/>
                    <a:pt x="283" y="1014"/>
                  </a:cubicBezTo>
                  <a:cubicBezTo>
                    <a:pt x="312" y="1051"/>
                    <a:pt x="359" y="1075"/>
                    <a:pt x="412" y="1075"/>
                  </a:cubicBezTo>
                  <a:cubicBezTo>
                    <a:pt x="465" y="1075"/>
                    <a:pt x="512" y="1051"/>
                    <a:pt x="541" y="1014"/>
                  </a:cubicBezTo>
                  <a:cubicBezTo>
                    <a:pt x="574" y="1052"/>
                    <a:pt x="629" y="1075"/>
                    <a:pt x="680" y="1075"/>
                  </a:cubicBezTo>
                  <a:cubicBezTo>
                    <a:pt x="731" y="1075"/>
                    <a:pt x="785" y="1052"/>
                    <a:pt x="819" y="1014"/>
                  </a:cubicBezTo>
                  <a:cubicBezTo>
                    <a:pt x="848" y="1051"/>
                    <a:pt x="895" y="1075"/>
                    <a:pt x="948" y="1075"/>
                  </a:cubicBezTo>
                  <a:cubicBezTo>
                    <a:pt x="1001" y="1075"/>
                    <a:pt x="1048" y="1051"/>
                    <a:pt x="1077" y="1014"/>
                  </a:cubicBezTo>
                  <a:cubicBezTo>
                    <a:pt x="1111" y="1052"/>
                    <a:pt x="1165" y="1075"/>
                    <a:pt x="1216" y="1075"/>
                  </a:cubicBezTo>
                  <a:cubicBezTo>
                    <a:pt x="1298" y="1075"/>
                    <a:pt x="1360" y="1001"/>
                    <a:pt x="1360" y="903"/>
                  </a:cubicBezTo>
                  <a:lnTo>
                    <a:pt x="1360" y="84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2" name="Google Shape;542;p112"/>
          <p:cNvGrpSpPr/>
          <p:nvPr/>
        </p:nvGrpSpPr>
        <p:grpSpPr>
          <a:xfrm>
            <a:off x="4045729" y="5060728"/>
            <a:ext cx="710291" cy="710292"/>
            <a:chOff x="2584189" y="4528578"/>
            <a:chExt cx="710291" cy="710292"/>
          </a:xfrm>
        </p:grpSpPr>
        <p:sp>
          <p:nvSpPr>
            <p:cNvPr id="543" name="Google Shape;543;p112"/>
            <p:cNvSpPr/>
            <p:nvPr/>
          </p:nvSpPr>
          <p:spPr>
            <a:xfrm>
              <a:off x="2584189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112"/>
            <p:cNvSpPr/>
            <p:nvPr/>
          </p:nvSpPr>
          <p:spPr>
            <a:xfrm>
              <a:off x="2709941" y="4653537"/>
              <a:ext cx="458787" cy="460375"/>
            </a:xfrm>
            <a:custGeom>
              <a:rect b="b" l="l" r="r" t="t"/>
              <a:pathLst>
                <a:path extrusionOk="0" h="1277" w="1276">
                  <a:moveTo>
                    <a:pt x="1160" y="852"/>
                  </a:moveTo>
                  <a:cubicBezTo>
                    <a:pt x="1189" y="852"/>
                    <a:pt x="1213" y="876"/>
                    <a:pt x="1213" y="906"/>
                  </a:cubicBezTo>
                  <a:cubicBezTo>
                    <a:pt x="1213" y="936"/>
                    <a:pt x="1189" y="960"/>
                    <a:pt x="1160" y="960"/>
                  </a:cubicBezTo>
                  <a:cubicBezTo>
                    <a:pt x="1130" y="960"/>
                    <a:pt x="1106" y="936"/>
                    <a:pt x="1106" y="906"/>
                  </a:cubicBezTo>
                  <a:cubicBezTo>
                    <a:pt x="1106" y="876"/>
                    <a:pt x="1130" y="852"/>
                    <a:pt x="1160" y="852"/>
                  </a:cubicBezTo>
                  <a:close/>
                  <a:moveTo>
                    <a:pt x="1275" y="906"/>
                  </a:moveTo>
                  <a:cubicBezTo>
                    <a:pt x="1275" y="842"/>
                    <a:pt x="1223" y="790"/>
                    <a:pt x="1160" y="790"/>
                  </a:cubicBezTo>
                  <a:cubicBezTo>
                    <a:pt x="1107" y="790"/>
                    <a:pt x="1063" y="826"/>
                    <a:pt x="1049" y="875"/>
                  </a:cubicBezTo>
                  <a:lnTo>
                    <a:pt x="975" y="875"/>
                  </a:lnTo>
                  <a:lnTo>
                    <a:pt x="843" y="743"/>
                  </a:lnTo>
                  <a:cubicBezTo>
                    <a:pt x="837" y="737"/>
                    <a:pt x="830" y="734"/>
                    <a:pt x="821" y="734"/>
                  </a:cubicBezTo>
                  <a:lnTo>
                    <a:pt x="793" y="734"/>
                  </a:lnTo>
                  <a:lnTo>
                    <a:pt x="793" y="796"/>
                  </a:lnTo>
                  <a:lnTo>
                    <a:pt x="808" y="796"/>
                  </a:lnTo>
                  <a:lnTo>
                    <a:pt x="940" y="928"/>
                  </a:lnTo>
                  <a:cubicBezTo>
                    <a:pt x="946" y="934"/>
                    <a:pt x="954" y="937"/>
                    <a:pt x="962" y="937"/>
                  </a:cubicBezTo>
                  <a:lnTo>
                    <a:pt x="1049" y="937"/>
                  </a:lnTo>
                  <a:cubicBezTo>
                    <a:pt x="1063" y="986"/>
                    <a:pt x="1107" y="1022"/>
                    <a:pt x="1160" y="1022"/>
                  </a:cubicBezTo>
                  <a:cubicBezTo>
                    <a:pt x="1223" y="1022"/>
                    <a:pt x="1275" y="970"/>
                    <a:pt x="1275" y="906"/>
                  </a:cubicBezTo>
                  <a:close/>
                  <a:moveTo>
                    <a:pt x="991" y="1106"/>
                  </a:moveTo>
                  <a:cubicBezTo>
                    <a:pt x="1020" y="1106"/>
                    <a:pt x="1044" y="1130"/>
                    <a:pt x="1044" y="1160"/>
                  </a:cubicBezTo>
                  <a:cubicBezTo>
                    <a:pt x="1044" y="1190"/>
                    <a:pt x="1020" y="1214"/>
                    <a:pt x="991" y="1214"/>
                  </a:cubicBezTo>
                  <a:cubicBezTo>
                    <a:pt x="961" y="1214"/>
                    <a:pt x="937" y="1190"/>
                    <a:pt x="937" y="1160"/>
                  </a:cubicBezTo>
                  <a:cubicBezTo>
                    <a:pt x="937" y="1130"/>
                    <a:pt x="961" y="1106"/>
                    <a:pt x="991" y="1106"/>
                  </a:cubicBezTo>
                  <a:close/>
                  <a:moveTo>
                    <a:pt x="752" y="965"/>
                  </a:moveTo>
                  <a:lnTo>
                    <a:pt x="890" y="1104"/>
                  </a:lnTo>
                  <a:cubicBezTo>
                    <a:pt x="881" y="1120"/>
                    <a:pt x="875" y="1139"/>
                    <a:pt x="875" y="1160"/>
                  </a:cubicBezTo>
                  <a:cubicBezTo>
                    <a:pt x="875" y="1224"/>
                    <a:pt x="927" y="1276"/>
                    <a:pt x="991" y="1276"/>
                  </a:cubicBezTo>
                  <a:cubicBezTo>
                    <a:pt x="1054" y="1276"/>
                    <a:pt x="1106" y="1224"/>
                    <a:pt x="1106" y="1160"/>
                  </a:cubicBezTo>
                  <a:cubicBezTo>
                    <a:pt x="1106" y="1096"/>
                    <a:pt x="1054" y="1044"/>
                    <a:pt x="991" y="1044"/>
                  </a:cubicBezTo>
                  <a:cubicBezTo>
                    <a:pt x="970" y="1044"/>
                    <a:pt x="951" y="1050"/>
                    <a:pt x="934" y="1060"/>
                  </a:cubicBezTo>
                  <a:lnTo>
                    <a:pt x="787" y="912"/>
                  </a:lnTo>
                  <a:cubicBezTo>
                    <a:pt x="781" y="906"/>
                    <a:pt x="773" y="903"/>
                    <a:pt x="765" y="903"/>
                  </a:cubicBezTo>
                  <a:lnTo>
                    <a:pt x="596" y="903"/>
                  </a:lnTo>
                  <a:cubicBezTo>
                    <a:pt x="441" y="903"/>
                    <a:pt x="316" y="778"/>
                    <a:pt x="316" y="624"/>
                  </a:cubicBezTo>
                  <a:cubicBezTo>
                    <a:pt x="316" y="470"/>
                    <a:pt x="441" y="344"/>
                    <a:pt x="596" y="344"/>
                  </a:cubicBezTo>
                  <a:lnTo>
                    <a:pt x="596" y="282"/>
                  </a:lnTo>
                  <a:cubicBezTo>
                    <a:pt x="407" y="282"/>
                    <a:pt x="254" y="436"/>
                    <a:pt x="254" y="624"/>
                  </a:cubicBezTo>
                  <a:cubicBezTo>
                    <a:pt x="254" y="812"/>
                    <a:pt x="407" y="965"/>
                    <a:pt x="596" y="965"/>
                  </a:cubicBezTo>
                  <a:lnTo>
                    <a:pt x="752" y="965"/>
                  </a:lnTo>
                  <a:close/>
                  <a:moveTo>
                    <a:pt x="737" y="734"/>
                  </a:moveTo>
                  <a:lnTo>
                    <a:pt x="680" y="734"/>
                  </a:lnTo>
                  <a:lnTo>
                    <a:pt x="680" y="796"/>
                  </a:lnTo>
                  <a:lnTo>
                    <a:pt x="737" y="796"/>
                  </a:lnTo>
                  <a:lnTo>
                    <a:pt x="737" y="734"/>
                  </a:lnTo>
                  <a:close/>
                  <a:moveTo>
                    <a:pt x="680" y="655"/>
                  </a:moveTo>
                  <a:lnTo>
                    <a:pt x="737" y="655"/>
                  </a:lnTo>
                  <a:lnTo>
                    <a:pt x="737" y="593"/>
                  </a:lnTo>
                  <a:lnTo>
                    <a:pt x="680" y="593"/>
                  </a:lnTo>
                  <a:lnTo>
                    <a:pt x="680" y="655"/>
                  </a:lnTo>
                  <a:close/>
                  <a:moveTo>
                    <a:pt x="677" y="201"/>
                  </a:moveTo>
                  <a:lnTo>
                    <a:pt x="739" y="201"/>
                  </a:lnTo>
                  <a:lnTo>
                    <a:pt x="739" y="59"/>
                  </a:lnTo>
                  <a:cubicBezTo>
                    <a:pt x="739" y="42"/>
                    <a:pt x="726" y="28"/>
                    <a:pt x="708" y="28"/>
                  </a:cubicBezTo>
                  <a:lnTo>
                    <a:pt x="483" y="28"/>
                  </a:lnTo>
                  <a:cubicBezTo>
                    <a:pt x="466" y="28"/>
                    <a:pt x="452" y="42"/>
                    <a:pt x="452" y="59"/>
                  </a:cubicBezTo>
                  <a:lnTo>
                    <a:pt x="452" y="164"/>
                  </a:lnTo>
                  <a:cubicBezTo>
                    <a:pt x="424" y="172"/>
                    <a:pt x="397" y="183"/>
                    <a:pt x="372" y="197"/>
                  </a:cubicBezTo>
                  <a:lnTo>
                    <a:pt x="298" y="123"/>
                  </a:lnTo>
                  <a:cubicBezTo>
                    <a:pt x="292" y="117"/>
                    <a:pt x="284" y="114"/>
                    <a:pt x="276" y="114"/>
                  </a:cubicBezTo>
                  <a:cubicBezTo>
                    <a:pt x="267" y="114"/>
                    <a:pt x="260" y="117"/>
                    <a:pt x="254" y="123"/>
                  </a:cubicBezTo>
                  <a:lnTo>
                    <a:pt x="95" y="283"/>
                  </a:lnTo>
                  <a:cubicBezTo>
                    <a:pt x="89" y="288"/>
                    <a:pt x="86" y="296"/>
                    <a:pt x="86" y="305"/>
                  </a:cubicBezTo>
                  <a:cubicBezTo>
                    <a:pt x="86" y="313"/>
                    <a:pt x="89" y="321"/>
                    <a:pt x="95" y="326"/>
                  </a:cubicBezTo>
                  <a:lnTo>
                    <a:pt x="168" y="400"/>
                  </a:lnTo>
                  <a:cubicBezTo>
                    <a:pt x="155" y="426"/>
                    <a:pt x="144" y="452"/>
                    <a:pt x="135" y="480"/>
                  </a:cubicBezTo>
                  <a:lnTo>
                    <a:pt x="31" y="480"/>
                  </a:lnTo>
                  <a:cubicBezTo>
                    <a:pt x="14" y="480"/>
                    <a:pt x="0" y="494"/>
                    <a:pt x="0" y="511"/>
                  </a:cubicBezTo>
                  <a:lnTo>
                    <a:pt x="0" y="737"/>
                  </a:lnTo>
                  <a:cubicBezTo>
                    <a:pt x="0" y="754"/>
                    <a:pt x="14" y="768"/>
                    <a:pt x="31" y="768"/>
                  </a:cubicBezTo>
                  <a:lnTo>
                    <a:pt x="135" y="768"/>
                  </a:lnTo>
                  <a:cubicBezTo>
                    <a:pt x="144" y="795"/>
                    <a:pt x="155" y="822"/>
                    <a:pt x="168" y="847"/>
                  </a:cubicBezTo>
                  <a:lnTo>
                    <a:pt x="95" y="921"/>
                  </a:lnTo>
                  <a:cubicBezTo>
                    <a:pt x="89" y="927"/>
                    <a:pt x="86" y="935"/>
                    <a:pt x="86" y="943"/>
                  </a:cubicBezTo>
                  <a:cubicBezTo>
                    <a:pt x="86" y="951"/>
                    <a:pt x="89" y="959"/>
                    <a:pt x="95" y="965"/>
                  </a:cubicBezTo>
                  <a:lnTo>
                    <a:pt x="254" y="1125"/>
                  </a:lnTo>
                  <a:cubicBezTo>
                    <a:pt x="266" y="1136"/>
                    <a:pt x="287" y="1136"/>
                    <a:pt x="298" y="1125"/>
                  </a:cubicBezTo>
                  <a:lnTo>
                    <a:pt x="372" y="1051"/>
                  </a:lnTo>
                  <a:cubicBezTo>
                    <a:pt x="397" y="1064"/>
                    <a:pt x="424" y="1075"/>
                    <a:pt x="452" y="1084"/>
                  </a:cubicBezTo>
                  <a:lnTo>
                    <a:pt x="452" y="1188"/>
                  </a:lnTo>
                  <a:cubicBezTo>
                    <a:pt x="452" y="1205"/>
                    <a:pt x="466" y="1219"/>
                    <a:pt x="483" y="1219"/>
                  </a:cubicBezTo>
                  <a:lnTo>
                    <a:pt x="708" y="1219"/>
                  </a:lnTo>
                  <a:cubicBezTo>
                    <a:pt x="726" y="1219"/>
                    <a:pt x="739" y="1205"/>
                    <a:pt x="739" y="1188"/>
                  </a:cubicBezTo>
                  <a:lnTo>
                    <a:pt x="739" y="1047"/>
                  </a:lnTo>
                  <a:lnTo>
                    <a:pt x="677" y="1047"/>
                  </a:lnTo>
                  <a:lnTo>
                    <a:pt x="677" y="1157"/>
                  </a:lnTo>
                  <a:lnTo>
                    <a:pt x="514" y="1157"/>
                  </a:lnTo>
                  <a:lnTo>
                    <a:pt x="514" y="1061"/>
                  </a:lnTo>
                  <a:cubicBezTo>
                    <a:pt x="514" y="1046"/>
                    <a:pt x="504" y="1034"/>
                    <a:pt x="490" y="1030"/>
                  </a:cubicBezTo>
                  <a:cubicBezTo>
                    <a:pt x="452" y="1021"/>
                    <a:pt x="416" y="1006"/>
                    <a:pt x="382" y="986"/>
                  </a:cubicBezTo>
                  <a:cubicBezTo>
                    <a:pt x="370" y="979"/>
                    <a:pt x="355" y="980"/>
                    <a:pt x="345" y="991"/>
                  </a:cubicBezTo>
                  <a:lnTo>
                    <a:pt x="276" y="1059"/>
                  </a:lnTo>
                  <a:lnTo>
                    <a:pt x="160" y="943"/>
                  </a:lnTo>
                  <a:lnTo>
                    <a:pt x="229" y="875"/>
                  </a:lnTo>
                  <a:cubicBezTo>
                    <a:pt x="239" y="865"/>
                    <a:pt x="241" y="849"/>
                    <a:pt x="234" y="837"/>
                  </a:cubicBezTo>
                  <a:cubicBezTo>
                    <a:pt x="214" y="803"/>
                    <a:pt x="199" y="767"/>
                    <a:pt x="189" y="729"/>
                  </a:cubicBezTo>
                  <a:cubicBezTo>
                    <a:pt x="185" y="715"/>
                    <a:pt x="173" y="706"/>
                    <a:pt x="159" y="706"/>
                  </a:cubicBezTo>
                  <a:lnTo>
                    <a:pt x="62" y="706"/>
                  </a:lnTo>
                  <a:lnTo>
                    <a:pt x="62" y="542"/>
                  </a:lnTo>
                  <a:lnTo>
                    <a:pt x="159" y="542"/>
                  </a:lnTo>
                  <a:cubicBezTo>
                    <a:pt x="173" y="542"/>
                    <a:pt x="185" y="532"/>
                    <a:pt x="189" y="519"/>
                  </a:cubicBezTo>
                  <a:cubicBezTo>
                    <a:pt x="199" y="481"/>
                    <a:pt x="214" y="444"/>
                    <a:pt x="234" y="411"/>
                  </a:cubicBezTo>
                  <a:cubicBezTo>
                    <a:pt x="241" y="398"/>
                    <a:pt x="239" y="383"/>
                    <a:pt x="229" y="373"/>
                  </a:cubicBezTo>
                  <a:lnTo>
                    <a:pt x="160" y="305"/>
                  </a:lnTo>
                  <a:lnTo>
                    <a:pt x="276" y="189"/>
                  </a:lnTo>
                  <a:lnTo>
                    <a:pt x="345" y="257"/>
                  </a:lnTo>
                  <a:cubicBezTo>
                    <a:pt x="355" y="267"/>
                    <a:pt x="370" y="269"/>
                    <a:pt x="382" y="262"/>
                  </a:cubicBezTo>
                  <a:cubicBezTo>
                    <a:pt x="416" y="242"/>
                    <a:pt x="452" y="227"/>
                    <a:pt x="490" y="217"/>
                  </a:cubicBezTo>
                  <a:cubicBezTo>
                    <a:pt x="504" y="214"/>
                    <a:pt x="514" y="201"/>
                    <a:pt x="514" y="187"/>
                  </a:cubicBezTo>
                  <a:lnTo>
                    <a:pt x="514" y="90"/>
                  </a:lnTo>
                  <a:lnTo>
                    <a:pt x="677" y="90"/>
                  </a:lnTo>
                  <a:lnTo>
                    <a:pt x="677" y="201"/>
                  </a:lnTo>
                  <a:close/>
                  <a:moveTo>
                    <a:pt x="708" y="282"/>
                  </a:moveTo>
                  <a:lnTo>
                    <a:pt x="652" y="282"/>
                  </a:lnTo>
                  <a:lnTo>
                    <a:pt x="652" y="344"/>
                  </a:lnTo>
                  <a:lnTo>
                    <a:pt x="708" y="344"/>
                  </a:lnTo>
                  <a:lnTo>
                    <a:pt x="708" y="282"/>
                  </a:lnTo>
                  <a:close/>
                  <a:moveTo>
                    <a:pt x="991" y="169"/>
                  </a:moveTo>
                  <a:cubicBezTo>
                    <a:pt x="961" y="169"/>
                    <a:pt x="937" y="146"/>
                    <a:pt x="937" y="116"/>
                  </a:cubicBezTo>
                  <a:cubicBezTo>
                    <a:pt x="937" y="87"/>
                    <a:pt x="961" y="62"/>
                    <a:pt x="991" y="62"/>
                  </a:cubicBezTo>
                  <a:cubicBezTo>
                    <a:pt x="1020" y="62"/>
                    <a:pt x="1044" y="87"/>
                    <a:pt x="1044" y="116"/>
                  </a:cubicBezTo>
                  <a:cubicBezTo>
                    <a:pt x="1044" y="146"/>
                    <a:pt x="1020" y="169"/>
                    <a:pt x="991" y="169"/>
                  </a:cubicBezTo>
                  <a:close/>
                  <a:moveTo>
                    <a:pt x="991" y="0"/>
                  </a:moveTo>
                  <a:cubicBezTo>
                    <a:pt x="927" y="0"/>
                    <a:pt x="875" y="52"/>
                    <a:pt x="875" y="116"/>
                  </a:cubicBezTo>
                  <a:cubicBezTo>
                    <a:pt x="875" y="136"/>
                    <a:pt x="881" y="156"/>
                    <a:pt x="890" y="172"/>
                  </a:cubicBezTo>
                  <a:lnTo>
                    <a:pt x="780" y="282"/>
                  </a:lnTo>
                  <a:lnTo>
                    <a:pt x="765" y="282"/>
                  </a:lnTo>
                  <a:lnTo>
                    <a:pt x="765" y="344"/>
                  </a:lnTo>
                  <a:lnTo>
                    <a:pt x="793" y="344"/>
                  </a:lnTo>
                  <a:cubicBezTo>
                    <a:pt x="801" y="344"/>
                    <a:pt x="809" y="341"/>
                    <a:pt x="815" y="335"/>
                  </a:cubicBezTo>
                  <a:lnTo>
                    <a:pt x="934" y="216"/>
                  </a:lnTo>
                  <a:cubicBezTo>
                    <a:pt x="951" y="226"/>
                    <a:pt x="970" y="232"/>
                    <a:pt x="991" y="232"/>
                  </a:cubicBezTo>
                  <a:cubicBezTo>
                    <a:pt x="1054" y="232"/>
                    <a:pt x="1106" y="180"/>
                    <a:pt x="1106" y="116"/>
                  </a:cubicBezTo>
                  <a:cubicBezTo>
                    <a:pt x="1106" y="52"/>
                    <a:pt x="1054" y="0"/>
                    <a:pt x="991" y="0"/>
                  </a:cubicBezTo>
                  <a:close/>
                  <a:moveTo>
                    <a:pt x="1160" y="423"/>
                  </a:moveTo>
                  <a:cubicBezTo>
                    <a:pt x="1130" y="423"/>
                    <a:pt x="1106" y="400"/>
                    <a:pt x="1106" y="370"/>
                  </a:cubicBezTo>
                  <a:cubicBezTo>
                    <a:pt x="1106" y="341"/>
                    <a:pt x="1130" y="316"/>
                    <a:pt x="1160" y="316"/>
                  </a:cubicBezTo>
                  <a:cubicBezTo>
                    <a:pt x="1189" y="316"/>
                    <a:pt x="1213" y="341"/>
                    <a:pt x="1213" y="370"/>
                  </a:cubicBezTo>
                  <a:cubicBezTo>
                    <a:pt x="1213" y="400"/>
                    <a:pt x="1189" y="423"/>
                    <a:pt x="1160" y="423"/>
                  </a:cubicBezTo>
                  <a:close/>
                  <a:moveTo>
                    <a:pt x="1160" y="254"/>
                  </a:moveTo>
                  <a:cubicBezTo>
                    <a:pt x="1107" y="254"/>
                    <a:pt x="1063" y="290"/>
                    <a:pt x="1049" y="339"/>
                  </a:cubicBezTo>
                  <a:lnTo>
                    <a:pt x="934" y="339"/>
                  </a:lnTo>
                  <a:cubicBezTo>
                    <a:pt x="926" y="339"/>
                    <a:pt x="918" y="342"/>
                    <a:pt x="912" y="348"/>
                  </a:cubicBezTo>
                  <a:lnTo>
                    <a:pt x="808" y="452"/>
                  </a:lnTo>
                  <a:lnTo>
                    <a:pt x="595" y="452"/>
                  </a:lnTo>
                  <a:cubicBezTo>
                    <a:pt x="501" y="452"/>
                    <a:pt x="423" y="529"/>
                    <a:pt x="423" y="624"/>
                  </a:cubicBezTo>
                  <a:cubicBezTo>
                    <a:pt x="423" y="719"/>
                    <a:pt x="501" y="796"/>
                    <a:pt x="595" y="796"/>
                  </a:cubicBezTo>
                  <a:lnTo>
                    <a:pt x="624" y="796"/>
                  </a:lnTo>
                  <a:lnTo>
                    <a:pt x="624" y="734"/>
                  </a:lnTo>
                  <a:lnTo>
                    <a:pt x="595" y="734"/>
                  </a:lnTo>
                  <a:cubicBezTo>
                    <a:pt x="535" y="734"/>
                    <a:pt x="485" y="685"/>
                    <a:pt x="485" y="624"/>
                  </a:cubicBezTo>
                  <a:cubicBezTo>
                    <a:pt x="485" y="563"/>
                    <a:pt x="535" y="514"/>
                    <a:pt x="595" y="514"/>
                  </a:cubicBezTo>
                  <a:lnTo>
                    <a:pt x="821" y="514"/>
                  </a:lnTo>
                  <a:cubicBezTo>
                    <a:pt x="830" y="514"/>
                    <a:pt x="837" y="511"/>
                    <a:pt x="843" y="505"/>
                  </a:cubicBezTo>
                  <a:lnTo>
                    <a:pt x="947" y="401"/>
                  </a:lnTo>
                  <a:lnTo>
                    <a:pt x="1049" y="401"/>
                  </a:lnTo>
                  <a:cubicBezTo>
                    <a:pt x="1063" y="450"/>
                    <a:pt x="1107" y="486"/>
                    <a:pt x="1160" y="486"/>
                  </a:cubicBezTo>
                  <a:cubicBezTo>
                    <a:pt x="1223" y="486"/>
                    <a:pt x="1275" y="434"/>
                    <a:pt x="1275" y="370"/>
                  </a:cubicBezTo>
                  <a:cubicBezTo>
                    <a:pt x="1275" y="306"/>
                    <a:pt x="1223" y="254"/>
                    <a:pt x="1160" y="254"/>
                  </a:cubicBezTo>
                  <a:close/>
                  <a:moveTo>
                    <a:pt x="567" y="655"/>
                  </a:moveTo>
                  <a:lnTo>
                    <a:pt x="624" y="655"/>
                  </a:lnTo>
                  <a:lnTo>
                    <a:pt x="624" y="593"/>
                  </a:lnTo>
                  <a:lnTo>
                    <a:pt x="567" y="593"/>
                  </a:lnTo>
                  <a:lnTo>
                    <a:pt x="567" y="655"/>
                  </a:lnTo>
                  <a:close/>
                  <a:moveTo>
                    <a:pt x="1160" y="677"/>
                  </a:moveTo>
                  <a:cubicBezTo>
                    <a:pt x="1130" y="677"/>
                    <a:pt x="1106" y="654"/>
                    <a:pt x="1106" y="624"/>
                  </a:cubicBezTo>
                  <a:cubicBezTo>
                    <a:pt x="1106" y="595"/>
                    <a:pt x="1130" y="570"/>
                    <a:pt x="1160" y="570"/>
                  </a:cubicBezTo>
                  <a:cubicBezTo>
                    <a:pt x="1189" y="570"/>
                    <a:pt x="1213" y="595"/>
                    <a:pt x="1213" y="624"/>
                  </a:cubicBezTo>
                  <a:cubicBezTo>
                    <a:pt x="1213" y="654"/>
                    <a:pt x="1189" y="677"/>
                    <a:pt x="1160" y="677"/>
                  </a:cubicBezTo>
                  <a:close/>
                  <a:moveTo>
                    <a:pt x="1160" y="508"/>
                  </a:moveTo>
                  <a:cubicBezTo>
                    <a:pt x="1105" y="508"/>
                    <a:pt x="1058" y="547"/>
                    <a:pt x="1047" y="599"/>
                  </a:cubicBezTo>
                  <a:lnTo>
                    <a:pt x="1047" y="593"/>
                  </a:lnTo>
                  <a:lnTo>
                    <a:pt x="793" y="593"/>
                  </a:lnTo>
                  <a:lnTo>
                    <a:pt x="793" y="655"/>
                  </a:lnTo>
                  <a:lnTo>
                    <a:pt x="1047" y="655"/>
                  </a:lnTo>
                  <a:lnTo>
                    <a:pt x="1047" y="649"/>
                  </a:lnTo>
                  <a:cubicBezTo>
                    <a:pt x="1058" y="700"/>
                    <a:pt x="1105" y="740"/>
                    <a:pt x="1160" y="740"/>
                  </a:cubicBezTo>
                  <a:cubicBezTo>
                    <a:pt x="1223" y="740"/>
                    <a:pt x="1275" y="688"/>
                    <a:pt x="1275" y="624"/>
                  </a:cubicBezTo>
                  <a:cubicBezTo>
                    <a:pt x="1275" y="560"/>
                    <a:pt x="1223" y="508"/>
                    <a:pt x="1160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5" name="Google Shape;545;p112"/>
          <p:cNvGrpSpPr/>
          <p:nvPr/>
        </p:nvGrpSpPr>
        <p:grpSpPr>
          <a:xfrm>
            <a:off x="2944608" y="2052486"/>
            <a:ext cx="710291" cy="710292"/>
            <a:chOff x="1483068" y="1520336"/>
            <a:chExt cx="710291" cy="710292"/>
          </a:xfrm>
        </p:grpSpPr>
        <p:sp>
          <p:nvSpPr>
            <p:cNvPr id="546" name="Google Shape;546;p112"/>
            <p:cNvSpPr/>
            <p:nvPr/>
          </p:nvSpPr>
          <p:spPr>
            <a:xfrm>
              <a:off x="1483068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112"/>
            <p:cNvSpPr/>
            <p:nvPr/>
          </p:nvSpPr>
          <p:spPr>
            <a:xfrm>
              <a:off x="1590563" y="1655613"/>
              <a:ext cx="495300" cy="439738"/>
            </a:xfrm>
            <a:custGeom>
              <a:rect b="b" l="l" r="r" t="t"/>
              <a:pathLst>
                <a:path extrusionOk="0" h="1226" w="1380">
                  <a:moveTo>
                    <a:pt x="542" y="909"/>
                  </a:moveTo>
                  <a:cubicBezTo>
                    <a:pt x="555" y="909"/>
                    <a:pt x="589" y="912"/>
                    <a:pt x="608" y="941"/>
                  </a:cubicBezTo>
                  <a:lnTo>
                    <a:pt x="634" y="979"/>
                  </a:lnTo>
                  <a:lnTo>
                    <a:pt x="660" y="941"/>
                  </a:lnTo>
                  <a:cubicBezTo>
                    <a:pt x="679" y="912"/>
                    <a:pt x="713" y="909"/>
                    <a:pt x="726" y="909"/>
                  </a:cubicBezTo>
                  <a:cubicBezTo>
                    <a:pt x="744" y="909"/>
                    <a:pt x="762" y="914"/>
                    <a:pt x="774" y="922"/>
                  </a:cubicBezTo>
                  <a:cubicBezTo>
                    <a:pt x="804" y="943"/>
                    <a:pt x="801" y="980"/>
                    <a:pt x="799" y="991"/>
                  </a:cubicBezTo>
                  <a:cubicBezTo>
                    <a:pt x="792" y="1035"/>
                    <a:pt x="749" y="1073"/>
                    <a:pt x="634" y="1150"/>
                  </a:cubicBezTo>
                  <a:cubicBezTo>
                    <a:pt x="519" y="1073"/>
                    <a:pt x="476" y="1035"/>
                    <a:pt x="469" y="991"/>
                  </a:cubicBezTo>
                  <a:cubicBezTo>
                    <a:pt x="467" y="980"/>
                    <a:pt x="463" y="943"/>
                    <a:pt x="493" y="922"/>
                  </a:cubicBezTo>
                  <a:cubicBezTo>
                    <a:pt x="505" y="914"/>
                    <a:pt x="524" y="909"/>
                    <a:pt x="542" y="909"/>
                  </a:cubicBezTo>
                  <a:close/>
                  <a:moveTo>
                    <a:pt x="617" y="1214"/>
                  </a:moveTo>
                  <a:lnTo>
                    <a:pt x="634" y="1225"/>
                  </a:lnTo>
                  <a:lnTo>
                    <a:pt x="651" y="1214"/>
                  </a:lnTo>
                  <a:cubicBezTo>
                    <a:pt x="787" y="1122"/>
                    <a:pt x="848" y="1075"/>
                    <a:pt x="860" y="1001"/>
                  </a:cubicBezTo>
                  <a:cubicBezTo>
                    <a:pt x="869" y="948"/>
                    <a:pt x="850" y="900"/>
                    <a:pt x="810" y="871"/>
                  </a:cubicBezTo>
                  <a:cubicBezTo>
                    <a:pt x="788" y="856"/>
                    <a:pt x="757" y="846"/>
                    <a:pt x="726" y="846"/>
                  </a:cubicBezTo>
                  <a:cubicBezTo>
                    <a:pt x="691" y="846"/>
                    <a:pt x="659" y="858"/>
                    <a:pt x="634" y="878"/>
                  </a:cubicBezTo>
                  <a:cubicBezTo>
                    <a:pt x="609" y="858"/>
                    <a:pt x="577" y="846"/>
                    <a:pt x="542" y="846"/>
                  </a:cubicBezTo>
                  <a:cubicBezTo>
                    <a:pt x="511" y="846"/>
                    <a:pt x="480" y="856"/>
                    <a:pt x="458" y="871"/>
                  </a:cubicBezTo>
                  <a:cubicBezTo>
                    <a:pt x="417" y="900"/>
                    <a:pt x="399" y="948"/>
                    <a:pt x="407" y="1001"/>
                  </a:cubicBezTo>
                  <a:cubicBezTo>
                    <a:pt x="420" y="1075"/>
                    <a:pt x="481" y="1122"/>
                    <a:pt x="617" y="1214"/>
                  </a:cubicBezTo>
                  <a:close/>
                  <a:moveTo>
                    <a:pt x="229" y="313"/>
                  </a:moveTo>
                  <a:cubicBezTo>
                    <a:pt x="175" y="304"/>
                    <a:pt x="120" y="317"/>
                    <a:pt x="80" y="347"/>
                  </a:cubicBezTo>
                  <a:cubicBezTo>
                    <a:pt x="0" y="407"/>
                    <a:pt x="9" y="504"/>
                    <a:pt x="13" y="532"/>
                  </a:cubicBezTo>
                  <a:cubicBezTo>
                    <a:pt x="30" y="641"/>
                    <a:pt x="117" y="713"/>
                    <a:pt x="313" y="854"/>
                  </a:cubicBezTo>
                  <a:lnTo>
                    <a:pt x="331" y="867"/>
                  </a:lnTo>
                  <a:lnTo>
                    <a:pt x="349" y="854"/>
                  </a:lnTo>
                  <a:cubicBezTo>
                    <a:pt x="431" y="795"/>
                    <a:pt x="495" y="746"/>
                    <a:pt x="542" y="704"/>
                  </a:cubicBezTo>
                  <a:lnTo>
                    <a:pt x="500" y="658"/>
                  </a:lnTo>
                  <a:cubicBezTo>
                    <a:pt x="459" y="696"/>
                    <a:pt x="403" y="738"/>
                    <a:pt x="331" y="790"/>
                  </a:cubicBezTo>
                  <a:cubicBezTo>
                    <a:pt x="150" y="660"/>
                    <a:pt x="86" y="601"/>
                    <a:pt x="74" y="522"/>
                  </a:cubicBezTo>
                  <a:cubicBezTo>
                    <a:pt x="71" y="503"/>
                    <a:pt x="65" y="436"/>
                    <a:pt x="117" y="396"/>
                  </a:cubicBezTo>
                  <a:cubicBezTo>
                    <a:pt x="143" y="377"/>
                    <a:pt x="182" y="368"/>
                    <a:pt x="219" y="374"/>
                  </a:cubicBezTo>
                  <a:lnTo>
                    <a:pt x="229" y="313"/>
                  </a:lnTo>
                  <a:close/>
                  <a:moveTo>
                    <a:pt x="690" y="670"/>
                  </a:moveTo>
                  <a:cubicBezTo>
                    <a:pt x="428" y="482"/>
                    <a:pt x="337" y="398"/>
                    <a:pt x="319" y="284"/>
                  </a:cubicBezTo>
                  <a:cubicBezTo>
                    <a:pt x="314" y="255"/>
                    <a:pt x="306" y="157"/>
                    <a:pt x="384" y="98"/>
                  </a:cubicBezTo>
                  <a:cubicBezTo>
                    <a:pt x="414" y="75"/>
                    <a:pt x="457" y="62"/>
                    <a:pt x="501" y="62"/>
                  </a:cubicBezTo>
                  <a:cubicBezTo>
                    <a:pt x="570" y="62"/>
                    <a:pt x="630" y="93"/>
                    <a:pt x="664" y="148"/>
                  </a:cubicBezTo>
                  <a:lnTo>
                    <a:pt x="690" y="190"/>
                  </a:lnTo>
                  <a:lnTo>
                    <a:pt x="717" y="148"/>
                  </a:lnTo>
                  <a:cubicBezTo>
                    <a:pt x="751" y="93"/>
                    <a:pt x="811" y="62"/>
                    <a:pt x="880" y="62"/>
                  </a:cubicBezTo>
                  <a:cubicBezTo>
                    <a:pt x="924" y="62"/>
                    <a:pt x="966" y="75"/>
                    <a:pt x="997" y="98"/>
                  </a:cubicBezTo>
                  <a:cubicBezTo>
                    <a:pt x="1075" y="157"/>
                    <a:pt x="1066" y="255"/>
                    <a:pt x="1062" y="284"/>
                  </a:cubicBezTo>
                  <a:cubicBezTo>
                    <a:pt x="1044" y="398"/>
                    <a:pt x="953" y="482"/>
                    <a:pt x="690" y="670"/>
                  </a:cubicBezTo>
                  <a:close/>
                  <a:moveTo>
                    <a:pt x="1034" y="48"/>
                  </a:moveTo>
                  <a:cubicBezTo>
                    <a:pt x="993" y="17"/>
                    <a:pt x="937" y="0"/>
                    <a:pt x="880" y="0"/>
                  </a:cubicBezTo>
                  <a:cubicBezTo>
                    <a:pt x="804" y="0"/>
                    <a:pt x="737" y="29"/>
                    <a:pt x="690" y="80"/>
                  </a:cubicBezTo>
                  <a:cubicBezTo>
                    <a:pt x="643" y="29"/>
                    <a:pt x="576" y="0"/>
                    <a:pt x="501" y="0"/>
                  </a:cubicBezTo>
                  <a:cubicBezTo>
                    <a:pt x="444" y="0"/>
                    <a:pt x="387" y="17"/>
                    <a:pt x="347" y="48"/>
                  </a:cubicBezTo>
                  <a:cubicBezTo>
                    <a:pt x="241" y="128"/>
                    <a:pt x="252" y="256"/>
                    <a:pt x="258" y="294"/>
                  </a:cubicBezTo>
                  <a:cubicBezTo>
                    <a:pt x="281" y="441"/>
                    <a:pt x="402" y="541"/>
                    <a:pt x="672" y="733"/>
                  </a:cubicBezTo>
                  <a:lnTo>
                    <a:pt x="690" y="746"/>
                  </a:lnTo>
                  <a:lnTo>
                    <a:pt x="708" y="733"/>
                  </a:lnTo>
                  <a:cubicBezTo>
                    <a:pt x="979" y="541"/>
                    <a:pt x="1100" y="441"/>
                    <a:pt x="1123" y="294"/>
                  </a:cubicBezTo>
                  <a:cubicBezTo>
                    <a:pt x="1129" y="256"/>
                    <a:pt x="1140" y="128"/>
                    <a:pt x="1034" y="48"/>
                  </a:cubicBezTo>
                  <a:close/>
                  <a:moveTo>
                    <a:pt x="1170" y="511"/>
                  </a:moveTo>
                  <a:cubicBezTo>
                    <a:pt x="1138" y="517"/>
                    <a:pt x="1109" y="531"/>
                    <a:pt x="1086" y="553"/>
                  </a:cubicBezTo>
                  <a:cubicBezTo>
                    <a:pt x="1064" y="533"/>
                    <a:pt x="1038" y="519"/>
                    <a:pt x="1007" y="512"/>
                  </a:cubicBezTo>
                  <a:lnTo>
                    <a:pt x="994" y="573"/>
                  </a:lnTo>
                  <a:cubicBezTo>
                    <a:pt x="1013" y="577"/>
                    <a:pt x="1040" y="589"/>
                    <a:pt x="1059" y="618"/>
                  </a:cubicBezTo>
                  <a:lnTo>
                    <a:pt x="1085" y="660"/>
                  </a:lnTo>
                  <a:lnTo>
                    <a:pt x="1112" y="618"/>
                  </a:lnTo>
                  <a:cubicBezTo>
                    <a:pt x="1132" y="587"/>
                    <a:pt x="1161" y="576"/>
                    <a:pt x="1182" y="572"/>
                  </a:cubicBezTo>
                  <a:cubicBezTo>
                    <a:pt x="1213" y="566"/>
                    <a:pt x="1248" y="573"/>
                    <a:pt x="1270" y="590"/>
                  </a:cubicBezTo>
                  <a:cubicBezTo>
                    <a:pt x="1314" y="623"/>
                    <a:pt x="1309" y="679"/>
                    <a:pt x="1307" y="695"/>
                  </a:cubicBezTo>
                  <a:cubicBezTo>
                    <a:pt x="1296" y="762"/>
                    <a:pt x="1242" y="812"/>
                    <a:pt x="1085" y="924"/>
                  </a:cubicBezTo>
                  <a:cubicBezTo>
                    <a:pt x="929" y="812"/>
                    <a:pt x="875" y="762"/>
                    <a:pt x="864" y="695"/>
                  </a:cubicBezTo>
                  <a:lnTo>
                    <a:pt x="803" y="705"/>
                  </a:lnTo>
                  <a:cubicBezTo>
                    <a:pt x="818" y="801"/>
                    <a:pt x="895" y="865"/>
                    <a:pt x="1067" y="987"/>
                  </a:cubicBezTo>
                  <a:lnTo>
                    <a:pt x="1085" y="1000"/>
                  </a:lnTo>
                  <a:lnTo>
                    <a:pt x="1103" y="987"/>
                  </a:lnTo>
                  <a:cubicBezTo>
                    <a:pt x="1276" y="865"/>
                    <a:pt x="1353" y="801"/>
                    <a:pt x="1368" y="705"/>
                  </a:cubicBezTo>
                  <a:cubicBezTo>
                    <a:pt x="1379" y="638"/>
                    <a:pt x="1356" y="577"/>
                    <a:pt x="1308" y="540"/>
                  </a:cubicBezTo>
                  <a:cubicBezTo>
                    <a:pt x="1272" y="513"/>
                    <a:pt x="1219" y="502"/>
                    <a:pt x="1170" y="51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48" name="Google Shape;548;p112"/>
          <p:cNvGrpSpPr/>
          <p:nvPr/>
        </p:nvGrpSpPr>
        <p:grpSpPr>
          <a:xfrm>
            <a:off x="9521951" y="4062353"/>
            <a:ext cx="710291" cy="710292"/>
            <a:chOff x="8060411" y="3530203"/>
            <a:chExt cx="710291" cy="710292"/>
          </a:xfrm>
        </p:grpSpPr>
        <p:sp>
          <p:nvSpPr>
            <p:cNvPr id="549" name="Google Shape;549;p112"/>
            <p:cNvSpPr/>
            <p:nvPr/>
          </p:nvSpPr>
          <p:spPr>
            <a:xfrm>
              <a:off x="8060411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112"/>
            <p:cNvSpPr/>
            <p:nvPr/>
          </p:nvSpPr>
          <p:spPr>
            <a:xfrm>
              <a:off x="8170287" y="3667862"/>
              <a:ext cx="490538" cy="434975"/>
            </a:xfrm>
            <a:custGeom>
              <a:rect b="b" l="l" r="r" t="t"/>
              <a:pathLst>
                <a:path extrusionOk="0" h="1207" w="1361">
                  <a:moveTo>
                    <a:pt x="454" y="316"/>
                  </a:moveTo>
                  <a:lnTo>
                    <a:pt x="454" y="254"/>
                  </a:lnTo>
                  <a:lnTo>
                    <a:pt x="144" y="254"/>
                  </a:lnTo>
                  <a:cubicBezTo>
                    <a:pt x="64" y="254"/>
                    <a:pt x="0" y="318"/>
                    <a:pt x="0" y="398"/>
                  </a:cubicBezTo>
                  <a:lnTo>
                    <a:pt x="0" y="849"/>
                  </a:lnTo>
                  <a:cubicBezTo>
                    <a:pt x="0" y="928"/>
                    <a:pt x="63" y="992"/>
                    <a:pt x="141" y="993"/>
                  </a:cubicBezTo>
                  <a:lnTo>
                    <a:pt x="141" y="1146"/>
                  </a:lnTo>
                  <a:cubicBezTo>
                    <a:pt x="141" y="1171"/>
                    <a:pt x="155" y="1192"/>
                    <a:pt x="178" y="1201"/>
                  </a:cubicBezTo>
                  <a:cubicBezTo>
                    <a:pt x="185" y="1204"/>
                    <a:pt x="193" y="1206"/>
                    <a:pt x="200" y="1206"/>
                  </a:cubicBezTo>
                  <a:cubicBezTo>
                    <a:pt x="216" y="1206"/>
                    <a:pt x="231" y="1199"/>
                    <a:pt x="243" y="1187"/>
                  </a:cubicBezTo>
                  <a:lnTo>
                    <a:pt x="430" y="993"/>
                  </a:lnTo>
                  <a:lnTo>
                    <a:pt x="680" y="993"/>
                  </a:lnTo>
                  <a:cubicBezTo>
                    <a:pt x="759" y="993"/>
                    <a:pt x="824" y="929"/>
                    <a:pt x="824" y="849"/>
                  </a:cubicBezTo>
                  <a:lnTo>
                    <a:pt x="824" y="793"/>
                  </a:lnTo>
                  <a:lnTo>
                    <a:pt x="762" y="793"/>
                  </a:lnTo>
                  <a:lnTo>
                    <a:pt x="762" y="849"/>
                  </a:lnTo>
                  <a:cubicBezTo>
                    <a:pt x="762" y="894"/>
                    <a:pt x="725" y="931"/>
                    <a:pt x="680" y="931"/>
                  </a:cubicBezTo>
                  <a:lnTo>
                    <a:pt x="417" y="931"/>
                  </a:lnTo>
                  <a:cubicBezTo>
                    <a:pt x="409" y="931"/>
                    <a:pt x="401" y="934"/>
                    <a:pt x="395" y="940"/>
                  </a:cubicBezTo>
                  <a:lnTo>
                    <a:pt x="203" y="1139"/>
                  </a:lnTo>
                  <a:lnTo>
                    <a:pt x="203" y="962"/>
                  </a:lnTo>
                  <a:cubicBezTo>
                    <a:pt x="203" y="945"/>
                    <a:pt x="189" y="931"/>
                    <a:pt x="172" y="931"/>
                  </a:cubicBezTo>
                  <a:lnTo>
                    <a:pt x="144" y="931"/>
                  </a:lnTo>
                  <a:cubicBezTo>
                    <a:pt x="98" y="931"/>
                    <a:pt x="62" y="894"/>
                    <a:pt x="62" y="849"/>
                  </a:cubicBezTo>
                  <a:lnTo>
                    <a:pt x="62" y="398"/>
                  </a:lnTo>
                  <a:cubicBezTo>
                    <a:pt x="62" y="353"/>
                    <a:pt x="99" y="316"/>
                    <a:pt x="144" y="316"/>
                  </a:cubicBezTo>
                  <a:lnTo>
                    <a:pt x="454" y="316"/>
                  </a:lnTo>
                  <a:close/>
                  <a:moveTo>
                    <a:pt x="906" y="480"/>
                  </a:moveTo>
                  <a:lnTo>
                    <a:pt x="680" y="480"/>
                  </a:lnTo>
                  <a:lnTo>
                    <a:pt x="680" y="542"/>
                  </a:lnTo>
                  <a:lnTo>
                    <a:pt x="906" y="542"/>
                  </a:lnTo>
                  <a:lnTo>
                    <a:pt x="906" y="480"/>
                  </a:lnTo>
                  <a:close/>
                  <a:moveTo>
                    <a:pt x="680" y="259"/>
                  </a:moveTo>
                  <a:lnTo>
                    <a:pt x="1160" y="259"/>
                  </a:lnTo>
                  <a:lnTo>
                    <a:pt x="1160" y="197"/>
                  </a:lnTo>
                  <a:lnTo>
                    <a:pt x="680" y="197"/>
                  </a:lnTo>
                  <a:lnTo>
                    <a:pt x="680" y="259"/>
                  </a:lnTo>
                  <a:close/>
                  <a:moveTo>
                    <a:pt x="680" y="401"/>
                  </a:moveTo>
                  <a:lnTo>
                    <a:pt x="1160" y="401"/>
                  </a:lnTo>
                  <a:lnTo>
                    <a:pt x="1160" y="338"/>
                  </a:lnTo>
                  <a:lnTo>
                    <a:pt x="680" y="338"/>
                  </a:lnTo>
                  <a:lnTo>
                    <a:pt x="680" y="401"/>
                  </a:lnTo>
                  <a:close/>
                  <a:moveTo>
                    <a:pt x="1298" y="623"/>
                  </a:moveTo>
                  <a:cubicBezTo>
                    <a:pt x="1298" y="669"/>
                    <a:pt x="1261" y="705"/>
                    <a:pt x="1216" y="705"/>
                  </a:cubicBezTo>
                  <a:lnTo>
                    <a:pt x="1188" y="705"/>
                  </a:lnTo>
                  <a:cubicBezTo>
                    <a:pt x="1171" y="705"/>
                    <a:pt x="1157" y="719"/>
                    <a:pt x="1157" y="736"/>
                  </a:cubicBezTo>
                  <a:lnTo>
                    <a:pt x="1157" y="914"/>
                  </a:lnTo>
                  <a:lnTo>
                    <a:pt x="965" y="715"/>
                  </a:lnTo>
                  <a:cubicBezTo>
                    <a:pt x="959" y="709"/>
                    <a:pt x="951" y="705"/>
                    <a:pt x="942" y="705"/>
                  </a:cubicBezTo>
                  <a:lnTo>
                    <a:pt x="623" y="705"/>
                  </a:lnTo>
                  <a:cubicBezTo>
                    <a:pt x="578" y="705"/>
                    <a:pt x="542" y="669"/>
                    <a:pt x="542" y="623"/>
                  </a:cubicBezTo>
                  <a:lnTo>
                    <a:pt x="542" y="144"/>
                  </a:lnTo>
                  <a:cubicBezTo>
                    <a:pt x="542" y="99"/>
                    <a:pt x="578" y="62"/>
                    <a:pt x="623" y="62"/>
                  </a:cubicBezTo>
                  <a:lnTo>
                    <a:pt x="1216" y="62"/>
                  </a:lnTo>
                  <a:cubicBezTo>
                    <a:pt x="1261" y="62"/>
                    <a:pt x="1298" y="99"/>
                    <a:pt x="1298" y="144"/>
                  </a:cubicBezTo>
                  <a:lnTo>
                    <a:pt x="1298" y="623"/>
                  </a:lnTo>
                  <a:close/>
                  <a:moveTo>
                    <a:pt x="1360" y="144"/>
                  </a:moveTo>
                  <a:cubicBezTo>
                    <a:pt x="1360" y="64"/>
                    <a:pt x="1295" y="0"/>
                    <a:pt x="1216" y="0"/>
                  </a:cubicBezTo>
                  <a:lnTo>
                    <a:pt x="623" y="0"/>
                  </a:lnTo>
                  <a:cubicBezTo>
                    <a:pt x="544" y="0"/>
                    <a:pt x="479" y="64"/>
                    <a:pt x="479" y="144"/>
                  </a:cubicBezTo>
                  <a:lnTo>
                    <a:pt x="479" y="623"/>
                  </a:lnTo>
                  <a:cubicBezTo>
                    <a:pt x="479" y="703"/>
                    <a:pt x="544" y="767"/>
                    <a:pt x="623" y="767"/>
                  </a:cubicBezTo>
                  <a:lnTo>
                    <a:pt x="929" y="767"/>
                  </a:lnTo>
                  <a:lnTo>
                    <a:pt x="1117" y="962"/>
                  </a:lnTo>
                  <a:cubicBezTo>
                    <a:pt x="1128" y="973"/>
                    <a:pt x="1143" y="980"/>
                    <a:pt x="1159" y="980"/>
                  </a:cubicBezTo>
                  <a:cubicBezTo>
                    <a:pt x="1192" y="980"/>
                    <a:pt x="1219" y="953"/>
                    <a:pt x="1219" y="920"/>
                  </a:cubicBezTo>
                  <a:lnTo>
                    <a:pt x="1219" y="767"/>
                  </a:lnTo>
                  <a:cubicBezTo>
                    <a:pt x="1297" y="766"/>
                    <a:pt x="1360" y="702"/>
                    <a:pt x="1360" y="623"/>
                  </a:cubicBezTo>
                  <a:lnTo>
                    <a:pt x="1360" y="1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1" name="Google Shape;551;p112"/>
          <p:cNvGrpSpPr/>
          <p:nvPr/>
        </p:nvGrpSpPr>
        <p:grpSpPr>
          <a:xfrm>
            <a:off x="1837455" y="1154120"/>
            <a:ext cx="710291" cy="710292"/>
            <a:chOff x="375915" y="621970"/>
            <a:chExt cx="710291" cy="710292"/>
          </a:xfrm>
        </p:grpSpPr>
        <p:sp>
          <p:nvSpPr>
            <p:cNvPr id="552" name="Google Shape;552;p112"/>
            <p:cNvSpPr/>
            <p:nvPr/>
          </p:nvSpPr>
          <p:spPr>
            <a:xfrm>
              <a:off x="375915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112"/>
            <p:cNvSpPr/>
            <p:nvPr/>
          </p:nvSpPr>
          <p:spPr>
            <a:xfrm>
              <a:off x="485791" y="823923"/>
              <a:ext cx="490538" cy="306387"/>
            </a:xfrm>
            <a:custGeom>
              <a:rect b="b" l="l" r="r" t="t"/>
              <a:pathLst>
                <a:path extrusionOk="0" h="849" w="1361">
                  <a:moveTo>
                    <a:pt x="1075" y="786"/>
                  </a:moveTo>
                  <a:cubicBezTo>
                    <a:pt x="952" y="786"/>
                    <a:pt x="852" y="686"/>
                    <a:pt x="852" y="563"/>
                  </a:cubicBezTo>
                  <a:cubicBezTo>
                    <a:pt x="852" y="485"/>
                    <a:pt x="893" y="416"/>
                    <a:pt x="955" y="376"/>
                  </a:cubicBezTo>
                  <a:lnTo>
                    <a:pt x="1047" y="576"/>
                  </a:lnTo>
                  <a:lnTo>
                    <a:pt x="1103" y="550"/>
                  </a:lnTo>
                  <a:lnTo>
                    <a:pt x="1011" y="351"/>
                  </a:lnTo>
                  <a:cubicBezTo>
                    <a:pt x="1032" y="345"/>
                    <a:pt x="1053" y="340"/>
                    <a:pt x="1075" y="340"/>
                  </a:cubicBezTo>
                  <a:cubicBezTo>
                    <a:pt x="1198" y="340"/>
                    <a:pt x="1298" y="440"/>
                    <a:pt x="1298" y="563"/>
                  </a:cubicBezTo>
                  <a:cubicBezTo>
                    <a:pt x="1298" y="686"/>
                    <a:pt x="1198" y="786"/>
                    <a:pt x="1075" y="786"/>
                  </a:cubicBezTo>
                  <a:close/>
                  <a:moveTo>
                    <a:pt x="334" y="532"/>
                  </a:moveTo>
                  <a:lnTo>
                    <a:pt x="406" y="376"/>
                  </a:lnTo>
                  <a:cubicBezTo>
                    <a:pt x="459" y="411"/>
                    <a:pt x="496" y="467"/>
                    <a:pt x="505" y="532"/>
                  </a:cubicBezTo>
                  <a:lnTo>
                    <a:pt x="334" y="532"/>
                  </a:lnTo>
                  <a:close/>
                  <a:moveTo>
                    <a:pt x="257" y="550"/>
                  </a:moveTo>
                  <a:cubicBezTo>
                    <a:pt x="252" y="560"/>
                    <a:pt x="253" y="571"/>
                    <a:pt x="259" y="580"/>
                  </a:cubicBezTo>
                  <a:cubicBezTo>
                    <a:pt x="265" y="589"/>
                    <a:pt x="274" y="594"/>
                    <a:pt x="285" y="594"/>
                  </a:cubicBezTo>
                  <a:lnTo>
                    <a:pt x="505" y="594"/>
                  </a:lnTo>
                  <a:cubicBezTo>
                    <a:pt x="490" y="702"/>
                    <a:pt x="397" y="786"/>
                    <a:pt x="285" y="786"/>
                  </a:cubicBezTo>
                  <a:cubicBezTo>
                    <a:pt x="162" y="786"/>
                    <a:pt x="62" y="686"/>
                    <a:pt x="62" y="563"/>
                  </a:cubicBezTo>
                  <a:cubicBezTo>
                    <a:pt x="62" y="440"/>
                    <a:pt x="162" y="340"/>
                    <a:pt x="285" y="340"/>
                  </a:cubicBezTo>
                  <a:cubicBezTo>
                    <a:pt x="307" y="340"/>
                    <a:pt x="329" y="345"/>
                    <a:pt x="349" y="351"/>
                  </a:cubicBezTo>
                  <a:lnTo>
                    <a:pt x="257" y="550"/>
                  </a:lnTo>
                  <a:close/>
                  <a:moveTo>
                    <a:pt x="1075" y="278"/>
                  </a:moveTo>
                  <a:cubicBezTo>
                    <a:pt x="1044" y="278"/>
                    <a:pt x="1013" y="284"/>
                    <a:pt x="985" y="293"/>
                  </a:cubicBezTo>
                  <a:lnTo>
                    <a:pt x="941" y="199"/>
                  </a:lnTo>
                  <a:lnTo>
                    <a:pt x="988" y="129"/>
                  </a:lnTo>
                  <a:cubicBezTo>
                    <a:pt x="993" y="122"/>
                    <a:pt x="994" y="113"/>
                    <a:pt x="993" y="105"/>
                  </a:cubicBezTo>
                  <a:cubicBezTo>
                    <a:pt x="991" y="97"/>
                    <a:pt x="986" y="90"/>
                    <a:pt x="978" y="85"/>
                  </a:cubicBezTo>
                  <a:lnTo>
                    <a:pt x="837" y="0"/>
                  </a:lnTo>
                  <a:lnTo>
                    <a:pt x="805" y="54"/>
                  </a:lnTo>
                  <a:lnTo>
                    <a:pt x="918" y="122"/>
                  </a:lnTo>
                  <a:lnTo>
                    <a:pt x="889" y="165"/>
                  </a:lnTo>
                  <a:lnTo>
                    <a:pt x="485" y="165"/>
                  </a:lnTo>
                  <a:lnTo>
                    <a:pt x="485" y="143"/>
                  </a:lnTo>
                  <a:lnTo>
                    <a:pt x="539" y="143"/>
                  </a:lnTo>
                  <a:lnTo>
                    <a:pt x="539" y="81"/>
                  </a:lnTo>
                  <a:lnTo>
                    <a:pt x="370" y="81"/>
                  </a:lnTo>
                  <a:lnTo>
                    <a:pt x="370" y="143"/>
                  </a:lnTo>
                  <a:lnTo>
                    <a:pt x="423" y="143"/>
                  </a:lnTo>
                  <a:lnTo>
                    <a:pt x="423" y="190"/>
                  </a:lnTo>
                  <a:lnTo>
                    <a:pt x="375" y="293"/>
                  </a:lnTo>
                  <a:cubicBezTo>
                    <a:pt x="347" y="284"/>
                    <a:pt x="317" y="278"/>
                    <a:pt x="285" y="278"/>
                  </a:cubicBezTo>
                  <a:cubicBezTo>
                    <a:pt x="128" y="278"/>
                    <a:pt x="0" y="406"/>
                    <a:pt x="0" y="563"/>
                  </a:cubicBezTo>
                  <a:cubicBezTo>
                    <a:pt x="0" y="720"/>
                    <a:pt x="128" y="848"/>
                    <a:pt x="285" y="848"/>
                  </a:cubicBezTo>
                  <a:cubicBezTo>
                    <a:pt x="432" y="848"/>
                    <a:pt x="553" y="737"/>
                    <a:pt x="568" y="594"/>
                  </a:cubicBezTo>
                  <a:lnTo>
                    <a:pt x="678" y="594"/>
                  </a:lnTo>
                  <a:cubicBezTo>
                    <a:pt x="689" y="594"/>
                    <a:pt x="700" y="588"/>
                    <a:pt x="705" y="578"/>
                  </a:cubicBezTo>
                  <a:lnTo>
                    <a:pt x="855" y="296"/>
                  </a:lnTo>
                  <a:lnTo>
                    <a:pt x="800" y="267"/>
                  </a:lnTo>
                  <a:lnTo>
                    <a:pt x="659" y="532"/>
                  </a:lnTo>
                  <a:lnTo>
                    <a:pt x="568" y="532"/>
                  </a:lnTo>
                  <a:cubicBezTo>
                    <a:pt x="558" y="442"/>
                    <a:pt x="506" y="364"/>
                    <a:pt x="432" y="319"/>
                  </a:cubicBezTo>
                  <a:lnTo>
                    <a:pt x="474" y="227"/>
                  </a:lnTo>
                  <a:lnTo>
                    <a:pt x="886" y="227"/>
                  </a:lnTo>
                  <a:lnTo>
                    <a:pt x="928" y="319"/>
                  </a:lnTo>
                  <a:cubicBezTo>
                    <a:pt x="846" y="369"/>
                    <a:pt x="790" y="460"/>
                    <a:pt x="790" y="563"/>
                  </a:cubicBezTo>
                  <a:cubicBezTo>
                    <a:pt x="790" y="720"/>
                    <a:pt x="918" y="848"/>
                    <a:pt x="1075" y="848"/>
                  </a:cubicBezTo>
                  <a:cubicBezTo>
                    <a:pt x="1232" y="848"/>
                    <a:pt x="1360" y="720"/>
                    <a:pt x="1360" y="563"/>
                  </a:cubicBezTo>
                  <a:cubicBezTo>
                    <a:pt x="1360" y="406"/>
                    <a:pt x="1232" y="278"/>
                    <a:pt x="1075" y="2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4" name="Google Shape;554;p112"/>
          <p:cNvGrpSpPr/>
          <p:nvPr/>
        </p:nvGrpSpPr>
        <p:grpSpPr>
          <a:xfrm>
            <a:off x="5136546" y="1154120"/>
            <a:ext cx="710291" cy="710292"/>
            <a:chOff x="3675006" y="621970"/>
            <a:chExt cx="710291" cy="710292"/>
          </a:xfrm>
        </p:grpSpPr>
        <p:sp>
          <p:nvSpPr>
            <p:cNvPr id="555" name="Google Shape;555;p112"/>
            <p:cNvSpPr/>
            <p:nvPr/>
          </p:nvSpPr>
          <p:spPr>
            <a:xfrm>
              <a:off x="3675006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112"/>
            <p:cNvSpPr/>
            <p:nvPr/>
          </p:nvSpPr>
          <p:spPr>
            <a:xfrm>
              <a:off x="3836476" y="731848"/>
              <a:ext cx="387350" cy="490537"/>
            </a:xfrm>
            <a:custGeom>
              <a:rect b="b" l="l" r="r" t="t"/>
              <a:pathLst>
                <a:path extrusionOk="0" h="1361" w="1078">
                  <a:moveTo>
                    <a:pt x="229" y="909"/>
                  </a:moveTo>
                  <a:lnTo>
                    <a:pt x="369" y="909"/>
                  </a:lnTo>
                  <a:lnTo>
                    <a:pt x="369" y="847"/>
                  </a:lnTo>
                  <a:lnTo>
                    <a:pt x="229" y="847"/>
                  </a:lnTo>
                  <a:lnTo>
                    <a:pt x="229" y="909"/>
                  </a:lnTo>
                  <a:close/>
                  <a:moveTo>
                    <a:pt x="708" y="909"/>
                  </a:moveTo>
                  <a:lnTo>
                    <a:pt x="849" y="909"/>
                  </a:lnTo>
                  <a:lnTo>
                    <a:pt x="849" y="847"/>
                  </a:lnTo>
                  <a:lnTo>
                    <a:pt x="708" y="847"/>
                  </a:lnTo>
                  <a:lnTo>
                    <a:pt x="708" y="909"/>
                  </a:lnTo>
                  <a:close/>
                  <a:moveTo>
                    <a:pt x="903" y="1019"/>
                  </a:moveTo>
                  <a:cubicBezTo>
                    <a:pt x="903" y="1049"/>
                    <a:pt x="878" y="1073"/>
                    <a:pt x="849" y="1073"/>
                  </a:cubicBezTo>
                  <a:lnTo>
                    <a:pt x="229" y="1073"/>
                  </a:lnTo>
                  <a:cubicBezTo>
                    <a:pt x="199" y="1073"/>
                    <a:pt x="175" y="1049"/>
                    <a:pt x="175" y="1019"/>
                  </a:cubicBezTo>
                  <a:lnTo>
                    <a:pt x="175" y="768"/>
                  </a:lnTo>
                  <a:lnTo>
                    <a:pt x="903" y="768"/>
                  </a:lnTo>
                  <a:lnTo>
                    <a:pt x="903" y="1019"/>
                  </a:lnTo>
                  <a:close/>
                  <a:moveTo>
                    <a:pt x="903" y="706"/>
                  </a:moveTo>
                  <a:lnTo>
                    <a:pt x="175" y="706"/>
                  </a:lnTo>
                  <a:lnTo>
                    <a:pt x="175" y="345"/>
                  </a:lnTo>
                  <a:lnTo>
                    <a:pt x="903" y="345"/>
                  </a:lnTo>
                  <a:lnTo>
                    <a:pt x="903" y="706"/>
                  </a:lnTo>
                  <a:close/>
                  <a:moveTo>
                    <a:pt x="175" y="282"/>
                  </a:moveTo>
                  <a:lnTo>
                    <a:pt x="175" y="257"/>
                  </a:lnTo>
                  <a:cubicBezTo>
                    <a:pt x="175" y="227"/>
                    <a:pt x="199" y="203"/>
                    <a:pt x="229" y="203"/>
                  </a:cubicBezTo>
                  <a:lnTo>
                    <a:pt x="849" y="203"/>
                  </a:lnTo>
                  <a:cubicBezTo>
                    <a:pt x="878" y="203"/>
                    <a:pt x="903" y="227"/>
                    <a:pt x="903" y="257"/>
                  </a:cubicBezTo>
                  <a:lnTo>
                    <a:pt x="903" y="282"/>
                  </a:lnTo>
                  <a:lnTo>
                    <a:pt x="175" y="282"/>
                  </a:lnTo>
                  <a:close/>
                  <a:moveTo>
                    <a:pt x="681" y="62"/>
                  </a:moveTo>
                  <a:lnTo>
                    <a:pt x="634" y="141"/>
                  </a:lnTo>
                  <a:lnTo>
                    <a:pt x="443" y="141"/>
                  </a:lnTo>
                  <a:lnTo>
                    <a:pt x="396" y="62"/>
                  </a:lnTo>
                  <a:lnTo>
                    <a:pt x="681" y="62"/>
                  </a:lnTo>
                  <a:close/>
                  <a:moveTo>
                    <a:pt x="310" y="1135"/>
                  </a:moveTo>
                  <a:lnTo>
                    <a:pt x="781" y="1135"/>
                  </a:lnTo>
                  <a:lnTo>
                    <a:pt x="826" y="1214"/>
                  </a:lnTo>
                  <a:lnTo>
                    <a:pt x="268" y="1214"/>
                  </a:lnTo>
                  <a:lnTo>
                    <a:pt x="310" y="1135"/>
                  </a:lnTo>
                  <a:close/>
                  <a:moveTo>
                    <a:pt x="1077" y="624"/>
                  </a:moveTo>
                  <a:lnTo>
                    <a:pt x="1077" y="455"/>
                  </a:lnTo>
                  <a:cubicBezTo>
                    <a:pt x="1077" y="445"/>
                    <a:pt x="1073" y="435"/>
                    <a:pt x="1065" y="430"/>
                  </a:cubicBezTo>
                  <a:lnTo>
                    <a:pt x="965" y="356"/>
                  </a:lnTo>
                  <a:lnTo>
                    <a:pt x="965" y="257"/>
                  </a:lnTo>
                  <a:cubicBezTo>
                    <a:pt x="965" y="193"/>
                    <a:pt x="913" y="141"/>
                    <a:pt x="849" y="141"/>
                  </a:cubicBezTo>
                  <a:lnTo>
                    <a:pt x="706" y="141"/>
                  </a:lnTo>
                  <a:lnTo>
                    <a:pt x="763" y="47"/>
                  </a:lnTo>
                  <a:cubicBezTo>
                    <a:pt x="768" y="38"/>
                    <a:pt x="769" y="26"/>
                    <a:pt x="763" y="16"/>
                  </a:cubicBezTo>
                  <a:cubicBezTo>
                    <a:pt x="758" y="6"/>
                    <a:pt x="747" y="0"/>
                    <a:pt x="736" y="0"/>
                  </a:cubicBezTo>
                  <a:lnTo>
                    <a:pt x="341" y="0"/>
                  </a:lnTo>
                  <a:cubicBezTo>
                    <a:pt x="330" y="0"/>
                    <a:pt x="320" y="6"/>
                    <a:pt x="314" y="16"/>
                  </a:cubicBezTo>
                  <a:cubicBezTo>
                    <a:pt x="309" y="26"/>
                    <a:pt x="309" y="38"/>
                    <a:pt x="314" y="47"/>
                  </a:cubicBezTo>
                  <a:lnTo>
                    <a:pt x="371" y="141"/>
                  </a:lnTo>
                  <a:lnTo>
                    <a:pt x="229" y="141"/>
                  </a:lnTo>
                  <a:cubicBezTo>
                    <a:pt x="165" y="141"/>
                    <a:pt x="113" y="193"/>
                    <a:pt x="113" y="257"/>
                  </a:cubicBezTo>
                  <a:lnTo>
                    <a:pt x="113" y="354"/>
                  </a:lnTo>
                  <a:lnTo>
                    <a:pt x="13" y="430"/>
                  </a:lnTo>
                  <a:cubicBezTo>
                    <a:pt x="5" y="436"/>
                    <a:pt x="0" y="445"/>
                    <a:pt x="0" y="455"/>
                  </a:cubicBezTo>
                  <a:lnTo>
                    <a:pt x="0" y="624"/>
                  </a:lnTo>
                  <a:lnTo>
                    <a:pt x="63" y="624"/>
                  </a:lnTo>
                  <a:lnTo>
                    <a:pt x="63" y="470"/>
                  </a:lnTo>
                  <a:lnTo>
                    <a:pt x="113" y="432"/>
                  </a:lnTo>
                  <a:lnTo>
                    <a:pt x="113" y="1019"/>
                  </a:lnTo>
                  <a:cubicBezTo>
                    <a:pt x="113" y="1083"/>
                    <a:pt x="165" y="1135"/>
                    <a:pt x="229" y="1135"/>
                  </a:cubicBezTo>
                  <a:lnTo>
                    <a:pt x="241" y="1135"/>
                  </a:lnTo>
                  <a:lnTo>
                    <a:pt x="142" y="1314"/>
                  </a:lnTo>
                  <a:cubicBezTo>
                    <a:pt x="134" y="1330"/>
                    <a:pt x="139" y="1348"/>
                    <a:pt x="154" y="1357"/>
                  </a:cubicBezTo>
                  <a:cubicBezTo>
                    <a:pt x="159" y="1359"/>
                    <a:pt x="164" y="1360"/>
                    <a:pt x="169" y="1360"/>
                  </a:cubicBezTo>
                  <a:cubicBezTo>
                    <a:pt x="180" y="1360"/>
                    <a:pt x="191" y="1355"/>
                    <a:pt x="196" y="1344"/>
                  </a:cubicBezTo>
                  <a:lnTo>
                    <a:pt x="234" y="1276"/>
                  </a:lnTo>
                  <a:lnTo>
                    <a:pt x="861" y="1276"/>
                  </a:lnTo>
                  <a:lnTo>
                    <a:pt x="900" y="1345"/>
                  </a:lnTo>
                  <a:cubicBezTo>
                    <a:pt x="906" y="1355"/>
                    <a:pt x="916" y="1360"/>
                    <a:pt x="927" y="1360"/>
                  </a:cubicBezTo>
                  <a:cubicBezTo>
                    <a:pt x="932" y="1360"/>
                    <a:pt x="937" y="1359"/>
                    <a:pt x="942" y="1356"/>
                  </a:cubicBezTo>
                  <a:cubicBezTo>
                    <a:pt x="957" y="1348"/>
                    <a:pt x="962" y="1329"/>
                    <a:pt x="954" y="1314"/>
                  </a:cubicBezTo>
                  <a:lnTo>
                    <a:pt x="852" y="1134"/>
                  </a:lnTo>
                  <a:cubicBezTo>
                    <a:pt x="914" y="1133"/>
                    <a:pt x="965" y="1082"/>
                    <a:pt x="965" y="1019"/>
                  </a:cubicBezTo>
                  <a:lnTo>
                    <a:pt x="965" y="433"/>
                  </a:lnTo>
                  <a:lnTo>
                    <a:pt x="1015" y="470"/>
                  </a:lnTo>
                  <a:lnTo>
                    <a:pt x="1015" y="624"/>
                  </a:lnTo>
                  <a:lnTo>
                    <a:pt x="1077" y="6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" name="Google Shape;557;p112"/>
          <p:cNvGrpSpPr/>
          <p:nvPr/>
        </p:nvGrpSpPr>
        <p:grpSpPr>
          <a:xfrm>
            <a:off x="2937152" y="1154120"/>
            <a:ext cx="710291" cy="710292"/>
            <a:chOff x="1475612" y="621970"/>
            <a:chExt cx="710291" cy="710292"/>
          </a:xfrm>
        </p:grpSpPr>
        <p:sp>
          <p:nvSpPr>
            <p:cNvPr id="558" name="Google Shape;558;p112"/>
            <p:cNvSpPr/>
            <p:nvPr/>
          </p:nvSpPr>
          <p:spPr>
            <a:xfrm>
              <a:off x="1475612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112"/>
            <p:cNvSpPr/>
            <p:nvPr/>
          </p:nvSpPr>
          <p:spPr>
            <a:xfrm>
              <a:off x="1605332" y="759629"/>
              <a:ext cx="450850" cy="434975"/>
            </a:xfrm>
            <a:custGeom>
              <a:rect b="b" l="l" r="r" t="t"/>
              <a:pathLst>
                <a:path extrusionOk="0" h="1210" w="1252">
                  <a:moveTo>
                    <a:pt x="467" y="839"/>
                  </a:moveTo>
                  <a:cubicBezTo>
                    <a:pt x="422" y="884"/>
                    <a:pt x="256" y="1004"/>
                    <a:pt x="198" y="1014"/>
                  </a:cubicBezTo>
                  <a:cubicBezTo>
                    <a:pt x="207" y="962"/>
                    <a:pt x="324" y="795"/>
                    <a:pt x="373" y="745"/>
                  </a:cubicBezTo>
                  <a:lnTo>
                    <a:pt x="986" y="133"/>
                  </a:lnTo>
                  <a:cubicBezTo>
                    <a:pt x="1012" y="106"/>
                    <a:pt x="1094" y="62"/>
                    <a:pt x="1137" y="62"/>
                  </a:cubicBezTo>
                  <a:cubicBezTo>
                    <a:pt x="1144" y="62"/>
                    <a:pt x="1147" y="64"/>
                    <a:pt x="1148" y="64"/>
                  </a:cubicBezTo>
                  <a:cubicBezTo>
                    <a:pt x="1162" y="80"/>
                    <a:pt x="1121" y="185"/>
                    <a:pt x="1079" y="227"/>
                  </a:cubicBezTo>
                  <a:lnTo>
                    <a:pt x="467" y="839"/>
                  </a:lnTo>
                  <a:close/>
                  <a:moveTo>
                    <a:pt x="674" y="357"/>
                  </a:moveTo>
                  <a:lnTo>
                    <a:pt x="504" y="527"/>
                  </a:lnTo>
                  <a:lnTo>
                    <a:pt x="385" y="408"/>
                  </a:lnTo>
                  <a:cubicBezTo>
                    <a:pt x="383" y="406"/>
                    <a:pt x="381" y="404"/>
                    <a:pt x="378" y="402"/>
                  </a:cubicBezTo>
                  <a:lnTo>
                    <a:pt x="100" y="254"/>
                  </a:lnTo>
                  <a:lnTo>
                    <a:pt x="101" y="241"/>
                  </a:lnTo>
                  <a:lnTo>
                    <a:pt x="674" y="357"/>
                  </a:lnTo>
                  <a:close/>
                  <a:moveTo>
                    <a:pt x="258" y="789"/>
                  </a:moveTo>
                  <a:cubicBezTo>
                    <a:pt x="240" y="813"/>
                    <a:pt x="222" y="839"/>
                    <a:pt x="205" y="865"/>
                  </a:cubicBezTo>
                  <a:lnTo>
                    <a:pt x="205" y="865"/>
                  </a:lnTo>
                  <a:lnTo>
                    <a:pt x="74" y="787"/>
                  </a:lnTo>
                  <a:lnTo>
                    <a:pt x="84" y="767"/>
                  </a:lnTo>
                  <a:lnTo>
                    <a:pt x="258" y="789"/>
                  </a:lnTo>
                  <a:close/>
                  <a:moveTo>
                    <a:pt x="347" y="1007"/>
                  </a:moveTo>
                  <a:cubicBezTo>
                    <a:pt x="374" y="990"/>
                    <a:pt x="400" y="972"/>
                    <a:pt x="423" y="954"/>
                  </a:cubicBezTo>
                  <a:lnTo>
                    <a:pt x="446" y="1129"/>
                  </a:lnTo>
                  <a:lnTo>
                    <a:pt x="425" y="1138"/>
                  </a:lnTo>
                  <a:lnTo>
                    <a:pt x="347" y="1007"/>
                  </a:lnTo>
                  <a:close/>
                  <a:moveTo>
                    <a:pt x="686" y="708"/>
                  </a:moveTo>
                  <a:lnTo>
                    <a:pt x="856" y="538"/>
                  </a:lnTo>
                  <a:lnTo>
                    <a:pt x="971" y="1112"/>
                  </a:lnTo>
                  <a:lnTo>
                    <a:pt x="958" y="1112"/>
                  </a:lnTo>
                  <a:lnTo>
                    <a:pt x="810" y="834"/>
                  </a:lnTo>
                  <a:cubicBezTo>
                    <a:pt x="808" y="831"/>
                    <a:pt x="807" y="829"/>
                    <a:pt x="804" y="827"/>
                  </a:cubicBezTo>
                  <a:lnTo>
                    <a:pt x="686" y="708"/>
                  </a:lnTo>
                  <a:close/>
                  <a:moveTo>
                    <a:pt x="1137" y="0"/>
                  </a:moveTo>
                  <a:cubicBezTo>
                    <a:pt x="1073" y="0"/>
                    <a:pt x="977" y="54"/>
                    <a:pt x="942" y="89"/>
                  </a:cubicBezTo>
                  <a:lnTo>
                    <a:pt x="727" y="304"/>
                  </a:lnTo>
                  <a:lnTo>
                    <a:pt x="76" y="173"/>
                  </a:lnTo>
                  <a:cubicBezTo>
                    <a:pt x="67" y="171"/>
                    <a:pt x="58" y="173"/>
                    <a:pt x="51" y="179"/>
                  </a:cubicBezTo>
                  <a:cubicBezTo>
                    <a:pt x="44" y="185"/>
                    <a:pt x="39" y="193"/>
                    <a:pt x="39" y="203"/>
                  </a:cubicBezTo>
                  <a:lnTo>
                    <a:pt x="38" y="273"/>
                  </a:lnTo>
                  <a:cubicBezTo>
                    <a:pt x="38" y="284"/>
                    <a:pt x="44" y="295"/>
                    <a:pt x="54" y="300"/>
                  </a:cubicBezTo>
                  <a:lnTo>
                    <a:pt x="345" y="455"/>
                  </a:lnTo>
                  <a:lnTo>
                    <a:pt x="460" y="570"/>
                  </a:lnTo>
                  <a:lnTo>
                    <a:pt x="329" y="702"/>
                  </a:lnTo>
                  <a:cubicBezTo>
                    <a:pt x="323" y="708"/>
                    <a:pt x="313" y="719"/>
                    <a:pt x="302" y="732"/>
                  </a:cubicBezTo>
                  <a:lnTo>
                    <a:pt x="69" y="702"/>
                  </a:lnTo>
                  <a:cubicBezTo>
                    <a:pt x="55" y="700"/>
                    <a:pt x="42" y="708"/>
                    <a:pt x="37" y="720"/>
                  </a:cubicBezTo>
                  <a:lnTo>
                    <a:pt x="6" y="786"/>
                  </a:lnTo>
                  <a:cubicBezTo>
                    <a:pt x="0" y="801"/>
                    <a:pt x="5" y="818"/>
                    <a:pt x="19" y="826"/>
                  </a:cubicBezTo>
                  <a:lnTo>
                    <a:pt x="173" y="918"/>
                  </a:lnTo>
                  <a:cubicBezTo>
                    <a:pt x="132" y="992"/>
                    <a:pt x="125" y="1036"/>
                    <a:pt x="150" y="1062"/>
                  </a:cubicBezTo>
                  <a:cubicBezTo>
                    <a:pt x="157" y="1069"/>
                    <a:pt x="170" y="1077"/>
                    <a:pt x="190" y="1077"/>
                  </a:cubicBezTo>
                  <a:lnTo>
                    <a:pt x="190" y="1077"/>
                  </a:lnTo>
                  <a:cubicBezTo>
                    <a:pt x="216" y="1077"/>
                    <a:pt x="254" y="1062"/>
                    <a:pt x="294" y="1039"/>
                  </a:cubicBezTo>
                  <a:lnTo>
                    <a:pt x="386" y="1194"/>
                  </a:lnTo>
                  <a:cubicBezTo>
                    <a:pt x="392" y="1203"/>
                    <a:pt x="403" y="1209"/>
                    <a:pt x="413" y="1209"/>
                  </a:cubicBezTo>
                  <a:cubicBezTo>
                    <a:pt x="417" y="1209"/>
                    <a:pt x="422" y="1208"/>
                    <a:pt x="426" y="1206"/>
                  </a:cubicBezTo>
                  <a:lnTo>
                    <a:pt x="492" y="1176"/>
                  </a:lnTo>
                  <a:cubicBezTo>
                    <a:pt x="505" y="1170"/>
                    <a:pt x="512" y="1157"/>
                    <a:pt x="510" y="1143"/>
                  </a:cubicBezTo>
                  <a:lnTo>
                    <a:pt x="480" y="910"/>
                  </a:lnTo>
                  <a:cubicBezTo>
                    <a:pt x="494" y="898"/>
                    <a:pt x="505" y="889"/>
                    <a:pt x="511" y="883"/>
                  </a:cubicBezTo>
                  <a:lnTo>
                    <a:pt x="642" y="752"/>
                  </a:lnTo>
                  <a:lnTo>
                    <a:pt x="757" y="867"/>
                  </a:lnTo>
                  <a:lnTo>
                    <a:pt x="912" y="1158"/>
                  </a:lnTo>
                  <a:cubicBezTo>
                    <a:pt x="917" y="1168"/>
                    <a:pt x="928" y="1174"/>
                    <a:pt x="939" y="1174"/>
                  </a:cubicBezTo>
                  <a:lnTo>
                    <a:pt x="940" y="1174"/>
                  </a:lnTo>
                  <a:lnTo>
                    <a:pt x="1010" y="1173"/>
                  </a:lnTo>
                  <a:cubicBezTo>
                    <a:pt x="1019" y="1173"/>
                    <a:pt x="1028" y="1169"/>
                    <a:pt x="1033" y="1161"/>
                  </a:cubicBezTo>
                  <a:cubicBezTo>
                    <a:pt x="1039" y="1154"/>
                    <a:pt x="1041" y="1145"/>
                    <a:pt x="1040" y="1136"/>
                  </a:cubicBezTo>
                  <a:lnTo>
                    <a:pt x="908" y="486"/>
                  </a:lnTo>
                  <a:lnTo>
                    <a:pt x="1123" y="271"/>
                  </a:lnTo>
                  <a:cubicBezTo>
                    <a:pt x="1163" y="231"/>
                    <a:pt x="1251" y="79"/>
                    <a:pt x="1192" y="20"/>
                  </a:cubicBezTo>
                  <a:cubicBezTo>
                    <a:pt x="1179" y="7"/>
                    <a:pt x="1160" y="0"/>
                    <a:pt x="113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0" name="Google Shape;560;p112"/>
          <p:cNvGrpSpPr/>
          <p:nvPr/>
        </p:nvGrpSpPr>
        <p:grpSpPr>
          <a:xfrm>
            <a:off x="4036849" y="1154120"/>
            <a:ext cx="710291" cy="710292"/>
            <a:chOff x="2575309" y="621970"/>
            <a:chExt cx="710291" cy="710292"/>
          </a:xfrm>
        </p:grpSpPr>
        <p:sp>
          <p:nvSpPr>
            <p:cNvPr id="561" name="Google Shape;561;p112"/>
            <p:cNvSpPr/>
            <p:nvPr/>
          </p:nvSpPr>
          <p:spPr>
            <a:xfrm>
              <a:off x="2575309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112"/>
            <p:cNvSpPr/>
            <p:nvPr/>
          </p:nvSpPr>
          <p:spPr>
            <a:xfrm>
              <a:off x="2735986" y="767566"/>
              <a:ext cx="388937" cy="419100"/>
            </a:xfrm>
            <a:custGeom>
              <a:rect b="b" l="l" r="r" t="t"/>
              <a:pathLst>
                <a:path extrusionOk="0" h="1164" w="1079">
                  <a:moveTo>
                    <a:pt x="229" y="852"/>
                  </a:moveTo>
                  <a:lnTo>
                    <a:pt x="370" y="852"/>
                  </a:lnTo>
                  <a:lnTo>
                    <a:pt x="370" y="790"/>
                  </a:lnTo>
                  <a:lnTo>
                    <a:pt x="229" y="790"/>
                  </a:lnTo>
                  <a:lnTo>
                    <a:pt x="229" y="852"/>
                  </a:lnTo>
                  <a:close/>
                  <a:moveTo>
                    <a:pt x="708" y="852"/>
                  </a:moveTo>
                  <a:lnTo>
                    <a:pt x="849" y="852"/>
                  </a:lnTo>
                  <a:lnTo>
                    <a:pt x="849" y="790"/>
                  </a:lnTo>
                  <a:lnTo>
                    <a:pt x="708" y="790"/>
                  </a:lnTo>
                  <a:lnTo>
                    <a:pt x="708" y="852"/>
                  </a:lnTo>
                  <a:close/>
                  <a:moveTo>
                    <a:pt x="903" y="169"/>
                  </a:moveTo>
                  <a:lnTo>
                    <a:pt x="175" y="169"/>
                  </a:lnTo>
                  <a:lnTo>
                    <a:pt x="175" y="116"/>
                  </a:lnTo>
                  <a:cubicBezTo>
                    <a:pt x="175" y="86"/>
                    <a:pt x="199" y="62"/>
                    <a:pt x="229" y="62"/>
                  </a:cubicBezTo>
                  <a:lnTo>
                    <a:pt x="849" y="62"/>
                  </a:lnTo>
                  <a:cubicBezTo>
                    <a:pt x="879" y="62"/>
                    <a:pt x="903" y="86"/>
                    <a:pt x="903" y="116"/>
                  </a:cubicBezTo>
                  <a:lnTo>
                    <a:pt x="903" y="169"/>
                  </a:lnTo>
                  <a:close/>
                  <a:moveTo>
                    <a:pt x="203" y="1075"/>
                  </a:moveTo>
                  <a:cubicBezTo>
                    <a:pt x="211" y="1077"/>
                    <a:pt x="220" y="1078"/>
                    <a:pt x="229" y="1078"/>
                  </a:cubicBezTo>
                  <a:lnTo>
                    <a:pt x="339" y="1078"/>
                  </a:lnTo>
                  <a:lnTo>
                    <a:pt x="339" y="1101"/>
                  </a:lnTo>
                  <a:lnTo>
                    <a:pt x="203" y="1101"/>
                  </a:lnTo>
                  <a:lnTo>
                    <a:pt x="203" y="1075"/>
                  </a:lnTo>
                  <a:close/>
                  <a:moveTo>
                    <a:pt x="739" y="1078"/>
                  </a:moveTo>
                  <a:lnTo>
                    <a:pt x="849" y="1078"/>
                  </a:lnTo>
                  <a:cubicBezTo>
                    <a:pt x="858" y="1078"/>
                    <a:pt x="867" y="1077"/>
                    <a:pt x="875" y="1075"/>
                  </a:cubicBezTo>
                  <a:lnTo>
                    <a:pt x="875" y="1101"/>
                  </a:lnTo>
                  <a:lnTo>
                    <a:pt x="739" y="1101"/>
                  </a:lnTo>
                  <a:lnTo>
                    <a:pt x="739" y="1078"/>
                  </a:lnTo>
                  <a:close/>
                  <a:moveTo>
                    <a:pt x="570" y="231"/>
                  </a:moveTo>
                  <a:lnTo>
                    <a:pt x="903" y="231"/>
                  </a:lnTo>
                  <a:lnTo>
                    <a:pt x="903" y="649"/>
                  </a:lnTo>
                  <a:lnTo>
                    <a:pt x="570" y="649"/>
                  </a:lnTo>
                  <a:lnTo>
                    <a:pt x="570" y="231"/>
                  </a:lnTo>
                  <a:close/>
                  <a:moveTo>
                    <a:pt x="175" y="231"/>
                  </a:moveTo>
                  <a:lnTo>
                    <a:pt x="508" y="231"/>
                  </a:lnTo>
                  <a:lnTo>
                    <a:pt x="508" y="649"/>
                  </a:lnTo>
                  <a:lnTo>
                    <a:pt x="175" y="649"/>
                  </a:lnTo>
                  <a:lnTo>
                    <a:pt x="175" y="231"/>
                  </a:lnTo>
                  <a:close/>
                  <a:moveTo>
                    <a:pt x="903" y="711"/>
                  </a:moveTo>
                  <a:lnTo>
                    <a:pt x="903" y="962"/>
                  </a:lnTo>
                  <a:cubicBezTo>
                    <a:pt x="903" y="992"/>
                    <a:pt x="879" y="1016"/>
                    <a:pt x="849" y="1016"/>
                  </a:cubicBezTo>
                  <a:lnTo>
                    <a:pt x="229" y="1016"/>
                  </a:lnTo>
                  <a:cubicBezTo>
                    <a:pt x="199" y="1016"/>
                    <a:pt x="175" y="992"/>
                    <a:pt x="175" y="962"/>
                  </a:cubicBezTo>
                  <a:lnTo>
                    <a:pt x="175" y="711"/>
                  </a:lnTo>
                  <a:lnTo>
                    <a:pt x="903" y="711"/>
                  </a:lnTo>
                  <a:close/>
                  <a:moveTo>
                    <a:pt x="1078" y="483"/>
                  </a:moveTo>
                  <a:lnTo>
                    <a:pt x="1078" y="313"/>
                  </a:lnTo>
                  <a:cubicBezTo>
                    <a:pt x="1078" y="304"/>
                    <a:pt x="1073" y="294"/>
                    <a:pt x="1066" y="288"/>
                  </a:cubicBezTo>
                  <a:lnTo>
                    <a:pt x="965" y="213"/>
                  </a:lnTo>
                  <a:lnTo>
                    <a:pt x="965" y="116"/>
                  </a:lnTo>
                  <a:cubicBezTo>
                    <a:pt x="965" y="52"/>
                    <a:pt x="913" y="0"/>
                    <a:pt x="849" y="0"/>
                  </a:cubicBezTo>
                  <a:lnTo>
                    <a:pt x="229" y="0"/>
                  </a:lnTo>
                  <a:cubicBezTo>
                    <a:pt x="165" y="0"/>
                    <a:pt x="113" y="52"/>
                    <a:pt x="113" y="116"/>
                  </a:cubicBezTo>
                  <a:lnTo>
                    <a:pt x="113" y="213"/>
                  </a:lnTo>
                  <a:lnTo>
                    <a:pt x="12" y="288"/>
                  </a:lnTo>
                  <a:cubicBezTo>
                    <a:pt x="5" y="294"/>
                    <a:pt x="0" y="304"/>
                    <a:pt x="0" y="313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329"/>
                  </a:lnTo>
                  <a:lnTo>
                    <a:pt x="113" y="291"/>
                  </a:lnTo>
                  <a:lnTo>
                    <a:pt x="113" y="962"/>
                  </a:lnTo>
                  <a:cubicBezTo>
                    <a:pt x="113" y="996"/>
                    <a:pt x="127" y="1026"/>
                    <a:pt x="150" y="1047"/>
                  </a:cubicBezTo>
                  <a:lnTo>
                    <a:pt x="141" y="1047"/>
                  </a:lnTo>
                  <a:lnTo>
                    <a:pt x="141" y="1103"/>
                  </a:lnTo>
                  <a:cubicBezTo>
                    <a:pt x="141" y="1136"/>
                    <a:pt x="168" y="1163"/>
                    <a:pt x="200" y="1163"/>
                  </a:cubicBezTo>
                  <a:lnTo>
                    <a:pt x="341" y="1163"/>
                  </a:lnTo>
                  <a:cubicBezTo>
                    <a:pt x="374" y="1163"/>
                    <a:pt x="401" y="1136"/>
                    <a:pt x="401" y="1103"/>
                  </a:cubicBezTo>
                  <a:lnTo>
                    <a:pt x="401" y="1078"/>
                  </a:lnTo>
                  <a:lnTo>
                    <a:pt x="677" y="1078"/>
                  </a:lnTo>
                  <a:lnTo>
                    <a:pt x="677" y="1103"/>
                  </a:lnTo>
                  <a:cubicBezTo>
                    <a:pt x="677" y="1136"/>
                    <a:pt x="704" y="1163"/>
                    <a:pt x="737" y="1163"/>
                  </a:cubicBezTo>
                  <a:lnTo>
                    <a:pt x="878" y="1163"/>
                  </a:lnTo>
                  <a:cubicBezTo>
                    <a:pt x="910" y="1163"/>
                    <a:pt x="937" y="1136"/>
                    <a:pt x="937" y="1103"/>
                  </a:cubicBezTo>
                  <a:lnTo>
                    <a:pt x="937" y="1047"/>
                  </a:lnTo>
                  <a:lnTo>
                    <a:pt x="928" y="1047"/>
                  </a:lnTo>
                  <a:cubicBezTo>
                    <a:pt x="951" y="1026"/>
                    <a:pt x="965" y="996"/>
                    <a:pt x="965" y="962"/>
                  </a:cubicBezTo>
                  <a:lnTo>
                    <a:pt x="965" y="291"/>
                  </a:lnTo>
                  <a:lnTo>
                    <a:pt x="1016" y="329"/>
                  </a:lnTo>
                  <a:lnTo>
                    <a:pt x="1016" y="483"/>
                  </a:lnTo>
                  <a:lnTo>
                    <a:pt x="1078" y="48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3" name="Google Shape;563;p112"/>
          <p:cNvGrpSpPr/>
          <p:nvPr/>
        </p:nvGrpSpPr>
        <p:grpSpPr>
          <a:xfrm>
            <a:off x="6236243" y="1154120"/>
            <a:ext cx="710291" cy="710292"/>
            <a:chOff x="4774703" y="621970"/>
            <a:chExt cx="710291" cy="710292"/>
          </a:xfrm>
        </p:grpSpPr>
        <p:sp>
          <p:nvSpPr>
            <p:cNvPr id="564" name="Google Shape;564;p112"/>
            <p:cNvSpPr/>
            <p:nvPr/>
          </p:nvSpPr>
          <p:spPr>
            <a:xfrm>
              <a:off x="4774703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112"/>
            <p:cNvSpPr/>
            <p:nvPr/>
          </p:nvSpPr>
          <p:spPr>
            <a:xfrm>
              <a:off x="4855211" y="769548"/>
              <a:ext cx="549275" cy="371475"/>
            </a:xfrm>
            <a:custGeom>
              <a:rect b="b" l="l" r="r" t="t"/>
              <a:pathLst>
                <a:path extrusionOk="0" h="1033" w="1527">
                  <a:moveTo>
                    <a:pt x="905" y="590"/>
                  </a:moveTo>
                  <a:lnTo>
                    <a:pt x="897" y="658"/>
                  </a:lnTo>
                  <a:lnTo>
                    <a:pt x="629" y="658"/>
                  </a:lnTo>
                  <a:lnTo>
                    <a:pt x="621" y="590"/>
                  </a:lnTo>
                  <a:lnTo>
                    <a:pt x="905" y="590"/>
                  </a:lnTo>
                  <a:close/>
                  <a:moveTo>
                    <a:pt x="972" y="530"/>
                  </a:moveTo>
                  <a:lnTo>
                    <a:pt x="554" y="530"/>
                  </a:lnTo>
                  <a:lnTo>
                    <a:pt x="573" y="691"/>
                  </a:lnTo>
                  <a:cubicBezTo>
                    <a:pt x="573" y="693"/>
                    <a:pt x="574" y="694"/>
                    <a:pt x="574" y="695"/>
                  </a:cubicBezTo>
                  <a:cubicBezTo>
                    <a:pt x="574" y="697"/>
                    <a:pt x="575" y="699"/>
                    <a:pt x="575" y="700"/>
                  </a:cubicBezTo>
                  <a:cubicBezTo>
                    <a:pt x="576" y="702"/>
                    <a:pt x="578" y="704"/>
                    <a:pt x="579" y="706"/>
                  </a:cubicBezTo>
                  <a:cubicBezTo>
                    <a:pt x="580" y="707"/>
                    <a:pt x="581" y="708"/>
                    <a:pt x="582" y="709"/>
                  </a:cubicBezTo>
                  <a:cubicBezTo>
                    <a:pt x="584" y="711"/>
                    <a:pt x="586" y="712"/>
                    <a:pt x="588" y="713"/>
                  </a:cubicBezTo>
                  <a:cubicBezTo>
                    <a:pt x="589" y="714"/>
                    <a:pt x="590" y="715"/>
                    <a:pt x="591" y="715"/>
                  </a:cubicBezTo>
                  <a:cubicBezTo>
                    <a:pt x="595" y="717"/>
                    <a:pt x="598" y="717"/>
                    <a:pt x="602" y="717"/>
                  </a:cubicBezTo>
                  <a:lnTo>
                    <a:pt x="602" y="717"/>
                  </a:lnTo>
                  <a:lnTo>
                    <a:pt x="924" y="717"/>
                  </a:lnTo>
                  <a:cubicBezTo>
                    <a:pt x="925" y="717"/>
                    <a:pt x="926" y="717"/>
                    <a:pt x="928" y="717"/>
                  </a:cubicBezTo>
                  <a:cubicBezTo>
                    <a:pt x="930" y="716"/>
                    <a:pt x="932" y="716"/>
                    <a:pt x="934" y="715"/>
                  </a:cubicBezTo>
                  <a:cubicBezTo>
                    <a:pt x="935" y="715"/>
                    <a:pt x="937" y="714"/>
                    <a:pt x="939" y="713"/>
                  </a:cubicBezTo>
                  <a:cubicBezTo>
                    <a:pt x="940" y="712"/>
                    <a:pt x="942" y="711"/>
                    <a:pt x="943" y="710"/>
                  </a:cubicBezTo>
                  <a:cubicBezTo>
                    <a:pt x="945" y="708"/>
                    <a:pt x="946" y="707"/>
                    <a:pt x="947" y="705"/>
                  </a:cubicBezTo>
                  <a:cubicBezTo>
                    <a:pt x="948" y="704"/>
                    <a:pt x="949" y="702"/>
                    <a:pt x="950" y="701"/>
                  </a:cubicBezTo>
                  <a:cubicBezTo>
                    <a:pt x="951" y="699"/>
                    <a:pt x="951" y="697"/>
                    <a:pt x="952" y="695"/>
                  </a:cubicBezTo>
                  <a:cubicBezTo>
                    <a:pt x="952" y="694"/>
                    <a:pt x="953" y="692"/>
                    <a:pt x="953" y="691"/>
                  </a:cubicBezTo>
                  <a:lnTo>
                    <a:pt x="972" y="530"/>
                  </a:lnTo>
                  <a:close/>
                  <a:moveTo>
                    <a:pt x="245" y="517"/>
                  </a:moveTo>
                  <a:cubicBezTo>
                    <a:pt x="229" y="515"/>
                    <a:pt x="213" y="526"/>
                    <a:pt x="211" y="543"/>
                  </a:cubicBezTo>
                  <a:cubicBezTo>
                    <a:pt x="209" y="559"/>
                    <a:pt x="220" y="574"/>
                    <a:pt x="237" y="576"/>
                  </a:cubicBezTo>
                  <a:lnTo>
                    <a:pt x="389" y="597"/>
                  </a:lnTo>
                  <a:cubicBezTo>
                    <a:pt x="413" y="601"/>
                    <a:pt x="431" y="621"/>
                    <a:pt x="431" y="645"/>
                  </a:cubicBezTo>
                  <a:lnTo>
                    <a:pt x="431" y="654"/>
                  </a:lnTo>
                  <a:lnTo>
                    <a:pt x="241" y="654"/>
                  </a:lnTo>
                  <a:cubicBezTo>
                    <a:pt x="224" y="654"/>
                    <a:pt x="211" y="667"/>
                    <a:pt x="211" y="684"/>
                  </a:cubicBezTo>
                  <a:cubicBezTo>
                    <a:pt x="211" y="701"/>
                    <a:pt x="224" y="714"/>
                    <a:pt x="241" y="714"/>
                  </a:cubicBezTo>
                  <a:lnTo>
                    <a:pt x="490" y="714"/>
                  </a:lnTo>
                  <a:lnTo>
                    <a:pt x="490" y="645"/>
                  </a:lnTo>
                  <a:cubicBezTo>
                    <a:pt x="490" y="592"/>
                    <a:pt x="451" y="546"/>
                    <a:pt x="398" y="538"/>
                  </a:cubicBezTo>
                  <a:lnTo>
                    <a:pt x="245" y="517"/>
                  </a:lnTo>
                  <a:close/>
                  <a:moveTo>
                    <a:pt x="1139" y="302"/>
                  </a:moveTo>
                  <a:lnTo>
                    <a:pt x="386" y="302"/>
                  </a:lnTo>
                  <a:lnTo>
                    <a:pt x="462" y="164"/>
                  </a:lnTo>
                  <a:cubicBezTo>
                    <a:pt x="462" y="164"/>
                    <a:pt x="463" y="163"/>
                    <a:pt x="464" y="163"/>
                  </a:cubicBezTo>
                  <a:lnTo>
                    <a:pt x="1062" y="163"/>
                  </a:lnTo>
                  <a:cubicBezTo>
                    <a:pt x="1063" y="163"/>
                    <a:pt x="1064" y="164"/>
                    <a:pt x="1064" y="164"/>
                  </a:cubicBezTo>
                  <a:lnTo>
                    <a:pt x="1139" y="302"/>
                  </a:lnTo>
                  <a:close/>
                  <a:moveTo>
                    <a:pt x="286" y="362"/>
                  </a:moveTo>
                  <a:lnTo>
                    <a:pt x="1240" y="362"/>
                  </a:lnTo>
                  <a:lnTo>
                    <a:pt x="1117" y="136"/>
                  </a:lnTo>
                  <a:cubicBezTo>
                    <a:pt x="1106" y="116"/>
                    <a:pt x="1085" y="103"/>
                    <a:pt x="1062" y="103"/>
                  </a:cubicBezTo>
                  <a:lnTo>
                    <a:pt x="464" y="103"/>
                  </a:lnTo>
                  <a:cubicBezTo>
                    <a:pt x="441" y="103"/>
                    <a:pt x="420" y="116"/>
                    <a:pt x="409" y="136"/>
                  </a:cubicBezTo>
                  <a:lnTo>
                    <a:pt x="286" y="362"/>
                  </a:lnTo>
                  <a:close/>
                  <a:moveTo>
                    <a:pt x="1095" y="654"/>
                  </a:moveTo>
                  <a:lnTo>
                    <a:pt x="1095" y="645"/>
                  </a:lnTo>
                  <a:cubicBezTo>
                    <a:pt x="1095" y="621"/>
                    <a:pt x="1113" y="601"/>
                    <a:pt x="1136" y="598"/>
                  </a:cubicBezTo>
                  <a:lnTo>
                    <a:pt x="1289" y="576"/>
                  </a:lnTo>
                  <a:cubicBezTo>
                    <a:pt x="1305" y="574"/>
                    <a:pt x="1318" y="559"/>
                    <a:pt x="1315" y="543"/>
                  </a:cubicBezTo>
                  <a:cubicBezTo>
                    <a:pt x="1313" y="526"/>
                    <a:pt x="1297" y="515"/>
                    <a:pt x="1281" y="517"/>
                  </a:cubicBezTo>
                  <a:lnTo>
                    <a:pt x="1128" y="538"/>
                  </a:lnTo>
                  <a:cubicBezTo>
                    <a:pt x="1075" y="546"/>
                    <a:pt x="1035" y="592"/>
                    <a:pt x="1035" y="645"/>
                  </a:cubicBezTo>
                  <a:lnTo>
                    <a:pt x="1035" y="714"/>
                  </a:lnTo>
                  <a:lnTo>
                    <a:pt x="1285" y="714"/>
                  </a:lnTo>
                  <a:cubicBezTo>
                    <a:pt x="1302" y="714"/>
                    <a:pt x="1315" y="701"/>
                    <a:pt x="1315" y="684"/>
                  </a:cubicBezTo>
                  <a:cubicBezTo>
                    <a:pt x="1315" y="667"/>
                    <a:pt x="1302" y="654"/>
                    <a:pt x="1285" y="654"/>
                  </a:cubicBezTo>
                  <a:lnTo>
                    <a:pt x="1095" y="654"/>
                  </a:lnTo>
                  <a:close/>
                  <a:moveTo>
                    <a:pt x="1466" y="423"/>
                  </a:moveTo>
                  <a:lnTo>
                    <a:pt x="1357" y="463"/>
                  </a:lnTo>
                  <a:lnTo>
                    <a:pt x="1357" y="910"/>
                  </a:lnTo>
                  <a:cubicBezTo>
                    <a:pt x="1357" y="945"/>
                    <a:pt x="1329" y="973"/>
                    <a:pt x="1295" y="973"/>
                  </a:cubicBezTo>
                  <a:lnTo>
                    <a:pt x="1243" y="973"/>
                  </a:lnTo>
                  <a:cubicBezTo>
                    <a:pt x="1209" y="973"/>
                    <a:pt x="1181" y="945"/>
                    <a:pt x="1181" y="910"/>
                  </a:cubicBezTo>
                  <a:lnTo>
                    <a:pt x="1181" y="889"/>
                  </a:lnTo>
                  <a:lnTo>
                    <a:pt x="1247" y="889"/>
                  </a:lnTo>
                  <a:cubicBezTo>
                    <a:pt x="1264" y="889"/>
                    <a:pt x="1277" y="875"/>
                    <a:pt x="1277" y="859"/>
                  </a:cubicBezTo>
                  <a:cubicBezTo>
                    <a:pt x="1277" y="842"/>
                    <a:pt x="1264" y="829"/>
                    <a:pt x="1247" y="829"/>
                  </a:cubicBezTo>
                  <a:lnTo>
                    <a:pt x="1181" y="829"/>
                  </a:lnTo>
                  <a:lnTo>
                    <a:pt x="1151" y="829"/>
                  </a:lnTo>
                  <a:lnTo>
                    <a:pt x="375" y="829"/>
                  </a:lnTo>
                  <a:lnTo>
                    <a:pt x="345" y="829"/>
                  </a:lnTo>
                  <a:lnTo>
                    <a:pt x="279" y="829"/>
                  </a:lnTo>
                  <a:cubicBezTo>
                    <a:pt x="262" y="829"/>
                    <a:pt x="249" y="842"/>
                    <a:pt x="249" y="859"/>
                  </a:cubicBezTo>
                  <a:cubicBezTo>
                    <a:pt x="249" y="875"/>
                    <a:pt x="262" y="889"/>
                    <a:pt x="279" y="889"/>
                  </a:cubicBezTo>
                  <a:lnTo>
                    <a:pt x="345" y="889"/>
                  </a:lnTo>
                  <a:lnTo>
                    <a:pt x="345" y="910"/>
                  </a:lnTo>
                  <a:cubicBezTo>
                    <a:pt x="345" y="945"/>
                    <a:pt x="317" y="973"/>
                    <a:pt x="283" y="973"/>
                  </a:cubicBezTo>
                  <a:lnTo>
                    <a:pt x="231" y="973"/>
                  </a:lnTo>
                  <a:cubicBezTo>
                    <a:pt x="197" y="973"/>
                    <a:pt x="169" y="945"/>
                    <a:pt x="169" y="910"/>
                  </a:cubicBezTo>
                  <a:lnTo>
                    <a:pt x="169" y="463"/>
                  </a:lnTo>
                  <a:lnTo>
                    <a:pt x="60" y="423"/>
                  </a:lnTo>
                  <a:lnTo>
                    <a:pt x="60" y="361"/>
                  </a:lnTo>
                  <a:lnTo>
                    <a:pt x="159" y="361"/>
                  </a:lnTo>
                  <a:cubicBezTo>
                    <a:pt x="201" y="361"/>
                    <a:pt x="239" y="338"/>
                    <a:pt x="259" y="302"/>
                  </a:cubicBezTo>
                  <a:lnTo>
                    <a:pt x="365" y="107"/>
                  </a:lnTo>
                  <a:cubicBezTo>
                    <a:pt x="381" y="78"/>
                    <a:pt x="410" y="60"/>
                    <a:pt x="443" y="60"/>
                  </a:cubicBezTo>
                  <a:lnTo>
                    <a:pt x="1083" y="60"/>
                  </a:lnTo>
                  <a:cubicBezTo>
                    <a:pt x="1116" y="60"/>
                    <a:pt x="1145" y="78"/>
                    <a:pt x="1161" y="107"/>
                  </a:cubicBezTo>
                  <a:lnTo>
                    <a:pt x="1267" y="302"/>
                  </a:lnTo>
                  <a:cubicBezTo>
                    <a:pt x="1287" y="338"/>
                    <a:pt x="1325" y="361"/>
                    <a:pt x="1367" y="361"/>
                  </a:cubicBezTo>
                  <a:lnTo>
                    <a:pt x="1466" y="361"/>
                  </a:lnTo>
                  <a:lnTo>
                    <a:pt x="1466" y="423"/>
                  </a:lnTo>
                  <a:close/>
                  <a:moveTo>
                    <a:pt x="1526" y="353"/>
                  </a:moveTo>
                  <a:cubicBezTo>
                    <a:pt x="1526" y="324"/>
                    <a:pt x="1502" y="301"/>
                    <a:pt x="1473" y="301"/>
                  </a:cubicBezTo>
                  <a:lnTo>
                    <a:pt x="1367" y="301"/>
                  </a:lnTo>
                  <a:cubicBezTo>
                    <a:pt x="1347" y="301"/>
                    <a:pt x="1329" y="290"/>
                    <a:pt x="1320" y="273"/>
                  </a:cubicBezTo>
                  <a:lnTo>
                    <a:pt x="1214" y="78"/>
                  </a:lnTo>
                  <a:cubicBezTo>
                    <a:pt x="1187" y="30"/>
                    <a:pt x="1137" y="0"/>
                    <a:pt x="1083" y="0"/>
                  </a:cubicBezTo>
                  <a:lnTo>
                    <a:pt x="443" y="0"/>
                  </a:lnTo>
                  <a:cubicBezTo>
                    <a:pt x="388" y="0"/>
                    <a:pt x="338" y="30"/>
                    <a:pt x="312" y="78"/>
                  </a:cubicBezTo>
                  <a:lnTo>
                    <a:pt x="206" y="273"/>
                  </a:lnTo>
                  <a:cubicBezTo>
                    <a:pt x="197" y="290"/>
                    <a:pt x="179" y="301"/>
                    <a:pt x="159" y="301"/>
                  </a:cubicBezTo>
                  <a:lnTo>
                    <a:pt x="53" y="301"/>
                  </a:lnTo>
                  <a:cubicBezTo>
                    <a:pt x="24" y="301"/>
                    <a:pt x="0" y="324"/>
                    <a:pt x="0" y="353"/>
                  </a:cubicBezTo>
                  <a:lnTo>
                    <a:pt x="0" y="428"/>
                  </a:lnTo>
                  <a:cubicBezTo>
                    <a:pt x="0" y="450"/>
                    <a:pt x="14" y="470"/>
                    <a:pt x="35" y="477"/>
                  </a:cubicBezTo>
                  <a:lnTo>
                    <a:pt x="109" y="505"/>
                  </a:lnTo>
                  <a:lnTo>
                    <a:pt x="109" y="910"/>
                  </a:lnTo>
                  <a:cubicBezTo>
                    <a:pt x="109" y="978"/>
                    <a:pt x="164" y="1032"/>
                    <a:pt x="231" y="1032"/>
                  </a:cubicBezTo>
                  <a:lnTo>
                    <a:pt x="283" y="1032"/>
                  </a:lnTo>
                  <a:cubicBezTo>
                    <a:pt x="350" y="1032"/>
                    <a:pt x="405" y="978"/>
                    <a:pt x="405" y="910"/>
                  </a:cubicBezTo>
                  <a:lnTo>
                    <a:pt x="405" y="889"/>
                  </a:lnTo>
                  <a:lnTo>
                    <a:pt x="1121" y="889"/>
                  </a:lnTo>
                  <a:lnTo>
                    <a:pt x="1121" y="910"/>
                  </a:lnTo>
                  <a:cubicBezTo>
                    <a:pt x="1121" y="978"/>
                    <a:pt x="1176" y="1032"/>
                    <a:pt x="1243" y="1032"/>
                  </a:cubicBezTo>
                  <a:lnTo>
                    <a:pt x="1294" y="1032"/>
                  </a:lnTo>
                  <a:cubicBezTo>
                    <a:pt x="1362" y="1032"/>
                    <a:pt x="1416" y="978"/>
                    <a:pt x="1416" y="910"/>
                  </a:cubicBezTo>
                  <a:lnTo>
                    <a:pt x="1416" y="505"/>
                  </a:lnTo>
                  <a:lnTo>
                    <a:pt x="1491" y="477"/>
                  </a:lnTo>
                  <a:cubicBezTo>
                    <a:pt x="1512" y="470"/>
                    <a:pt x="1526" y="450"/>
                    <a:pt x="1526" y="428"/>
                  </a:cubicBezTo>
                  <a:lnTo>
                    <a:pt x="1526" y="35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6" name="Google Shape;566;p112"/>
          <p:cNvGrpSpPr/>
          <p:nvPr/>
        </p:nvGrpSpPr>
        <p:grpSpPr>
          <a:xfrm>
            <a:off x="7335940" y="1154120"/>
            <a:ext cx="710291" cy="710292"/>
            <a:chOff x="5874400" y="621970"/>
            <a:chExt cx="710291" cy="710292"/>
          </a:xfrm>
        </p:grpSpPr>
        <p:sp>
          <p:nvSpPr>
            <p:cNvPr id="567" name="Google Shape;567;p112"/>
            <p:cNvSpPr/>
            <p:nvPr/>
          </p:nvSpPr>
          <p:spPr>
            <a:xfrm>
              <a:off x="5874400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112"/>
            <p:cNvSpPr/>
            <p:nvPr/>
          </p:nvSpPr>
          <p:spPr>
            <a:xfrm>
              <a:off x="5923952" y="766773"/>
              <a:ext cx="611187" cy="420687"/>
            </a:xfrm>
            <a:custGeom>
              <a:rect b="b" l="l" r="r" t="t"/>
              <a:pathLst>
                <a:path extrusionOk="0" h="1168" w="1696">
                  <a:moveTo>
                    <a:pt x="1100" y="1140"/>
                  </a:moveTo>
                  <a:cubicBezTo>
                    <a:pt x="1102" y="1156"/>
                    <a:pt x="1114" y="1167"/>
                    <a:pt x="1129" y="1167"/>
                  </a:cubicBezTo>
                  <a:cubicBezTo>
                    <a:pt x="1130" y="1167"/>
                    <a:pt x="1131" y="1167"/>
                    <a:pt x="1132" y="1167"/>
                  </a:cubicBezTo>
                  <a:cubicBezTo>
                    <a:pt x="1148" y="1165"/>
                    <a:pt x="1160" y="1151"/>
                    <a:pt x="1159" y="1135"/>
                  </a:cubicBezTo>
                  <a:lnTo>
                    <a:pt x="1153" y="1079"/>
                  </a:lnTo>
                  <a:cubicBezTo>
                    <a:pt x="1152" y="1063"/>
                    <a:pt x="1137" y="1051"/>
                    <a:pt x="1121" y="1052"/>
                  </a:cubicBezTo>
                  <a:cubicBezTo>
                    <a:pt x="1105" y="1054"/>
                    <a:pt x="1093" y="1068"/>
                    <a:pt x="1095" y="1084"/>
                  </a:cubicBezTo>
                  <a:lnTo>
                    <a:pt x="1100" y="1140"/>
                  </a:lnTo>
                  <a:close/>
                  <a:moveTo>
                    <a:pt x="1080" y="958"/>
                  </a:moveTo>
                  <a:cubicBezTo>
                    <a:pt x="1081" y="973"/>
                    <a:pt x="1094" y="985"/>
                    <a:pt x="1109" y="985"/>
                  </a:cubicBezTo>
                  <a:cubicBezTo>
                    <a:pt x="1110" y="985"/>
                    <a:pt x="1111" y="985"/>
                    <a:pt x="1112" y="985"/>
                  </a:cubicBezTo>
                  <a:cubicBezTo>
                    <a:pt x="1128" y="983"/>
                    <a:pt x="1140" y="969"/>
                    <a:pt x="1138" y="953"/>
                  </a:cubicBezTo>
                  <a:lnTo>
                    <a:pt x="1134" y="915"/>
                  </a:lnTo>
                  <a:cubicBezTo>
                    <a:pt x="1133" y="899"/>
                    <a:pt x="1118" y="887"/>
                    <a:pt x="1102" y="889"/>
                  </a:cubicBezTo>
                  <a:cubicBezTo>
                    <a:pt x="1086" y="890"/>
                    <a:pt x="1074" y="905"/>
                    <a:pt x="1076" y="921"/>
                  </a:cubicBezTo>
                  <a:lnTo>
                    <a:pt x="1080" y="958"/>
                  </a:lnTo>
                  <a:close/>
                  <a:moveTo>
                    <a:pt x="1064" y="799"/>
                  </a:moveTo>
                  <a:cubicBezTo>
                    <a:pt x="1066" y="814"/>
                    <a:pt x="1078" y="825"/>
                    <a:pt x="1093" y="825"/>
                  </a:cubicBezTo>
                  <a:cubicBezTo>
                    <a:pt x="1094" y="825"/>
                    <a:pt x="1095" y="825"/>
                    <a:pt x="1096" y="825"/>
                  </a:cubicBezTo>
                  <a:cubicBezTo>
                    <a:pt x="1112" y="823"/>
                    <a:pt x="1124" y="809"/>
                    <a:pt x="1122" y="793"/>
                  </a:cubicBezTo>
                  <a:lnTo>
                    <a:pt x="1121" y="774"/>
                  </a:lnTo>
                  <a:cubicBezTo>
                    <a:pt x="1119" y="758"/>
                    <a:pt x="1104" y="746"/>
                    <a:pt x="1088" y="748"/>
                  </a:cubicBezTo>
                  <a:cubicBezTo>
                    <a:pt x="1072" y="749"/>
                    <a:pt x="1061" y="764"/>
                    <a:pt x="1062" y="780"/>
                  </a:cubicBezTo>
                  <a:lnTo>
                    <a:pt x="1064" y="799"/>
                  </a:lnTo>
                  <a:close/>
                  <a:moveTo>
                    <a:pt x="631" y="799"/>
                  </a:moveTo>
                  <a:lnTo>
                    <a:pt x="633" y="780"/>
                  </a:lnTo>
                  <a:cubicBezTo>
                    <a:pt x="634" y="764"/>
                    <a:pt x="622" y="749"/>
                    <a:pt x="606" y="748"/>
                  </a:cubicBezTo>
                  <a:cubicBezTo>
                    <a:pt x="590" y="746"/>
                    <a:pt x="576" y="758"/>
                    <a:pt x="574" y="774"/>
                  </a:cubicBezTo>
                  <a:lnTo>
                    <a:pt x="572" y="793"/>
                  </a:lnTo>
                  <a:cubicBezTo>
                    <a:pt x="571" y="809"/>
                    <a:pt x="582" y="823"/>
                    <a:pt x="599" y="825"/>
                  </a:cubicBezTo>
                  <a:cubicBezTo>
                    <a:pt x="600" y="825"/>
                    <a:pt x="601" y="825"/>
                    <a:pt x="602" y="825"/>
                  </a:cubicBezTo>
                  <a:cubicBezTo>
                    <a:pt x="617" y="825"/>
                    <a:pt x="629" y="814"/>
                    <a:pt x="631" y="799"/>
                  </a:cubicBezTo>
                  <a:close/>
                  <a:moveTo>
                    <a:pt x="615" y="958"/>
                  </a:moveTo>
                  <a:lnTo>
                    <a:pt x="619" y="921"/>
                  </a:lnTo>
                  <a:cubicBezTo>
                    <a:pt x="620" y="905"/>
                    <a:pt x="609" y="890"/>
                    <a:pt x="593" y="889"/>
                  </a:cubicBezTo>
                  <a:cubicBezTo>
                    <a:pt x="577" y="887"/>
                    <a:pt x="562" y="899"/>
                    <a:pt x="560" y="915"/>
                  </a:cubicBezTo>
                  <a:lnTo>
                    <a:pt x="557" y="953"/>
                  </a:lnTo>
                  <a:cubicBezTo>
                    <a:pt x="555" y="969"/>
                    <a:pt x="567" y="983"/>
                    <a:pt x="583" y="985"/>
                  </a:cubicBezTo>
                  <a:cubicBezTo>
                    <a:pt x="584" y="985"/>
                    <a:pt x="585" y="985"/>
                    <a:pt x="586" y="985"/>
                  </a:cubicBezTo>
                  <a:cubicBezTo>
                    <a:pt x="601" y="985"/>
                    <a:pt x="614" y="973"/>
                    <a:pt x="615" y="958"/>
                  </a:cubicBezTo>
                  <a:close/>
                  <a:moveTo>
                    <a:pt x="536" y="1135"/>
                  </a:moveTo>
                  <a:cubicBezTo>
                    <a:pt x="535" y="1151"/>
                    <a:pt x="546" y="1165"/>
                    <a:pt x="563" y="1167"/>
                  </a:cubicBezTo>
                  <a:cubicBezTo>
                    <a:pt x="564" y="1167"/>
                    <a:pt x="565" y="1167"/>
                    <a:pt x="566" y="1167"/>
                  </a:cubicBezTo>
                  <a:cubicBezTo>
                    <a:pt x="580" y="1167"/>
                    <a:pt x="593" y="1156"/>
                    <a:pt x="595" y="1140"/>
                  </a:cubicBezTo>
                  <a:lnTo>
                    <a:pt x="600" y="1084"/>
                  </a:lnTo>
                  <a:cubicBezTo>
                    <a:pt x="602" y="1068"/>
                    <a:pt x="590" y="1054"/>
                    <a:pt x="574" y="1052"/>
                  </a:cubicBezTo>
                  <a:cubicBezTo>
                    <a:pt x="558" y="1051"/>
                    <a:pt x="543" y="1063"/>
                    <a:pt x="542" y="1079"/>
                  </a:cubicBezTo>
                  <a:lnTo>
                    <a:pt x="536" y="1135"/>
                  </a:lnTo>
                  <a:close/>
                  <a:moveTo>
                    <a:pt x="30" y="544"/>
                  </a:moveTo>
                  <a:lnTo>
                    <a:pt x="67" y="544"/>
                  </a:lnTo>
                  <a:cubicBezTo>
                    <a:pt x="124" y="544"/>
                    <a:pt x="170" y="591"/>
                    <a:pt x="170" y="647"/>
                  </a:cubicBezTo>
                  <a:lnTo>
                    <a:pt x="170" y="724"/>
                  </a:lnTo>
                  <a:lnTo>
                    <a:pt x="346" y="724"/>
                  </a:lnTo>
                  <a:lnTo>
                    <a:pt x="346" y="647"/>
                  </a:lnTo>
                  <a:cubicBezTo>
                    <a:pt x="346" y="591"/>
                    <a:pt x="392" y="544"/>
                    <a:pt x="449" y="544"/>
                  </a:cubicBezTo>
                  <a:lnTo>
                    <a:pt x="485" y="544"/>
                  </a:lnTo>
                  <a:lnTo>
                    <a:pt x="394" y="1129"/>
                  </a:lnTo>
                  <a:cubicBezTo>
                    <a:pt x="391" y="1145"/>
                    <a:pt x="402" y="1160"/>
                    <a:pt x="418" y="1162"/>
                  </a:cubicBezTo>
                  <a:cubicBezTo>
                    <a:pt x="420" y="1163"/>
                    <a:pt x="421" y="1163"/>
                    <a:pt x="423" y="1163"/>
                  </a:cubicBezTo>
                  <a:cubicBezTo>
                    <a:pt x="437" y="1163"/>
                    <a:pt x="449" y="1152"/>
                    <a:pt x="452" y="1138"/>
                  </a:cubicBezTo>
                  <a:lnTo>
                    <a:pt x="545" y="544"/>
                  </a:lnTo>
                  <a:lnTo>
                    <a:pt x="701" y="544"/>
                  </a:lnTo>
                  <a:lnTo>
                    <a:pt x="680" y="1132"/>
                  </a:lnTo>
                  <a:cubicBezTo>
                    <a:pt x="679" y="1149"/>
                    <a:pt x="692" y="1162"/>
                    <a:pt x="708" y="1163"/>
                  </a:cubicBezTo>
                  <a:cubicBezTo>
                    <a:pt x="709" y="1163"/>
                    <a:pt x="709" y="1163"/>
                    <a:pt x="709" y="1163"/>
                  </a:cubicBezTo>
                  <a:cubicBezTo>
                    <a:pt x="725" y="1163"/>
                    <a:pt x="738" y="1150"/>
                    <a:pt x="739" y="1134"/>
                  </a:cubicBezTo>
                  <a:lnTo>
                    <a:pt x="759" y="544"/>
                  </a:lnTo>
                  <a:lnTo>
                    <a:pt x="935" y="544"/>
                  </a:lnTo>
                  <a:lnTo>
                    <a:pt x="956" y="1134"/>
                  </a:lnTo>
                  <a:cubicBezTo>
                    <a:pt x="957" y="1150"/>
                    <a:pt x="970" y="1163"/>
                    <a:pt x="985" y="1163"/>
                  </a:cubicBezTo>
                  <a:cubicBezTo>
                    <a:pt x="986" y="1163"/>
                    <a:pt x="986" y="1163"/>
                    <a:pt x="986" y="1163"/>
                  </a:cubicBezTo>
                  <a:cubicBezTo>
                    <a:pt x="1002" y="1162"/>
                    <a:pt x="1015" y="1149"/>
                    <a:pt x="1015" y="1132"/>
                  </a:cubicBezTo>
                  <a:lnTo>
                    <a:pt x="994" y="544"/>
                  </a:lnTo>
                  <a:lnTo>
                    <a:pt x="1150" y="544"/>
                  </a:lnTo>
                  <a:lnTo>
                    <a:pt x="1243" y="1138"/>
                  </a:lnTo>
                  <a:cubicBezTo>
                    <a:pt x="1245" y="1152"/>
                    <a:pt x="1258" y="1163"/>
                    <a:pt x="1272" y="1163"/>
                  </a:cubicBezTo>
                  <a:cubicBezTo>
                    <a:pt x="1273" y="1163"/>
                    <a:pt x="1275" y="1163"/>
                    <a:pt x="1277" y="1162"/>
                  </a:cubicBezTo>
                  <a:cubicBezTo>
                    <a:pt x="1293" y="1160"/>
                    <a:pt x="1303" y="1145"/>
                    <a:pt x="1301" y="1129"/>
                  </a:cubicBezTo>
                  <a:lnTo>
                    <a:pt x="1209" y="544"/>
                  </a:lnTo>
                  <a:lnTo>
                    <a:pt x="1245" y="544"/>
                  </a:lnTo>
                  <a:cubicBezTo>
                    <a:pt x="1302" y="544"/>
                    <a:pt x="1349" y="591"/>
                    <a:pt x="1349" y="647"/>
                  </a:cubicBezTo>
                  <a:lnTo>
                    <a:pt x="1349" y="724"/>
                  </a:lnTo>
                  <a:lnTo>
                    <a:pt x="1525" y="724"/>
                  </a:lnTo>
                  <a:lnTo>
                    <a:pt x="1525" y="647"/>
                  </a:lnTo>
                  <a:cubicBezTo>
                    <a:pt x="1525" y="591"/>
                    <a:pt x="1571" y="544"/>
                    <a:pt x="1628" y="544"/>
                  </a:cubicBezTo>
                  <a:lnTo>
                    <a:pt x="1665" y="544"/>
                  </a:lnTo>
                  <a:cubicBezTo>
                    <a:pt x="1681" y="544"/>
                    <a:pt x="1694" y="531"/>
                    <a:pt x="1694" y="515"/>
                  </a:cubicBezTo>
                  <a:cubicBezTo>
                    <a:pt x="1694" y="499"/>
                    <a:pt x="1681" y="486"/>
                    <a:pt x="1665" y="486"/>
                  </a:cubicBezTo>
                  <a:lnTo>
                    <a:pt x="1628" y="486"/>
                  </a:lnTo>
                  <a:cubicBezTo>
                    <a:pt x="1539" y="486"/>
                    <a:pt x="1466" y="558"/>
                    <a:pt x="1466" y="647"/>
                  </a:cubicBezTo>
                  <a:lnTo>
                    <a:pt x="1466" y="665"/>
                  </a:lnTo>
                  <a:lnTo>
                    <a:pt x="1407" y="665"/>
                  </a:lnTo>
                  <a:lnTo>
                    <a:pt x="1407" y="647"/>
                  </a:lnTo>
                  <a:cubicBezTo>
                    <a:pt x="1407" y="558"/>
                    <a:pt x="1335" y="486"/>
                    <a:pt x="1245" y="486"/>
                  </a:cubicBezTo>
                  <a:lnTo>
                    <a:pt x="449" y="486"/>
                  </a:lnTo>
                  <a:cubicBezTo>
                    <a:pt x="360" y="486"/>
                    <a:pt x="287" y="558"/>
                    <a:pt x="287" y="647"/>
                  </a:cubicBezTo>
                  <a:lnTo>
                    <a:pt x="287" y="665"/>
                  </a:lnTo>
                  <a:lnTo>
                    <a:pt x="228" y="665"/>
                  </a:lnTo>
                  <a:lnTo>
                    <a:pt x="228" y="647"/>
                  </a:lnTo>
                  <a:cubicBezTo>
                    <a:pt x="228" y="558"/>
                    <a:pt x="156" y="486"/>
                    <a:pt x="67" y="486"/>
                  </a:cubicBezTo>
                  <a:lnTo>
                    <a:pt x="29" y="486"/>
                  </a:lnTo>
                  <a:cubicBezTo>
                    <a:pt x="13" y="486"/>
                    <a:pt x="0" y="499"/>
                    <a:pt x="0" y="515"/>
                  </a:cubicBezTo>
                  <a:cubicBezTo>
                    <a:pt x="0" y="531"/>
                    <a:pt x="13" y="544"/>
                    <a:pt x="30" y="544"/>
                  </a:cubicBezTo>
                  <a:close/>
                  <a:moveTo>
                    <a:pt x="1117" y="344"/>
                  </a:moveTo>
                  <a:lnTo>
                    <a:pt x="987" y="344"/>
                  </a:lnTo>
                  <a:lnTo>
                    <a:pt x="978" y="58"/>
                  </a:lnTo>
                  <a:lnTo>
                    <a:pt x="1076" y="58"/>
                  </a:lnTo>
                  <a:lnTo>
                    <a:pt x="1117" y="344"/>
                  </a:lnTo>
                  <a:close/>
                  <a:moveTo>
                    <a:pt x="928" y="344"/>
                  </a:moveTo>
                  <a:lnTo>
                    <a:pt x="767" y="344"/>
                  </a:lnTo>
                  <a:lnTo>
                    <a:pt x="776" y="58"/>
                  </a:lnTo>
                  <a:lnTo>
                    <a:pt x="919" y="58"/>
                  </a:lnTo>
                  <a:lnTo>
                    <a:pt x="928" y="344"/>
                  </a:lnTo>
                  <a:close/>
                  <a:moveTo>
                    <a:pt x="717" y="58"/>
                  </a:moveTo>
                  <a:lnTo>
                    <a:pt x="708" y="345"/>
                  </a:lnTo>
                  <a:lnTo>
                    <a:pt x="578" y="345"/>
                  </a:lnTo>
                  <a:lnTo>
                    <a:pt x="619" y="58"/>
                  </a:lnTo>
                  <a:lnTo>
                    <a:pt x="717" y="58"/>
                  </a:lnTo>
                  <a:close/>
                  <a:moveTo>
                    <a:pt x="1665" y="345"/>
                  </a:moveTo>
                  <a:lnTo>
                    <a:pt x="1176" y="345"/>
                  </a:lnTo>
                  <a:lnTo>
                    <a:pt x="1135" y="58"/>
                  </a:lnTo>
                  <a:lnTo>
                    <a:pt x="1205" y="58"/>
                  </a:lnTo>
                  <a:cubicBezTo>
                    <a:pt x="1243" y="58"/>
                    <a:pt x="1274" y="89"/>
                    <a:pt x="1274" y="128"/>
                  </a:cubicBezTo>
                  <a:lnTo>
                    <a:pt x="1274" y="162"/>
                  </a:lnTo>
                  <a:cubicBezTo>
                    <a:pt x="1274" y="178"/>
                    <a:pt x="1287" y="191"/>
                    <a:pt x="1303" y="191"/>
                  </a:cubicBezTo>
                  <a:cubicBezTo>
                    <a:pt x="1320" y="191"/>
                    <a:pt x="1333" y="178"/>
                    <a:pt x="1333" y="162"/>
                  </a:cubicBezTo>
                  <a:lnTo>
                    <a:pt x="1333" y="128"/>
                  </a:lnTo>
                  <a:cubicBezTo>
                    <a:pt x="1333" y="57"/>
                    <a:pt x="1275" y="0"/>
                    <a:pt x="1205" y="0"/>
                  </a:cubicBezTo>
                  <a:lnTo>
                    <a:pt x="487" y="0"/>
                  </a:lnTo>
                  <a:cubicBezTo>
                    <a:pt x="416" y="0"/>
                    <a:pt x="359" y="57"/>
                    <a:pt x="359" y="128"/>
                  </a:cubicBezTo>
                  <a:lnTo>
                    <a:pt x="359" y="162"/>
                  </a:lnTo>
                  <a:cubicBezTo>
                    <a:pt x="359" y="178"/>
                    <a:pt x="372" y="191"/>
                    <a:pt x="388" y="191"/>
                  </a:cubicBezTo>
                  <a:cubicBezTo>
                    <a:pt x="404" y="191"/>
                    <a:pt x="417" y="178"/>
                    <a:pt x="418" y="162"/>
                  </a:cubicBezTo>
                  <a:lnTo>
                    <a:pt x="418" y="128"/>
                  </a:lnTo>
                  <a:cubicBezTo>
                    <a:pt x="418" y="89"/>
                    <a:pt x="449" y="58"/>
                    <a:pt x="487" y="58"/>
                  </a:cubicBezTo>
                  <a:lnTo>
                    <a:pt x="560" y="58"/>
                  </a:lnTo>
                  <a:lnTo>
                    <a:pt x="518" y="345"/>
                  </a:lnTo>
                  <a:lnTo>
                    <a:pt x="30" y="345"/>
                  </a:lnTo>
                  <a:cubicBezTo>
                    <a:pt x="13" y="345"/>
                    <a:pt x="0" y="358"/>
                    <a:pt x="0" y="374"/>
                  </a:cubicBezTo>
                  <a:cubicBezTo>
                    <a:pt x="0" y="390"/>
                    <a:pt x="13" y="403"/>
                    <a:pt x="30" y="403"/>
                  </a:cubicBezTo>
                  <a:lnTo>
                    <a:pt x="1665" y="403"/>
                  </a:lnTo>
                  <a:cubicBezTo>
                    <a:pt x="1681" y="403"/>
                    <a:pt x="1695" y="390"/>
                    <a:pt x="1695" y="374"/>
                  </a:cubicBezTo>
                  <a:cubicBezTo>
                    <a:pt x="1695" y="358"/>
                    <a:pt x="1681" y="345"/>
                    <a:pt x="1665" y="3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9" name="Google Shape;569;p112"/>
          <p:cNvGrpSpPr/>
          <p:nvPr/>
        </p:nvGrpSpPr>
        <p:grpSpPr>
          <a:xfrm>
            <a:off x="8435634" y="1154120"/>
            <a:ext cx="710291" cy="710292"/>
            <a:chOff x="6974094" y="621970"/>
            <a:chExt cx="710291" cy="710292"/>
          </a:xfrm>
        </p:grpSpPr>
        <p:sp>
          <p:nvSpPr>
            <p:cNvPr id="570" name="Google Shape;570;p112"/>
            <p:cNvSpPr/>
            <p:nvPr/>
          </p:nvSpPr>
          <p:spPr>
            <a:xfrm>
              <a:off x="6974094" y="62197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112"/>
            <p:cNvSpPr/>
            <p:nvPr/>
          </p:nvSpPr>
          <p:spPr>
            <a:xfrm>
              <a:off x="7083177" y="843766"/>
              <a:ext cx="492125" cy="266700"/>
            </a:xfrm>
            <a:custGeom>
              <a:rect b="b" l="l" r="r" t="t"/>
              <a:pathLst>
                <a:path extrusionOk="0" h="740" w="1366">
                  <a:moveTo>
                    <a:pt x="805" y="248"/>
                  </a:moveTo>
                  <a:cubicBezTo>
                    <a:pt x="772" y="215"/>
                    <a:pt x="729" y="197"/>
                    <a:pt x="683" y="197"/>
                  </a:cubicBezTo>
                  <a:lnTo>
                    <a:pt x="683" y="197"/>
                  </a:lnTo>
                  <a:cubicBezTo>
                    <a:pt x="659" y="197"/>
                    <a:pt x="636" y="202"/>
                    <a:pt x="614" y="212"/>
                  </a:cubicBezTo>
                  <a:lnTo>
                    <a:pt x="639" y="268"/>
                  </a:lnTo>
                  <a:cubicBezTo>
                    <a:pt x="653" y="262"/>
                    <a:pt x="668" y="259"/>
                    <a:pt x="683" y="259"/>
                  </a:cubicBezTo>
                  <a:lnTo>
                    <a:pt x="683" y="259"/>
                  </a:lnTo>
                  <a:cubicBezTo>
                    <a:pt x="712" y="259"/>
                    <a:pt x="740" y="271"/>
                    <a:pt x="761" y="292"/>
                  </a:cubicBezTo>
                  <a:cubicBezTo>
                    <a:pt x="781" y="312"/>
                    <a:pt x="793" y="340"/>
                    <a:pt x="793" y="369"/>
                  </a:cubicBezTo>
                  <a:cubicBezTo>
                    <a:pt x="793" y="430"/>
                    <a:pt x="744" y="479"/>
                    <a:pt x="683" y="479"/>
                  </a:cubicBezTo>
                  <a:cubicBezTo>
                    <a:pt x="622" y="479"/>
                    <a:pt x="573" y="430"/>
                    <a:pt x="573" y="369"/>
                  </a:cubicBezTo>
                  <a:cubicBezTo>
                    <a:pt x="573" y="345"/>
                    <a:pt x="580" y="323"/>
                    <a:pt x="595" y="303"/>
                  </a:cubicBezTo>
                  <a:lnTo>
                    <a:pt x="545" y="266"/>
                  </a:lnTo>
                  <a:cubicBezTo>
                    <a:pt x="523" y="296"/>
                    <a:pt x="511" y="332"/>
                    <a:pt x="511" y="369"/>
                  </a:cubicBezTo>
                  <a:cubicBezTo>
                    <a:pt x="511" y="464"/>
                    <a:pt x="588" y="541"/>
                    <a:pt x="683" y="541"/>
                  </a:cubicBezTo>
                  <a:cubicBezTo>
                    <a:pt x="778" y="541"/>
                    <a:pt x="855" y="464"/>
                    <a:pt x="855" y="369"/>
                  </a:cubicBezTo>
                  <a:cubicBezTo>
                    <a:pt x="855" y="323"/>
                    <a:pt x="837" y="280"/>
                    <a:pt x="805" y="248"/>
                  </a:cubicBezTo>
                  <a:close/>
                  <a:moveTo>
                    <a:pt x="965" y="608"/>
                  </a:moveTo>
                  <a:cubicBezTo>
                    <a:pt x="1020" y="543"/>
                    <a:pt x="1053" y="460"/>
                    <a:pt x="1053" y="369"/>
                  </a:cubicBezTo>
                  <a:cubicBezTo>
                    <a:pt x="1053" y="279"/>
                    <a:pt x="1020" y="196"/>
                    <a:pt x="966" y="132"/>
                  </a:cubicBezTo>
                  <a:cubicBezTo>
                    <a:pt x="1125" y="208"/>
                    <a:pt x="1245" y="323"/>
                    <a:pt x="1290" y="369"/>
                  </a:cubicBezTo>
                  <a:cubicBezTo>
                    <a:pt x="1245" y="416"/>
                    <a:pt x="1124" y="532"/>
                    <a:pt x="965" y="608"/>
                  </a:cubicBezTo>
                  <a:close/>
                  <a:moveTo>
                    <a:pt x="313" y="369"/>
                  </a:moveTo>
                  <a:cubicBezTo>
                    <a:pt x="313" y="461"/>
                    <a:pt x="347" y="545"/>
                    <a:pt x="402" y="609"/>
                  </a:cubicBezTo>
                  <a:cubicBezTo>
                    <a:pt x="242" y="534"/>
                    <a:pt x="120" y="416"/>
                    <a:pt x="76" y="369"/>
                  </a:cubicBezTo>
                  <a:cubicBezTo>
                    <a:pt x="120" y="323"/>
                    <a:pt x="241" y="205"/>
                    <a:pt x="402" y="129"/>
                  </a:cubicBezTo>
                  <a:cubicBezTo>
                    <a:pt x="347" y="194"/>
                    <a:pt x="313" y="278"/>
                    <a:pt x="313" y="369"/>
                  </a:cubicBezTo>
                  <a:close/>
                  <a:moveTo>
                    <a:pt x="715" y="675"/>
                  </a:moveTo>
                  <a:cubicBezTo>
                    <a:pt x="704" y="676"/>
                    <a:pt x="693" y="677"/>
                    <a:pt x="682" y="677"/>
                  </a:cubicBezTo>
                  <a:cubicBezTo>
                    <a:pt x="513" y="676"/>
                    <a:pt x="375" y="538"/>
                    <a:pt x="375" y="369"/>
                  </a:cubicBezTo>
                  <a:cubicBezTo>
                    <a:pt x="375" y="199"/>
                    <a:pt x="513" y="62"/>
                    <a:pt x="682" y="62"/>
                  </a:cubicBezTo>
                  <a:cubicBezTo>
                    <a:pt x="693" y="62"/>
                    <a:pt x="704" y="63"/>
                    <a:pt x="715" y="63"/>
                  </a:cubicBezTo>
                  <a:cubicBezTo>
                    <a:pt x="869" y="79"/>
                    <a:pt x="990" y="210"/>
                    <a:pt x="990" y="369"/>
                  </a:cubicBezTo>
                  <a:cubicBezTo>
                    <a:pt x="990" y="527"/>
                    <a:pt x="869" y="659"/>
                    <a:pt x="715" y="675"/>
                  </a:cubicBezTo>
                  <a:close/>
                  <a:moveTo>
                    <a:pt x="723" y="2"/>
                  </a:moveTo>
                  <a:cubicBezTo>
                    <a:pt x="710" y="1"/>
                    <a:pt x="697" y="0"/>
                    <a:pt x="683" y="0"/>
                  </a:cubicBezTo>
                  <a:lnTo>
                    <a:pt x="682" y="0"/>
                  </a:lnTo>
                  <a:cubicBezTo>
                    <a:pt x="681" y="0"/>
                    <a:pt x="681" y="0"/>
                    <a:pt x="681" y="0"/>
                  </a:cubicBezTo>
                  <a:cubicBezTo>
                    <a:pt x="673" y="0"/>
                    <a:pt x="666" y="1"/>
                    <a:pt x="658" y="1"/>
                  </a:cubicBezTo>
                  <a:cubicBezTo>
                    <a:pt x="653" y="1"/>
                    <a:pt x="649" y="1"/>
                    <a:pt x="645" y="2"/>
                  </a:cubicBezTo>
                  <a:cubicBezTo>
                    <a:pt x="291" y="23"/>
                    <a:pt x="22" y="336"/>
                    <a:pt x="10" y="349"/>
                  </a:cubicBezTo>
                  <a:cubicBezTo>
                    <a:pt x="0" y="361"/>
                    <a:pt x="0" y="378"/>
                    <a:pt x="10" y="389"/>
                  </a:cubicBezTo>
                  <a:cubicBezTo>
                    <a:pt x="22" y="403"/>
                    <a:pt x="292" y="716"/>
                    <a:pt x="645" y="737"/>
                  </a:cubicBezTo>
                  <a:cubicBezTo>
                    <a:pt x="649" y="738"/>
                    <a:pt x="653" y="737"/>
                    <a:pt x="658" y="738"/>
                  </a:cubicBezTo>
                  <a:cubicBezTo>
                    <a:pt x="666" y="738"/>
                    <a:pt x="673" y="739"/>
                    <a:pt x="681" y="739"/>
                  </a:cubicBezTo>
                  <a:lnTo>
                    <a:pt x="682" y="739"/>
                  </a:lnTo>
                  <a:lnTo>
                    <a:pt x="683" y="739"/>
                  </a:lnTo>
                  <a:cubicBezTo>
                    <a:pt x="696" y="739"/>
                    <a:pt x="708" y="738"/>
                    <a:pt x="721" y="737"/>
                  </a:cubicBezTo>
                  <a:cubicBezTo>
                    <a:pt x="748" y="735"/>
                    <a:pt x="775" y="733"/>
                    <a:pt x="802" y="727"/>
                  </a:cubicBezTo>
                  <a:cubicBezTo>
                    <a:pt x="1114" y="668"/>
                    <a:pt x="1346" y="401"/>
                    <a:pt x="1355" y="390"/>
                  </a:cubicBezTo>
                  <a:cubicBezTo>
                    <a:pt x="1365" y="378"/>
                    <a:pt x="1365" y="361"/>
                    <a:pt x="1355" y="349"/>
                  </a:cubicBezTo>
                  <a:cubicBezTo>
                    <a:pt x="1344" y="335"/>
                    <a:pt x="1074" y="26"/>
                    <a:pt x="723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2" name="Google Shape;572;p112"/>
          <p:cNvGrpSpPr/>
          <p:nvPr/>
        </p:nvGrpSpPr>
        <p:grpSpPr>
          <a:xfrm>
            <a:off x="5144002" y="2052486"/>
            <a:ext cx="710291" cy="710292"/>
            <a:chOff x="3682462" y="1520336"/>
            <a:chExt cx="710291" cy="710292"/>
          </a:xfrm>
        </p:grpSpPr>
        <p:sp>
          <p:nvSpPr>
            <p:cNvPr id="573" name="Google Shape;573;p112"/>
            <p:cNvSpPr/>
            <p:nvPr/>
          </p:nvSpPr>
          <p:spPr>
            <a:xfrm>
              <a:off x="3682462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112"/>
            <p:cNvSpPr/>
            <p:nvPr/>
          </p:nvSpPr>
          <p:spPr>
            <a:xfrm>
              <a:off x="3809007" y="1641326"/>
              <a:ext cx="457200" cy="468312"/>
            </a:xfrm>
            <a:custGeom>
              <a:rect b="b" l="l" r="r" t="t"/>
              <a:pathLst>
                <a:path extrusionOk="0" h="1300" w="1271">
                  <a:moveTo>
                    <a:pt x="249" y="318"/>
                  </a:moveTo>
                  <a:cubicBezTo>
                    <a:pt x="274" y="344"/>
                    <a:pt x="319" y="344"/>
                    <a:pt x="345" y="318"/>
                  </a:cubicBezTo>
                  <a:cubicBezTo>
                    <a:pt x="357" y="306"/>
                    <a:pt x="364" y="289"/>
                    <a:pt x="364" y="271"/>
                  </a:cubicBezTo>
                  <a:cubicBezTo>
                    <a:pt x="364" y="252"/>
                    <a:pt x="357" y="235"/>
                    <a:pt x="345" y="223"/>
                  </a:cubicBezTo>
                  <a:cubicBezTo>
                    <a:pt x="332" y="210"/>
                    <a:pt x="315" y="203"/>
                    <a:pt x="297" y="203"/>
                  </a:cubicBezTo>
                  <a:cubicBezTo>
                    <a:pt x="279" y="203"/>
                    <a:pt x="262" y="210"/>
                    <a:pt x="249" y="223"/>
                  </a:cubicBezTo>
                  <a:cubicBezTo>
                    <a:pt x="236" y="235"/>
                    <a:pt x="229" y="252"/>
                    <a:pt x="229" y="271"/>
                  </a:cubicBezTo>
                  <a:cubicBezTo>
                    <a:pt x="229" y="289"/>
                    <a:pt x="236" y="306"/>
                    <a:pt x="249" y="318"/>
                  </a:cubicBezTo>
                  <a:close/>
                  <a:moveTo>
                    <a:pt x="167" y="271"/>
                  </a:moveTo>
                  <a:cubicBezTo>
                    <a:pt x="167" y="236"/>
                    <a:pt x="180" y="203"/>
                    <a:pt x="205" y="179"/>
                  </a:cubicBezTo>
                  <a:cubicBezTo>
                    <a:pt x="229" y="154"/>
                    <a:pt x="262" y="141"/>
                    <a:pt x="297" y="141"/>
                  </a:cubicBezTo>
                  <a:cubicBezTo>
                    <a:pt x="331" y="141"/>
                    <a:pt x="364" y="154"/>
                    <a:pt x="389" y="179"/>
                  </a:cubicBezTo>
                  <a:cubicBezTo>
                    <a:pt x="413" y="203"/>
                    <a:pt x="427" y="236"/>
                    <a:pt x="427" y="271"/>
                  </a:cubicBezTo>
                  <a:cubicBezTo>
                    <a:pt x="427" y="305"/>
                    <a:pt x="413" y="338"/>
                    <a:pt x="389" y="362"/>
                  </a:cubicBezTo>
                  <a:cubicBezTo>
                    <a:pt x="364" y="387"/>
                    <a:pt x="331" y="400"/>
                    <a:pt x="297" y="400"/>
                  </a:cubicBezTo>
                  <a:cubicBezTo>
                    <a:pt x="262" y="400"/>
                    <a:pt x="229" y="387"/>
                    <a:pt x="205" y="362"/>
                  </a:cubicBezTo>
                  <a:cubicBezTo>
                    <a:pt x="180" y="338"/>
                    <a:pt x="167" y="305"/>
                    <a:pt x="167" y="271"/>
                  </a:cubicBezTo>
                  <a:close/>
                  <a:moveTo>
                    <a:pt x="297" y="479"/>
                  </a:moveTo>
                  <a:cubicBezTo>
                    <a:pt x="331" y="479"/>
                    <a:pt x="365" y="471"/>
                    <a:pt x="394" y="455"/>
                  </a:cubicBezTo>
                  <a:cubicBezTo>
                    <a:pt x="407" y="449"/>
                    <a:pt x="422" y="451"/>
                    <a:pt x="431" y="461"/>
                  </a:cubicBezTo>
                  <a:lnTo>
                    <a:pt x="858" y="907"/>
                  </a:lnTo>
                  <a:cubicBezTo>
                    <a:pt x="869" y="919"/>
                    <a:pt x="869" y="938"/>
                    <a:pt x="857" y="950"/>
                  </a:cubicBezTo>
                  <a:lnTo>
                    <a:pt x="779" y="1028"/>
                  </a:lnTo>
                  <a:lnTo>
                    <a:pt x="815" y="1064"/>
                  </a:lnTo>
                  <a:lnTo>
                    <a:pt x="893" y="986"/>
                  </a:lnTo>
                  <a:cubicBezTo>
                    <a:pt x="905" y="974"/>
                    <a:pt x="925" y="974"/>
                    <a:pt x="937" y="986"/>
                  </a:cubicBezTo>
                  <a:lnTo>
                    <a:pt x="1017" y="1066"/>
                  </a:lnTo>
                  <a:cubicBezTo>
                    <a:pt x="1029" y="1078"/>
                    <a:pt x="1029" y="1098"/>
                    <a:pt x="1017" y="1110"/>
                  </a:cubicBezTo>
                  <a:lnTo>
                    <a:pt x="939" y="1188"/>
                  </a:lnTo>
                  <a:lnTo>
                    <a:pt x="975" y="1224"/>
                  </a:lnTo>
                  <a:lnTo>
                    <a:pt x="1053" y="1146"/>
                  </a:lnTo>
                  <a:cubicBezTo>
                    <a:pt x="1058" y="1140"/>
                    <a:pt x="1066" y="1137"/>
                    <a:pt x="1075" y="1137"/>
                  </a:cubicBezTo>
                  <a:lnTo>
                    <a:pt x="1075" y="1137"/>
                  </a:lnTo>
                  <a:cubicBezTo>
                    <a:pt x="1083" y="1137"/>
                    <a:pt x="1091" y="1140"/>
                    <a:pt x="1097" y="1146"/>
                  </a:cubicBezTo>
                  <a:lnTo>
                    <a:pt x="1130" y="1181"/>
                  </a:lnTo>
                  <a:cubicBezTo>
                    <a:pt x="1145" y="1196"/>
                    <a:pt x="1171" y="1197"/>
                    <a:pt x="1186" y="1182"/>
                  </a:cubicBezTo>
                  <a:cubicBezTo>
                    <a:pt x="1202" y="1166"/>
                    <a:pt x="1202" y="1142"/>
                    <a:pt x="1187" y="1126"/>
                  </a:cubicBezTo>
                  <a:lnTo>
                    <a:pt x="486" y="404"/>
                  </a:lnTo>
                  <a:cubicBezTo>
                    <a:pt x="477" y="395"/>
                    <a:pt x="475" y="380"/>
                    <a:pt x="481" y="368"/>
                  </a:cubicBezTo>
                  <a:cubicBezTo>
                    <a:pt x="524" y="287"/>
                    <a:pt x="510" y="188"/>
                    <a:pt x="444" y="123"/>
                  </a:cubicBezTo>
                  <a:cubicBezTo>
                    <a:pt x="405" y="83"/>
                    <a:pt x="353" y="62"/>
                    <a:pt x="297" y="62"/>
                  </a:cubicBezTo>
                  <a:cubicBezTo>
                    <a:pt x="242" y="62"/>
                    <a:pt x="188" y="83"/>
                    <a:pt x="149" y="123"/>
                  </a:cubicBezTo>
                  <a:cubicBezTo>
                    <a:pt x="68" y="204"/>
                    <a:pt x="68" y="337"/>
                    <a:pt x="149" y="418"/>
                  </a:cubicBezTo>
                  <a:cubicBezTo>
                    <a:pt x="188" y="458"/>
                    <a:pt x="241" y="479"/>
                    <a:pt x="297" y="479"/>
                  </a:cubicBezTo>
                  <a:close/>
                  <a:moveTo>
                    <a:pt x="297" y="0"/>
                  </a:moveTo>
                  <a:cubicBezTo>
                    <a:pt x="369" y="0"/>
                    <a:pt x="437" y="28"/>
                    <a:pt x="488" y="79"/>
                  </a:cubicBezTo>
                  <a:cubicBezTo>
                    <a:pt x="568" y="158"/>
                    <a:pt x="589" y="275"/>
                    <a:pt x="546" y="377"/>
                  </a:cubicBezTo>
                  <a:lnTo>
                    <a:pt x="1231" y="1083"/>
                  </a:lnTo>
                  <a:cubicBezTo>
                    <a:pt x="1270" y="1122"/>
                    <a:pt x="1269" y="1186"/>
                    <a:pt x="1230" y="1225"/>
                  </a:cubicBezTo>
                  <a:cubicBezTo>
                    <a:pt x="1192" y="1264"/>
                    <a:pt x="1124" y="1264"/>
                    <a:pt x="1086" y="1224"/>
                  </a:cubicBezTo>
                  <a:lnTo>
                    <a:pt x="1074" y="1212"/>
                  </a:lnTo>
                  <a:lnTo>
                    <a:pt x="997" y="1290"/>
                  </a:lnTo>
                  <a:cubicBezTo>
                    <a:pt x="991" y="1295"/>
                    <a:pt x="983" y="1299"/>
                    <a:pt x="975" y="1299"/>
                  </a:cubicBezTo>
                  <a:cubicBezTo>
                    <a:pt x="967" y="1299"/>
                    <a:pt x="959" y="1295"/>
                    <a:pt x="953" y="1290"/>
                  </a:cubicBezTo>
                  <a:lnTo>
                    <a:pt x="873" y="1210"/>
                  </a:lnTo>
                  <a:cubicBezTo>
                    <a:pt x="861" y="1198"/>
                    <a:pt x="861" y="1178"/>
                    <a:pt x="873" y="1166"/>
                  </a:cubicBezTo>
                  <a:lnTo>
                    <a:pt x="951" y="1088"/>
                  </a:lnTo>
                  <a:lnTo>
                    <a:pt x="915" y="1052"/>
                  </a:lnTo>
                  <a:lnTo>
                    <a:pt x="837" y="1130"/>
                  </a:lnTo>
                  <a:cubicBezTo>
                    <a:pt x="825" y="1142"/>
                    <a:pt x="805" y="1142"/>
                    <a:pt x="793" y="1130"/>
                  </a:cubicBezTo>
                  <a:lnTo>
                    <a:pt x="714" y="1050"/>
                  </a:lnTo>
                  <a:cubicBezTo>
                    <a:pt x="708" y="1044"/>
                    <a:pt x="704" y="1036"/>
                    <a:pt x="704" y="1028"/>
                  </a:cubicBezTo>
                  <a:cubicBezTo>
                    <a:pt x="704" y="1020"/>
                    <a:pt x="708" y="1012"/>
                    <a:pt x="714" y="1006"/>
                  </a:cubicBezTo>
                  <a:lnTo>
                    <a:pt x="792" y="928"/>
                  </a:lnTo>
                  <a:lnTo>
                    <a:pt x="402" y="520"/>
                  </a:lnTo>
                  <a:cubicBezTo>
                    <a:pt x="369" y="534"/>
                    <a:pt x="333" y="541"/>
                    <a:pt x="297" y="541"/>
                  </a:cubicBezTo>
                  <a:cubicBezTo>
                    <a:pt x="224" y="541"/>
                    <a:pt x="156" y="513"/>
                    <a:pt x="105" y="462"/>
                  </a:cubicBezTo>
                  <a:cubicBezTo>
                    <a:pt x="0" y="356"/>
                    <a:pt x="0" y="185"/>
                    <a:pt x="105" y="79"/>
                  </a:cubicBezTo>
                  <a:cubicBezTo>
                    <a:pt x="156" y="28"/>
                    <a:pt x="224" y="0"/>
                    <a:pt x="29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5" name="Google Shape;575;p112"/>
          <p:cNvGrpSpPr/>
          <p:nvPr/>
        </p:nvGrpSpPr>
        <p:grpSpPr>
          <a:xfrm>
            <a:off x="7343396" y="2052486"/>
            <a:ext cx="710291" cy="710292"/>
            <a:chOff x="5881856" y="1520336"/>
            <a:chExt cx="710291" cy="710292"/>
          </a:xfrm>
        </p:grpSpPr>
        <p:sp>
          <p:nvSpPr>
            <p:cNvPr id="576" name="Google Shape;576;p112"/>
            <p:cNvSpPr/>
            <p:nvPr/>
          </p:nvSpPr>
          <p:spPr>
            <a:xfrm>
              <a:off x="5881856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112"/>
            <p:cNvSpPr/>
            <p:nvPr/>
          </p:nvSpPr>
          <p:spPr>
            <a:xfrm>
              <a:off x="5998876" y="1668313"/>
              <a:ext cx="476250" cy="414338"/>
            </a:xfrm>
            <a:custGeom>
              <a:rect b="b" l="l" r="r" t="t"/>
              <a:pathLst>
                <a:path extrusionOk="0" h="1153" w="1324">
                  <a:moveTo>
                    <a:pt x="0" y="927"/>
                  </a:moveTo>
                  <a:lnTo>
                    <a:pt x="0" y="989"/>
                  </a:lnTo>
                  <a:lnTo>
                    <a:pt x="224" y="989"/>
                  </a:lnTo>
                  <a:cubicBezTo>
                    <a:pt x="351" y="989"/>
                    <a:pt x="419" y="973"/>
                    <a:pt x="485" y="879"/>
                  </a:cubicBezTo>
                  <a:lnTo>
                    <a:pt x="435" y="843"/>
                  </a:lnTo>
                  <a:cubicBezTo>
                    <a:pt x="383" y="915"/>
                    <a:pt x="339" y="927"/>
                    <a:pt x="224" y="927"/>
                  </a:cubicBezTo>
                  <a:lnTo>
                    <a:pt x="0" y="927"/>
                  </a:lnTo>
                  <a:close/>
                  <a:moveTo>
                    <a:pt x="0" y="758"/>
                  </a:moveTo>
                  <a:lnTo>
                    <a:pt x="0" y="820"/>
                  </a:lnTo>
                  <a:lnTo>
                    <a:pt x="224" y="820"/>
                  </a:lnTo>
                  <a:cubicBezTo>
                    <a:pt x="289" y="820"/>
                    <a:pt x="341" y="788"/>
                    <a:pt x="378" y="726"/>
                  </a:cubicBezTo>
                  <a:lnTo>
                    <a:pt x="387" y="701"/>
                  </a:lnTo>
                  <a:lnTo>
                    <a:pt x="329" y="681"/>
                  </a:lnTo>
                  <a:lnTo>
                    <a:pt x="323" y="697"/>
                  </a:lnTo>
                  <a:cubicBezTo>
                    <a:pt x="297" y="738"/>
                    <a:pt x="266" y="758"/>
                    <a:pt x="224" y="758"/>
                  </a:cubicBezTo>
                  <a:lnTo>
                    <a:pt x="0" y="758"/>
                  </a:lnTo>
                  <a:close/>
                  <a:moveTo>
                    <a:pt x="535" y="343"/>
                  </a:moveTo>
                  <a:cubicBezTo>
                    <a:pt x="456" y="213"/>
                    <a:pt x="372" y="165"/>
                    <a:pt x="224" y="165"/>
                  </a:cubicBezTo>
                  <a:lnTo>
                    <a:pt x="0" y="165"/>
                  </a:lnTo>
                  <a:lnTo>
                    <a:pt x="0" y="227"/>
                  </a:lnTo>
                  <a:lnTo>
                    <a:pt x="224" y="227"/>
                  </a:lnTo>
                  <a:cubicBezTo>
                    <a:pt x="349" y="227"/>
                    <a:pt x="415" y="265"/>
                    <a:pt x="482" y="375"/>
                  </a:cubicBezTo>
                  <a:lnTo>
                    <a:pt x="696" y="730"/>
                  </a:lnTo>
                  <a:cubicBezTo>
                    <a:pt x="738" y="791"/>
                    <a:pt x="787" y="820"/>
                    <a:pt x="851" y="820"/>
                  </a:cubicBezTo>
                  <a:lnTo>
                    <a:pt x="990" y="820"/>
                  </a:lnTo>
                  <a:lnTo>
                    <a:pt x="990" y="717"/>
                  </a:lnTo>
                  <a:lnTo>
                    <a:pt x="1215" y="878"/>
                  </a:lnTo>
                  <a:lnTo>
                    <a:pt x="990" y="1034"/>
                  </a:lnTo>
                  <a:lnTo>
                    <a:pt x="990" y="927"/>
                  </a:lnTo>
                  <a:lnTo>
                    <a:pt x="851" y="927"/>
                  </a:lnTo>
                  <a:cubicBezTo>
                    <a:pt x="737" y="927"/>
                    <a:pt x="655" y="882"/>
                    <a:pt x="592" y="788"/>
                  </a:cubicBezTo>
                  <a:lnTo>
                    <a:pt x="380" y="443"/>
                  </a:lnTo>
                  <a:cubicBezTo>
                    <a:pt x="346" y="387"/>
                    <a:pt x="300" y="363"/>
                    <a:pt x="224" y="363"/>
                  </a:cubicBezTo>
                  <a:lnTo>
                    <a:pt x="0" y="363"/>
                  </a:lnTo>
                  <a:lnTo>
                    <a:pt x="0" y="425"/>
                  </a:lnTo>
                  <a:lnTo>
                    <a:pt x="224" y="425"/>
                  </a:lnTo>
                  <a:cubicBezTo>
                    <a:pt x="278" y="425"/>
                    <a:pt x="304" y="438"/>
                    <a:pt x="327" y="476"/>
                  </a:cubicBezTo>
                  <a:lnTo>
                    <a:pt x="540" y="821"/>
                  </a:lnTo>
                  <a:cubicBezTo>
                    <a:pt x="614" y="934"/>
                    <a:pt x="716" y="989"/>
                    <a:pt x="851" y="989"/>
                  </a:cubicBezTo>
                  <a:lnTo>
                    <a:pt x="928" y="989"/>
                  </a:lnTo>
                  <a:lnTo>
                    <a:pt x="928" y="1152"/>
                  </a:lnTo>
                  <a:lnTo>
                    <a:pt x="1323" y="879"/>
                  </a:lnTo>
                  <a:lnTo>
                    <a:pt x="928" y="596"/>
                  </a:lnTo>
                  <a:lnTo>
                    <a:pt x="928" y="758"/>
                  </a:lnTo>
                  <a:lnTo>
                    <a:pt x="851" y="758"/>
                  </a:lnTo>
                  <a:cubicBezTo>
                    <a:pt x="819" y="758"/>
                    <a:pt x="785" y="750"/>
                    <a:pt x="748" y="696"/>
                  </a:cubicBezTo>
                  <a:lnTo>
                    <a:pt x="535" y="343"/>
                  </a:lnTo>
                  <a:close/>
                  <a:moveTo>
                    <a:pt x="928" y="557"/>
                  </a:moveTo>
                  <a:lnTo>
                    <a:pt x="1318" y="287"/>
                  </a:lnTo>
                  <a:lnTo>
                    <a:pt x="928" y="0"/>
                  </a:lnTo>
                  <a:lnTo>
                    <a:pt x="928" y="165"/>
                  </a:lnTo>
                  <a:lnTo>
                    <a:pt x="851" y="165"/>
                  </a:lnTo>
                  <a:cubicBezTo>
                    <a:pt x="718" y="165"/>
                    <a:pt x="648" y="217"/>
                    <a:pt x="593" y="274"/>
                  </a:cubicBezTo>
                  <a:lnTo>
                    <a:pt x="638" y="317"/>
                  </a:lnTo>
                  <a:cubicBezTo>
                    <a:pt x="692" y="262"/>
                    <a:pt x="746" y="227"/>
                    <a:pt x="851" y="227"/>
                  </a:cubicBezTo>
                  <a:lnTo>
                    <a:pt x="990" y="227"/>
                  </a:lnTo>
                  <a:lnTo>
                    <a:pt x="990" y="123"/>
                  </a:lnTo>
                  <a:lnTo>
                    <a:pt x="1211" y="286"/>
                  </a:lnTo>
                  <a:lnTo>
                    <a:pt x="990" y="439"/>
                  </a:lnTo>
                  <a:lnTo>
                    <a:pt x="990" y="334"/>
                  </a:lnTo>
                  <a:lnTo>
                    <a:pt x="851" y="334"/>
                  </a:lnTo>
                  <a:cubicBezTo>
                    <a:pt x="787" y="334"/>
                    <a:pt x="736" y="388"/>
                    <a:pt x="693" y="437"/>
                  </a:cubicBezTo>
                  <a:lnTo>
                    <a:pt x="740" y="478"/>
                  </a:lnTo>
                  <a:cubicBezTo>
                    <a:pt x="777" y="436"/>
                    <a:pt x="815" y="397"/>
                    <a:pt x="851" y="397"/>
                  </a:cubicBezTo>
                  <a:lnTo>
                    <a:pt x="928" y="397"/>
                  </a:lnTo>
                  <a:lnTo>
                    <a:pt x="928" y="5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78" name="Google Shape;578;p112"/>
          <p:cNvGrpSpPr/>
          <p:nvPr/>
        </p:nvGrpSpPr>
        <p:grpSpPr>
          <a:xfrm>
            <a:off x="8443090" y="2052486"/>
            <a:ext cx="710291" cy="710292"/>
            <a:chOff x="6981550" y="1520336"/>
            <a:chExt cx="710291" cy="710292"/>
          </a:xfrm>
        </p:grpSpPr>
        <p:sp>
          <p:nvSpPr>
            <p:cNvPr id="579" name="Google Shape;579;p112"/>
            <p:cNvSpPr/>
            <p:nvPr/>
          </p:nvSpPr>
          <p:spPr>
            <a:xfrm>
              <a:off x="6981550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12"/>
            <p:cNvSpPr/>
            <p:nvPr/>
          </p:nvSpPr>
          <p:spPr>
            <a:xfrm>
              <a:off x="7125917" y="1664345"/>
              <a:ext cx="422275" cy="422275"/>
            </a:xfrm>
            <a:custGeom>
              <a:rect b="b" l="l" r="r" t="t"/>
              <a:pathLst>
                <a:path extrusionOk="0" h="1173" w="1174">
                  <a:moveTo>
                    <a:pt x="640" y="981"/>
                  </a:moveTo>
                  <a:cubicBezTo>
                    <a:pt x="640" y="994"/>
                    <a:pt x="648" y="1005"/>
                    <a:pt x="660" y="1010"/>
                  </a:cubicBezTo>
                  <a:cubicBezTo>
                    <a:pt x="671" y="1015"/>
                    <a:pt x="685" y="1012"/>
                    <a:pt x="693" y="1003"/>
                  </a:cubicBezTo>
                  <a:lnTo>
                    <a:pt x="756" y="940"/>
                  </a:lnTo>
                  <a:lnTo>
                    <a:pt x="988" y="1172"/>
                  </a:lnTo>
                  <a:lnTo>
                    <a:pt x="1032" y="1129"/>
                  </a:lnTo>
                  <a:lnTo>
                    <a:pt x="778" y="875"/>
                  </a:lnTo>
                  <a:cubicBezTo>
                    <a:pt x="766" y="862"/>
                    <a:pt x="746" y="862"/>
                    <a:pt x="734" y="875"/>
                  </a:cubicBezTo>
                  <a:lnTo>
                    <a:pt x="703" y="906"/>
                  </a:lnTo>
                  <a:lnTo>
                    <a:pt x="703" y="702"/>
                  </a:lnTo>
                  <a:lnTo>
                    <a:pt x="907" y="702"/>
                  </a:lnTo>
                  <a:lnTo>
                    <a:pt x="875" y="734"/>
                  </a:lnTo>
                  <a:cubicBezTo>
                    <a:pt x="863" y="746"/>
                    <a:pt x="863" y="765"/>
                    <a:pt x="875" y="777"/>
                  </a:cubicBezTo>
                  <a:lnTo>
                    <a:pt x="1129" y="1031"/>
                  </a:lnTo>
                  <a:lnTo>
                    <a:pt x="1173" y="987"/>
                  </a:lnTo>
                  <a:lnTo>
                    <a:pt x="941" y="755"/>
                  </a:lnTo>
                  <a:lnTo>
                    <a:pt x="1004" y="693"/>
                  </a:lnTo>
                  <a:cubicBezTo>
                    <a:pt x="1013" y="684"/>
                    <a:pt x="1015" y="671"/>
                    <a:pt x="1011" y="659"/>
                  </a:cubicBezTo>
                  <a:cubicBezTo>
                    <a:pt x="1006" y="647"/>
                    <a:pt x="995" y="640"/>
                    <a:pt x="982" y="640"/>
                  </a:cubicBezTo>
                  <a:lnTo>
                    <a:pt x="672" y="640"/>
                  </a:lnTo>
                  <a:cubicBezTo>
                    <a:pt x="654" y="640"/>
                    <a:pt x="640" y="654"/>
                    <a:pt x="640" y="671"/>
                  </a:cubicBezTo>
                  <a:lnTo>
                    <a:pt x="640" y="981"/>
                  </a:lnTo>
                  <a:close/>
                  <a:moveTo>
                    <a:pt x="533" y="191"/>
                  </a:moveTo>
                  <a:cubicBezTo>
                    <a:pt x="533" y="178"/>
                    <a:pt x="526" y="167"/>
                    <a:pt x="514" y="162"/>
                  </a:cubicBezTo>
                  <a:cubicBezTo>
                    <a:pt x="502" y="158"/>
                    <a:pt x="489" y="160"/>
                    <a:pt x="480" y="169"/>
                  </a:cubicBezTo>
                  <a:lnTo>
                    <a:pt x="417" y="232"/>
                  </a:lnTo>
                  <a:lnTo>
                    <a:pt x="185" y="0"/>
                  </a:lnTo>
                  <a:lnTo>
                    <a:pt x="142" y="44"/>
                  </a:lnTo>
                  <a:lnTo>
                    <a:pt x="396" y="298"/>
                  </a:lnTo>
                  <a:cubicBezTo>
                    <a:pt x="408" y="310"/>
                    <a:pt x="427" y="310"/>
                    <a:pt x="439" y="298"/>
                  </a:cubicBezTo>
                  <a:lnTo>
                    <a:pt x="471" y="266"/>
                  </a:lnTo>
                  <a:lnTo>
                    <a:pt x="471" y="470"/>
                  </a:lnTo>
                  <a:lnTo>
                    <a:pt x="267" y="470"/>
                  </a:lnTo>
                  <a:lnTo>
                    <a:pt x="298" y="439"/>
                  </a:lnTo>
                  <a:cubicBezTo>
                    <a:pt x="310" y="427"/>
                    <a:pt x="310" y="407"/>
                    <a:pt x="298" y="395"/>
                  </a:cubicBezTo>
                  <a:lnTo>
                    <a:pt x="44" y="141"/>
                  </a:lnTo>
                  <a:lnTo>
                    <a:pt x="0" y="185"/>
                  </a:lnTo>
                  <a:lnTo>
                    <a:pt x="233" y="417"/>
                  </a:lnTo>
                  <a:lnTo>
                    <a:pt x="170" y="480"/>
                  </a:lnTo>
                  <a:cubicBezTo>
                    <a:pt x="161" y="488"/>
                    <a:pt x="158" y="502"/>
                    <a:pt x="163" y="513"/>
                  </a:cubicBezTo>
                  <a:cubicBezTo>
                    <a:pt x="168" y="525"/>
                    <a:pt x="179" y="533"/>
                    <a:pt x="192" y="533"/>
                  </a:cubicBezTo>
                  <a:lnTo>
                    <a:pt x="502" y="533"/>
                  </a:lnTo>
                  <a:cubicBezTo>
                    <a:pt x="519" y="533"/>
                    <a:pt x="533" y="519"/>
                    <a:pt x="533" y="501"/>
                  </a:cubicBezTo>
                  <a:lnTo>
                    <a:pt x="533" y="191"/>
                  </a:lnTo>
                  <a:close/>
                  <a:moveTo>
                    <a:pt x="533" y="671"/>
                  </a:moveTo>
                  <a:cubicBezTo>
                    <a:pt x="533" y="654"/>
                    <a:pt x="519" y="640"/>
                    <a:pt x="502" y="640"/>
                  </a:cubicBezTo>
                  <a:lnTo>
                    <a:pt x="192" y="640"/>
                  </a:lnTo>
                  <a:cubicBezTo>
                    <a:pt x="179" y="640"/>
                    <a:pt x="168" y="647"/>
                    <a:pt x="163" y="659"/>
                  </a:cubicBezTo>
                  <a:cubicBezTo>
                    <a:pt x="158" y="671"/>
                    <a:pt x="161" y="684"/>
                    <a:pt x="170" y="693"/>
                  </a:cubicBezTo>
                  <a:lnTo>
                    <a:pt x="233" y="755"/>
                  </a:lnTo>
                  <a:lnTo>
                    <a:pt x="0" y="987"/>
                  </a:lnTo>
                  <a:lnTo>
                    <a:pt x="44" y="1031"/>
                  </a:lnTo>
                  <a:lnTo>
                    <a:pt x="298" y="777"/>
                  </a:lnTo>
                  <a:cubicBezTo>
                    <a:pt x="310" y="765"/>
                    <a:pt x="310" y="746"/>
                    <a:pt x="298" y="734"/>
                  </a:cubicBezTo>
                  <a:lnTo>
                    <a:pt x="267" y="702"/>
                  </a:lnTo>
                  <a:lnTo>
                    <a:pt x="471" y="702"/>
                  </a:lnTo>
                  <a:lnTo>
                    <a:pt x="471" y="906"/>
                  </a:lnTo>
                  <a:lnTo>
                    <a:pt x="439" y="875"/>
                  </a:lnTo>
                  <a:cubicBezTo>
                    <a:pt x="427" y="862"/>
                    <a:pt x="408" y="862"/>
                    <a:pt x="396" y="875"/>
                  </a:cubicBezTo>
                  <a:lnTo>
                    <a:pt x="142" y="1129"/>
                  </a:lnTo>
                  <a:lnTo>
                    <a:pt x="185" y="1172"/>
                  </a:lnTo>
                  <a:lnTo>
                    <a:pt x="417" y="940"/>
                  </a:lnTo>
                  <a:lnTo>
                    <a:pt x="480" y="1003"/>
                  </a:lnTo>
                  <a:cubicBezTo>
                    <a:pt x="489" y="1012"/>
                    <a:pt x="502" y="1015"/>
                    <a:pt x="514" y="1010"/>
                  </a:cubicBezTo>
                  <a:cubicBezTo>
                    <a:pt x="526" y="1005"/>
                    <a:pt x="533" y="994"/>
                    <a:pt x="533" y="981"/>
                  </a:cubicBezTo>
                  <a:lnTo>
                    <a:pt x="533" y="671"/>
                  </a:lnTo>
                  <a:close/>
                  <a:moveTo>
                    <a:pt x="941" y="417"/>
                  </a:moveTo>
                  <a:lnTo>
                    <a:pt x="1173" y="185"/>
                  </a:lnTo>
                  <a:lnTo>
                    <a:pt x="1129" y="141"/>
                  </a:lnTo>
                  <a:lnTo>
                    <a:pt x="875" y="395"/>
                  </a:lnTo>
                  <a:cubicBezTo>
                    <a:pt x="863" y="407"/>
                    <a:pt x="863" y="427"/>
                    <a:pt x="875" y="439"/>
                  </a:cubicBezTo>
                  <a:lnTo>
                    <a:pt x="907" y="470"/>
                  </a:lnTo>
                  <a:lnTo>
                    <a:pt x="703" y="470"/>
                  </a:lnTo>
                  <a:lnTo>
                    <a:pt x="703" y="266"/>
                  </a:lnTo>
                  <a:lnTo>
                    <a:pt x="734" y="298"/>
                  </a:lnTo>
                  <a:cubicBezTo>
                    <a:pt x="746" y="310"/>
                    <a:pt x="766" y="310"/>
                    <a:pt x="778" y="298"/>
                  </a:cubicBezTo>
                  <a:lnTo>
                    <a:pt x="1032" y="44"/>
                  </a:lnTo>
                  <a:lnTo>
                    <a:pt x="988" y="0"/>
                  </a:lnTo>
                  <a:lnTo>
                    <a:pt x="756" y="232"/>
                  </a:lnTo>
                  <a:lnTo>
                    <a:pt x="693" y="169"/>
                  </a:lnTo>
                  <a:cubicBezTo>
                    <a:pt x="685" y="160"/>
                    <a:pt x="671" y="158"/>
                    <a:pt x="660" y="162"/>
                  </a:cubicBezTo>
                  <a:cubicBezTo>
                    <a:pt x="648" y="167"/>
                    <a:pt x="640" y="178"/>
                    <a:pt x="640" y="191"/>
                  </a:cubicBezTo>
                  <a:lnTo>
                    <a:pt x="640" y="501"/>
                  </a:lnTo>
                  <a:cubicBezTo>
                    <a:pt x="640" y="519"/>
                    <a:pt x="654" y="533"/>
                    <a:pt x="671" y="533"/>
                  </a:cubicBezTo>
                  <a:lnTo>
                    <a:pt x="982" y="533"/>
                  </a:lnTo>
                  <a:cubicBezTo>
                    <a:pt x="994" y="533"/>
                    <a:pt x="1006" y="525"/>
                    <a:pt x="1011" y="513"/>
                  </a:cubicBezTo>
                  <a:cubicBezTo>
                    <a:pt x="1015" y="502"/>
                    <a:pt x="1013" y="488"/>
                    <a:pt x="1004" y="480"/>
                  </a:cubicBezTo>
                  <a:lnTo>
                    <a:pt x="941" y="4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1" name="Google Shape;581;p112"/>
          <p:cNvGrpSpPr/>
          <p:nvPr/>
        </p:nvGrpSpPr>
        <p:grpSpPr>
          <a:xfrm>
            <a:off x="9527983" y="2052486"/>
            <a:ext cx="710291" cy="710292"/>
            <a:chOff x="8066443" y="1520336"/>
            <a:chExt cx="710291" cy="710292"/>
          </a:xfrm>
        </p:grpSpPr>
        <p:sp>
          <p:nvSpPr>
            <p:cNvPr id="582" name="Google Shape;582;p112"/>
            <p:cNvSpPr/>
            <p:nvPr/>
          </p:nvSpPr>
          <p:spPr>
            <a:xfrm>
              <a:off x="8066443" y="152033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12"/>
            <p:cNvSpPr/>
            <p:nvPr/>
          </p:nvSpPr>
          <p:spPr>
            <a:xfrm>
              <a:off x="8196957" y="1650851"/>
              <a:ext cx="449262" cy="449263"/>
            </a:xfrm>
            <a:custGeom>
              <a:rect b="b" l="l" r="r" t="t"/>
              <a:pathLst>
                <a:path extrusionOk="0" h="1248" w="1249">
                  <a:moveTo>
                    <a:pt x="1076" y="993"/>
                  </a:moveTo>
                  <a:cubicBezTo>
                    <a:pt x="1105" y="993"/>
                    <a:pt x="1129" y="1017"/>
                    <a:pt x="1129" y="1046"/>
                  </a:cubicBezTo>
                  <a:cubicBezTo>
                    <a:pt x="1129" y="1076"/>
                    <a:pt x="1105" y="1100"/>
                    <a:pt x="1076" y="1100"/>
                  </a:cubicBezTo>
                  <a:cubicBezTo>
                    <a:pt x="1046" y="1100"/>
                    <a:pt x="1022" y="1076"/>
                    <a:pt x="1022" y="1046"/>
                  </a:cubicBezTo>
                  <a:cubicBezTo>
                    <a:pt x="1022" y="1017"/>
                    <a:pt x="1046" y="993"/>
                    <a:pt x="1076" y="993"/>
                  </a:cubicBezTo>
                  <a:close/>
                  <a:moveTo>
                    <a:pt x="828" y="843"/>
                  </a:moveTo>
                  <a:lnTo>
                    <a:pt x="975" y="990"/>
                  </a:lnTo>
                  <a:cubicBezTo>
                    <a:pt x="966" y="1007"/>
                    <a:pt x="960" y="1026"/>
                    <a:pt x="960" y="1046"/>
                  </a:cubicBezTo>
                  <a:cubicBezTo>
                    <a:pt x="960" y="1110"/>
                    <a:pt x="1012" y="1162"/>
                    <a:pt x="1076" y="1162"/>
                  </a:cubicBezTo>
                  <a:cubicBezTo>
                    <a:pt x="1139" y="1162"/>
                    <a:pt x="1191" y="1110"/>
                    <a:pt x="1191" y="1046"/>
                  </a:cubicBezTo>
                  <a:cubicBezTo>
                    <a:pt x="1191" y="982"/>
                    <a:pt x="1139" y="930"/>
                    <a:pt x="1076" y="930"/>
                  </a:cubicBezTo>
                  <a:cubicBezTo>
                    <a:pt x="1055" y="930"/>
                    <a:pt x="1036" y="936"/>
                    <a:pt x="1019" y="946"/>
                  </a:cubicBezTo>
                  <a:lnTo>
                    <a:pt x="872" y="799"/>
                  </a:lnTo>
                  <a:lnTo>
                    <a:pt x="828" y="843"/>
                  </a:lnTo>
                  <a:close/>
                  <a:moveTo>
                    <a:pt x="624" y="1077"/>
                  </a:moveTo>
                  <a:cubicBezTo>
                    <a:pt x="653" y="1077"/>
                    <a:pt x="678" y="1102"/>
                    <a:pt x="678" y="1131"/>
                  </a:cubicBezTo>
                  <a:cubicBezTo>
                    <a:pt x="678" y="1161"/>
                    <a:pt x="654" y="1184"/>
                    <a:pt x="624" y="1184"/>
                  </a:cubicBezTo>
                  <a:cubicBezTo>
                    <a:pt x="595" y="1184"/>
                    <a:pt x="570" y="1160"/>
                    <a:pt x="570" y="1131"/>
                  </a:cubicBezTo>
                  <a:cubicBezTo>
                    <a:pt x="570" y="1101"/>
                    <a:pt x="594" y="1077"/>
                    <a:pt x="624" y="1077"/>
                  </a:cubicBezTo>
                  <a:close/>
                  <a:moveTo>
                    <a:pt x="624" y="1247"/>
                  </a:moveTo>
                  <a:cubicBezTo>
                    <a:pt x="688" y="1247"/>
                    <a:pt x="740" y="1195"/>
                    <a:pt x="740" y="1131"/>
                  </a:cubicBezTo>
                  <a:cubicBezTo>
                    <a:pt x="740" y="1078"/>
                    <a:pt x="704" y="1034"/>
                    <a:pt x="655" y="1020"/>
                  </a:cubicBezTo>
                  <a:lnTo>
                    <a:pt x="655" y="905"/>
                  </a:lnTo>
                  <a:lnTo>
                    <a:pt x="593" y="905"/>
                  </a:lnTo>
                  <a:lnTo>
                    <a:pt x="593" y="1020"/>
                  </a:lnTo>
                  <a:cubicBezTo>
                    <a:pt x="544" y="1034"/>
                    <a:pt x="508" y="1078"/>
                    <a:pt x="508" y="1131"/>
                  </a:cubicBezTo>
                  <a:cubicBezTo>
                    <a:pt x="508" y="1195"/>
                    <a:pt x="560" y="1247"/>
                    <a:pt x="624" y="1247"/>
                  </a:cubicBezTo>
                  <a:close/>
                  <a:moveTo>
                    <a:pt x="173" y="993"/>
                  </a:moveTo>
                  <a:cubicBezTo>
                    <a:pt x="202" y="993"/>
                    <a:pt x="226" y="1017"/>
                    <a:pt x="226" y="1046"/>
                  </a:cubicBezTo>
                  <a:cubicBezTo>
                    <a:pt x="226" y="1076"/>
                    <a:pt x="202" y="1100"/>
                    <a:pt x="173" y="1100"/>
                  </a:cubicBezTo>
                  <a:cubicBezTo>
                    <a:pt x="143" y="1100"/>
                    <a:pt x="119" y="1076"/>
                    <a:pt x="119" y="1046"/>
                  </a:cubicBezTo>
                  <a:cubicBezTo>
                    <a:pt x="119" y="1017"/>
                    <a:pt x="143" y="993"/>
                    <a:pt x="173" y="993"/>
                  </a:cubicBezTo>
                  <a:close/>
                  <a:moveTo>
                    <a:pt x="173" y="1162"/>
                  </a:moveTo>
                  <a:cubicBezTo>
                    <a:pt x="236" y="1162"/>
                    <a:pt x="288" y="1110"/>
                    <a:pt x="288" y="1046"/>
                  </a:cubicBezTo>
                  <a:cubicBezTo>
                    <a:pt x="288" y="1026"/>
                    <a:pt x="282" y="1007"/>
                    <a:pt x="273" y="990"/>
                  </a:cubicBezTo>
                  <a:lnTo>
                    <a:pt x="420" y="843"/>
                  </a:lnTo>
                  <a:lnTo>
                    <a:pt x="376" y="799"/>
                  </a:lnTo>
                  <a:lnTo>
                    <a:pt x="229" y="946"/>
                  </a:lnTo>
                  <a:cubicBezTo>
                    <a:pt x="212" y="936"/>
                    <a:pt x="193" y="930"/>
                    <a:pt x="173" y="930"/>
                  </a:cubicBezTo>
                  <a:cubicBezTo>
                    <a:pt x="109" y="930"/>
                    <a:pt x="57" y="982"/>
                    <a:pt x="57" y="1046"/>
                  </a:cubicBezTo>
                  <a:cubicBezTo>
                    <a:pt x="57" y="1110"/>
                    <a:pt x="109" y="1162"/>
                    <a:pt x="173" y="1162"/>
                  </a:cubicBezTo>
                  <a:close/>
                  <a:moveTo>
                    <a:pt x="170" y="624"/>
                  </a:moveTo>
                  <a:cubicBezTo>
                    <a:pt x="170" y="653"/>
                    <a:pt x="145" y="677"/>
                    <a:pt x="116" y="677"/>
                  </a:cubicBezTo>
                  <a:cubicBezTo>
                    <a:pt x="86" y="677"/>
                    <a:pt x="63" y="653"/>
                    <a:pt x="63" y="624"/>
                  </a:cubicBezTo>
                  <a:cubicBezTo>
                    <a:pt x="63" y="594"/>
                    <a:pt x="87" y="570"/>
                    <a:pt x="116" y="570"/>
                  </a:cubicBezTo>
                  <a:cubicBezTo>
                    <a:pt x="146" y="570"/>
                    <a:pt x="170" y="594"/>
                    <a:pt x="170" y="624"/>
                  </a:cubicBezTo>
                  <a:close/>
                  <a:moveTo>
                    <a:pt x="0" y="624"/>
                  </a:moveTo>
                  <a:cubicBezTo>
                    <a:pt x="0" y="688"/>
                    <a:pt x="52" y="740"/>
                    <a:pt x="116" y="740"/>
                  </a:cubicBezTo>
                  <a:cubicBezTo>
                    <a:pt x="169" y="740"/>
                    <a:pt x="213" y="704"/>
                    <a:pt x="227" y="655"/>
                  </a:cubicBezTo>
                  <a:lnTo>
                    <a:pt x="342" y="655"/>
                  </a:lnTo>
                  <a:lnTo>
                    <a:pt x="342" y="593"/>
                  </a:lnTo>
                  <a:lnTo>
                    <a:pt x="227" y="593"/>
                  </a:lnTo>
                  <a:cubicBezTo>
                    <a:pt x="213" y="544"/>
                    <a:pt x="169" y="508"/>
                    <a:pt x="116" y="508"/>
                  </a:cubicBezTo>
                  <a:cubicBezTo>
                    <a:pt x="52" y="508"/>
                    <a:pt x="0" y="560"/>
                    <a:pt x="0" y="624"/>
                  </a:cubicBezTo>
                  <a:close/>
                  <a:moveTo>
                    <a:pt x="173" y="254"/>
                  </a:moveTo>
                  <a:cubicBezTo>
                    <a:pt x="143" y="254"/>
                    <a:pt x="119" y="230"/>
                    <a:pt x="119" y="201"/>
                  </a:cubicBezTo>
                  <a:cubicBezTo>
                    <a:pt x="119" y="171"/>
                    <a:pt x="143" y="147"/>
                    <a:pt x="173" y="147"/>
                  </a:cubicBezTo>
                  <a:cubicBezTo>
                    <a:pt x="202" y="147"/>
                    <a:pt x="226" y="171"/>
                    <a:pt x="226" y="201"/>
                  </a:cubicBezTo>
                  <a:cubicBezTo>
                    <a:pt x="226" y="230"/>
                    <a:pt x="202" y="254"/>
                    <a:pt x="173" y="254"/>
                  </a:cubicBezTo>
                  <a:close/>
                  <a:moveTo>
                    <a:pt x="420" y="404"/>
                  </a:moveTo>
                  <a:lnTo>
                    <a:pt x="273" y="257"/>
                  </a:lnTo>
                  <a:cubicBezTo>
                    <a:pt x="282" y="240"/>
                    <a:pt x="288" y="221"/>
                    <a:pt x="288" y="201"/>
                  </a:cubicBezTo>
                  <a:cubicBezTo>
                    <a:pt x="288" y="137"/>
                    <a:pt x="236" y="85"/>
                    <a:pt x="173" y="85"/>
                  </a:cubicBezTo>
                  <a:cubicBezTo>
                    <a:pt x="109" y="85"/>
                    <a:pt x="57" y="137"/>
                    <a:pt x="57" y="201"/>
                  </a:cubicBezTo>
                  <a:cubicBezTo>
                    <a:pt x="57" y="264"/>
                    <a:pt x="109" y="316"/>
                    <a:pt x="173" y="316"/>
                  </a:cubicBezTo>
                  <a:cubicBezTo>
                    <a:pt x="193" y="316"/>
                    <a:pt x="212" y="310"/>
                    <a:pt x="229" y="301"/>
                  </a:cubicBezTo>
                  <a:lnTo>
                    <a:pt x="376" y="448"/>
                  </a:lnTo>
                  <a:lnTo>
                    <a:pt x="420" y="404"/>
                  </a:lnTo>
                  <a:close/>
                  <a:moveTo>
                    <a:pt x="624" y="170"/>
                  </a:moveTo>
                  <a:cubicBezTo>
                    <a:pt x="594" y="170"/>
                    <a:pt x="571" y="146"/>
                    <a:pt x="571" y="116"/>
                  </a:cubicBezTo>
                  <a:cubicBezTo>
                    <a:pt x="571" y="86"/>
                    <a:pt x="595" y="62"/>
                    <a:pt x="624" y="62"/>
                  </a:cubicBezTo>
                  <a:cubicBezTo>
                    <a:pt x="654" y="62"/>
                    <a:pt x="678" y="86"/>
                    <a:pt x="678" y="116"/>
                  </a:cubicBezTo>
                  <a:cubicBezTo>
                    <a:pt x="678" y="146"/>
                    <a:pt x="653" y="170"/>
                    <a:pt x="624" y="170"/>
                  </a:cubicBezTo>
                  <a:close/>
                  <a:moveTo>
                    <a:pt x="624" y="0"/>
                  </a:moveTo>
                  <a:cubicBezTo>
                    <a:pt x="560" y="0"/>
                    <a:pt x="508" y="52"/>
                    <a:pt x="508" y="116"/>
                  </a:cubicBezTo>
                  <a:cubicBezTo>
                    <a:pt x="508" y="169"/>
                    <a:pt x="544" y="213"/>
                    <a:pt x="593" y="227"/>
                  </a:cubicBezTo>
                  <a:lnTo>
                    <a:pt x="593" y="342"/>
                  </a:lnTo>
                  <a:lnTo>
                    <a:pt x="655" y="342"/>
                  </a:lnTo>
                  <a:lnTo>
                    <a:pt x="655" y="227"/>
                  </a:lnTo>
                  <a:cubicBezTo>
                    <a:pt x="704" y="213"/>
                    <a:pt x="740" y="169"/>
                    <a:pt x="740" y="116"/>
                  </a:cubicBezTo>
                  <a:cubicBezTo>
                    <a:pt x="740" y="52"/>
                    <a:pt x="688" y="0"/>
                    <a:pt x="624" y="0"/>
                  </a:cubicBezTo>
                  <a:close/>
                  <a:moveTo>
                    <a:pt x="624" y="819"/>
                  </a:moveTo>
                  <a:cubicBezTo>
                    <a:pt x="517" y="819"/>
                    <a:pt x="429" y="731"/>
                    <a:pt x="429" y="624"/>
                  </a:cubicBezTo>
                  <a:cubicBezTo>
                    <a:pt x="429" y="517"/>
                    <a:pt x="517" y="429"/>
                    <a:pt x="624" y="429"/>
                  </a:cubicBezTo>
                  <a:cubicBezTo>
                    <a:pt x="732" y="429"/>
                    <a:pt x="819" y="517"/>
                    <a:pt x="819" y="624"/>
                  </a:cubicBezTo>
                  <a:cubicBezTo>
                    <a:pt x="819" y="731"/>
                    <a:pt x="732" y="819"/>
                    <a:pt x="624" y="819"/>
                  </a:cubicBezTo>
                  <a:close/>
                  <a:moveTo>
                    <a:pt x="624" y="367"/>
                  </a:moveTo>
                  <a:cubicBezTo>
                    <a:pt x="483" y="367"/>
                    <a:pt x="367" y="482"/>
                    <a:pt x="367" y="624"/>
                  </a:cubicBezTo>
                  <a:cubicBezTo>
                    <a:pt x="367" y="766"/>
                    <a:pt x="483" y="880"/>
                    <a:pt x="624" y="880"/>
                  </a:cubicBezTo>
                  <a:cubicBezTo>
                    <a:pt x="766" y="880"/>
                    <a:pt x="881" y="766"/>
                    <a:pt x="881" y="624"/>
                  </a:cubicBezTo>
                  <a:cubicBezTo>
                    <a:pt x="881" y="482"/>
                    <a:pt x="766" y="367"/>
                    <a:pt x="624" y="367"/>
                  </a:cubicBezTo>
                  <a:close/>
                  <a:moveTo>
                    <a:pt x="1076" y="254"/>
                  </a:moveTo>
                  <a:cubicBezTo>
                    <a:pt x="1046" y="254"/>
                    <a:pt x="1022" y="230"/>
                    <a:pt x="1022" y="201"/>
                  </a:cubicBezTo>
                  <a:cubicBezTo>
                    <a:pt x="1022" y="171"/>
                    <a:pt x="1046" y="147"/>
                    <a:pt x="1076" y="147"/>
                  </a:cubicBezTo>
                  <a:cubicBezTo>
                    <a:pt x="1105" y="147"/>
                    <a:pt x="1129" y="171"/>
                    <a:pt x="1129" y="201"/>
                  </a:cubicBezTo>
                  <a:cubicBezTo>
                    <a:pt x="1129" y="230"/>
                    <a:pt x="1105" y="254"/>
                    <a:pt x="1076" y="254"/>
                  </a:cubicBezTo>
                  <a:close/>
                  <a:moveTo>
                    <a:pt x="1076" y="85"/>
                  </a:moveTo>
                  <a:cubicBezTo>
                    <a:pt x="1012" y="85"/>
                    <a:pt x="960" y="137"/>
                    <a:pt x="960" y="201"/>
                  </a:cubicBezTo>
                  <a:cubicBezTo>
                    <a:pt x="960" y="221"/>
                    <a:pt x="966" y="240"/>
                    <a:pt x="975" y="257"/>
                  </a:cubicBezTo>
                  <a:lnTo>
                    <a:pt x="828" y="404"/>
                  </a:lnTo>
                  <a:lnTo>
                    <a:pt x="872" y="448"/>
                  </a:lnTo>
                  <a:lnTo>
                    <a:pt x="1019" y="301"/>
                  </a:lnTo>
                  <a:cubicBezTo>
                    <a:pt x="1036" y="310"/>
                    <a:pt x="1055" y="316"/>
                    <a:pt x="1076" y="316"/>
                  </a:cubicBezTo>
                  <a:cubicBezTo>
                    <a:pt x="1139" y="316"/>
                    <a:pt x="1191" y="264"/>
                    <a:pt x="1191" y="201"/>
                  </a:cubicBezTo>
                  <a:cubicBezTo>
                    <a:pt x="1191" y="137"/>
                    <a:pt x="1139" y="85"/>
                    <a:pt x="1076" y="85"/>
                  </a:cubicBezTo>
                  <a:close/>
                  <a:moveTo>
                    <a:pt x="1132" y="678"/>
                  </a:moveTo>
                  <a:cubicBezTo>
                    <a:pt x="1102" y="678"/>
                    <a:pt x="1078" y="653"/>
                    <a:pt x="1078" y="624"/>
                  </a:cubicBezTo>
                  <a:cubicBezTo>
                    <a:pt x="1078" y="594"/>
                    <a:pt x="1103" y="570"/>
                    <a:pt x="1132" y="570"/>
                  </a:cubicBezTo>
                  <a:cubicBezTo>
                    <a:pt x="1162" y="570"/>
                    <a:pt x="1186" y="594"/>
                    <a:pt x="1186" y="624"/>
                  </a:cubicBezTo>
                  <a:cubicBezTo>
                    <a:pt x="1186" y="654"/>
                    <a:pt x="1161" y="678"/>
                    <a:pt x="1132" y="678"/>
                  </a:cubicBezTo>
                  <a:close/>
                  <a:moveTo>
                    <a:pt x="1132" y="508"/>
                  </a:moveTo>
                  <a:cubicBezTo>
                    <a:pt x="1079" y="508"/>
                    <a:pt x="1035" y="544"/>
                    <a:pt x="1021" y="593"/>
                  </a:cubicBezTo>
                  <a:lnTo>
                    <a:pt x="906" y="593"/>
                  </a:lnTo>
                  <a:lnTo>
                    <a:pt x="906" y="655"/>
                  </a:lnTo>
                  <a:lnTo>
                    <a:pt x="1021" y="655"/>
                  </a:lnTo>
                  <a:cubicBezTo>
                    <a:pt x="1035" y="704"/>
                    <a:pt x="1079" y="740"/>
                    <a:pt x="1132" y="740"/>
                  </a:cubicBezTo>
                  <a:cubicBezTo>
                    <a:pt x="1196" y="740"/>
                    <a:pt x="1248" y="688"/>
                    <a:pt x="1248" y="624"/>
                  </a:cubicBezTo>
                  <a:cubicBezTo>
                    <a:pt x="1248" y="560"/>
                    <a:pt x="1196" y="508"/>
                    <a:pt x="1132" y="5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4" name="Google Shape;584;p112"/>
          <p:cNvGrpSpPr/>
          <p:nvPr/>
        </p:nvGrpSpPr>
        <p:grpSpPr>
          <a:xfrm>
            <a:off x="5137970" y="4062353"/>
            <a:ext cx="710291" cy="710292"/>
            <a:chOff x="3676430" y="3530203"/>
            <a:chExt cx="710291" cy="710292"/>
          </a:xfrm>
        </p:grpSpPr>
        <p:sp>
          <p:nvSpPr>
            <p:cNvPr id="585" name="Google Shape;585;p112"/>
            <p:cNvSpPr/>
            <p:nvPr/>
          </p:nvSpPr>
          <p:spPr>
            <a:xfrm>
              <a:off x="3676430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12"/>
            <p:cNvSpPr/>
            <p:nvPr/>
          </p:nvSpPr>
          <p:spPr>
            <a:xfrm>
              <a:off x="3852981" y="3655956"/>
              <a:ext cx="357188" cy="458787"/>
            </a:xfrm>
            <a:custGeom>
              <a:rect b="b" l="l" r="r" t="t"/>
              <a:pathLst>
                <a:path extrusionOk="0" h="1276" w="994">
                  <a:moveTo>
                    <a:pt x="790" y="1071"/>
                  </a:moveTo>
                  <a:lnTo>
                    <a:pt x="711" y="1071"/>
                  </a:lnTo>
                  <a:lnTo>
                    <a:pt x="711" y="796"/>
                  </a:lnTo>
                  <a:lnTo>
                    <a:pt x="790" y="796"/>
                  </a:lnTo>
                  <a:lnTo>
                    <a:pt x="790" y="1071"/>
                  </a:lnTo>
                  <a:close/>
                  <a:moveTo>
                    <a:pt x="852" y="734"/>
                  </a:moveTo>
                  <a:lnTo>
                    <a:pt x="649" y="734"/>
                  </a:lnTo>
                  <a:lnTo>
                    <a:pt x="649" y="1134"/>
                  </a:lnTo>
                  <a:lnTo>
                    <a:pt x="852" y="1134"/>
                  </a:lnTo>
                  <a:lnTo>
                    <a:pt x="852" y="734"/>
                  </a:lnTo>
                  <a:close/>
                  <a:moveTo>
                    <a:pt x="539" y="570"/>
                  </a:moveTo>
                  <a:lnTo>
                    <a:pt x="849" y="570"/>
                  </a:lnTo>
                  <a:lnTo>
                    <a:pt x="849" y="508"/>
                  </a:lnTo>
                  <a:lnTo>
                    <a:pt x="539" y="508"/>
                  </a:lnTo>
                  <a:lnTo>
                    <a:pt x="539" y="570"/>
                  </a:lnTo>
                  <a:close/>
                  <a:moveTo>
                    <a:pt x="536" y="1071"/>
                  </a:moveTo>
                  <a:lnTo>
                    <a:pt x="457" y="1071"/>
                  </a:lnTo>
                  <a:lnTo>
                    <a:pt x="457" y="908"/>
                  </a:lnTo>
                  <a:lnTo>
                    <a:pt x="536" y="908"/>
                  </a:lnTo>
                  <a:lnTo>
                    <a:pt x="536" y="1071"/>
                  </a:lnTo>
                  <a:close/>
                  <a:moveTo>
                    <a:pt x="598" y="847"/>
                  </a:moveTo>
                  <a:lnTo>
                    <a:pt x="395" y="847"/>
                  </a:lnTo>
                  <a:lnTo>
                    <a:pt x="395" y="1134"/>
                  </a:lnTo>
                  <a:lnTo>
                    <a:pt x="598" y="1134"/>
                  </a:lnTo>
                  <a:lnTo>
                    <a:pt x="598" y="847"/>
                  </a:lnTo>
                  <a:close/>
                  <a:moveTo>
                    <a:pt x="282" y="1071"/>
                  </a:moveTo>
                  <a:lnTo>
                    <a:pt x="203" y="1071"/>
                  </a:lnTo>
                  <a:lnTo>
                    <a:pt x="203" y="739"/>
                  </a:lnTo>
                  <a:lnTo>
                    <a:pt x="282" y="739"/>
                  </a:lnTo>
                  <a:lnTo>
                    <a:pt x="282" y="1071"/>
                  </a:lnTo>
                  <a:close/>
                  <a:moveTo>
                    <a:pt x="344" y="677"/>
                  </a:moveTo>
                  <a:lnTo>
                    <a:pt x="141" y="677"/>
                  </a:lnTo>
                  <a:lnTo>
                    <a:pt x="141" y="1134"/>
                  </a:lnTo>
                  <a:lnTo>
                    <a:pt x="344" y="1134"/>
                  </a:lnTo>
                  <a:lnTo>
                    <a:pt x="344" y="677"/>
                  </a:lnTo>
                  <a:close/>
                  <a:moveTo>
                    <a:pt x="367" y="342"/>
                  </a:moveTo>
                  <a:cubicBezTo>
                    <a:pt x="367" y="372"/>
                    <a:pt x="343" y="395"/>
                    <a:pt x="313" y="395"/>
                  </a:cubicBezTo>
                  <a:cubicBezTo>
                    <a:pt x="283" y="395"/>
                    <a:pt x="259" y="372"/>
                    <a:pt x="259" y="342"/>
                  </a:cubicBezTo>
                  <a:lnTo>
                    <a:pt x="259" y="313"/>
                  </a:lnTo>
                  <a:cubicBezTo>
                    <a:pt x="259" y="283"/>
                    <a:pt x="283" y="260"/>
                    <a:pt x="313" y="260"/>
                  </a:cubicBezTo>
                  <a:cubicBezTo>
                    <a:pt x="343" y="260"/>
                    <a:pt x="367" y="283"/>
                    <a:pt x="367" y="313"/>
                  </a:cubicBezTo>
                  <a:lnTo>
                    <a:pt x="367" y="342"/>
                  </a:lnTo>
                  <a:close/>
                  <a:moveTo>
                    <a:pt x="423" y="567"/>
                  </a:moveTo>
                  <a:lnTo>
                    <a:pt x="485" y="567"/>
                  </a:lnTo>
                  <a:lnTo>
                    <a:pt x="485" y="511"/>
                  </a:lnTo>
                  <a:cubicBezTo>
                    <a:pt x="485" y="463"/>
                    <a:pt x="448" y="431"/>
                    <a:pt x="403" y="413"/>
                  </a:cubicBezTo>
                  <a:cubicBezTo>
                    <a:pt x="419" y="393"/>
                    <a:pt x="429" y="369"/>
                    <a:pt x="429" y="342"/>
                  </a:cubicBezTo>
                  <a:lnTo>
                    <a:pt x="429" y="313"/>
                  </a:lnTo>
                  <a:cubicBezTo>
                    <a:pt x="429" y="250"/>
                    <a:pt x="377" y="198"/>
                    <a:pt x="313" y="198"/>
                  </a:cubicBezTo>
                  <a:cubicBezTo>
                    <a:pt x="249" y="198"/>
                    <a:pt x="197" y="250"/>
                    <a:pt x="197" y="313"/>
                  </a:cubicBezTo>
                  <a:lnTo>
                    <a:pt x="197" y="342"/>
                  </a:lnTo>
                  <a:cubicBezTo>
                    <a:pt x="197" y="369"/>
                    <a:pt x="207" y="393"/>
                    <a:pt x="223" y="413"/>
                  </a:cubicBezTo>
                  <a:cubicBezTo>
                    <a:pt x="178" y="431"/>
                    <a:pt x="141" y="463"/>
                    <a:pt x="141" y="511"/>
                  </a:cubicBezTo>
                  <a:lnTo>
                    <a:pt x="141" y="567"/>
                  </a:lnTo>
                  <a:lnTo>
                    <a:pt x="203" y="567"/>
                  </a:lnTo>
                  <a:lnTo>
                    <a:pt x="203" y="511"/>
                  </a:lnTo>
                  <a:cubicBezTo>
                    <a:pt x="203" y="479"/>
                    <a:pt x="269" y="457"/>
                    <a:pt x="313" y="457"/>
                  </a:cubicBezTo>
                  <a:cubicBezTo>
                    <a:pt x="357" y="457"/>
                    <a:pt x="423" y="479"/>
                    <a:pt x="423" y="511"/>
                  </a:cubicBezTo>
                  <a:lnTo>
                    <a:pt x="423" y="567"/>
                  </a:lnTo>
                  <a:close/>
                  <a:moveTo>
                    <a:pt x="849" y="395"/>
                  </a:moveTo>
                  <a:lnTo>
                    <a:pt x="539" y="395"/>
                  </a:lnTo>
                  <a:lnTo>
                    <a:pt x="539" y="457"/>
                  </a:lnTo>
                  <a:lnTo>
                    <a:pt x="849" y="457"/>
                  </a:lnTo>
                  <a:lnTo>
                    <a:pt x="849" y="395"/>
                  </a:lnTo>
                  <a:close/>
                  <a:moveTo>
                    <a:pt x="877" y="316"/>
                  </a:moveTo>
                  <a:lnTo>
                    <a:pt x="877" y="254"/>
                  </a:lnTo>
                  <a:lnTo>
                    <a:pt x="739" y="254"/>
                  </a:lnTo>
                  <a:lnTo>
                    <a:pt x="739" y="116"/>
                  </a:lnTo>
                  <a:lnTo>
                    <a:pt x="677" y="116"/>
                  </a:lnTo>
                  <a:lnTo>
                    <a:pt x="677" y="316"/>
                  </a:lnTo>
                  <a:lnTo>
                    <a:pt x="877" y="316"/>
                  </a:lnTo>
                  <a:close/>
                  <a:moveTo>
                    <a:pt x="931" y="1187"/>
                  </a:moveTo>
                  <a:cubicBezTo>
                    <a:pt x="931" y="1201"/>
                    <a:pt x="920" y="1213"/>
                    <a:pt x="906" y="1213"/>
                  </a:cubicBezTo>
                  <a:lnTo>
                    <a:pt x="87" y="1213"/>
                  </a:lnTo>
                  <a:cubicBezTo>
                    <a:pt x="73" y="1213"/>
                    <a:pt x="62" y="1201"/>
                    <a:pt x="62" y="1187"/>
                  </a:cubicBezTo>
                  <a:lnTo>
                    <a:pt x="62" y="88"/>
                  </a:lnTo>
                  <a:cubicBezTo>
                    <a:pt x="62" y="74"/>
                    <a:pt x="73" y="62"/>
                    <a:pt x="87" y="62"/>
                  </a:cubicBezTo>
                  <a:lnTo>
                    <a:pt x="723" y="62"/>
                  </a:lnTo>
                  <a:lnTo>
                    <a:pt x="931" y="270"/>
                  </a:lnTo>
                  <a:lnTo>
                    <a:pt x="931" y="1187"/>
                  </a:lnTo>
                  <a:close/>
                  <a:moveTo>
                    <a:pt x="993" y="244"/>
                  </a:moveTo>
                  <a:lnTo>
                    <a:pt x="749" y="0"/>
                  </a:lnTo>
                  <a:lnTo>
                    <a:pt x="87" y="0"/>
                  </a:lnTo>
                  <a:cubicBezTo>
                    <a:pt x="39" y="0"/>
                    <a:pt x="0" y="39"/>
                    <a:pt x="0" y="88"/>
                  </a:cubicBezTo>
                  <a:lnTo>
                    <a:pt x="0" y="1187"/>
                  </a:lnTo>
                  <a:cubicBezTo>
                    <a:pt x="0" y="1235"/>
                    <a:pt x="39" y="1275"/>
                    <a:pt x="87" y="1275"/>
                  </a:cubicBezTo>
                  <a:lnTo>
                    <a:pt x="906" y="1275"/>
                  </a:lnTo>
                  <a:cubicBezTo>
                    <a:pt x="954" y="1275"/>
                    <a:pt x="993" y="1235"/>
                    <a:pt x="993" y="1187"/>
                  </a:cubicBezTo>
                  <a:lnTo>
                    <a:pt x="993" y="2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87" name="Google Shape;587;p112"/>
          <p:cNvGrpSpPr/>
          <p:nvPr/>
        </p:nvGrpSpPr>
        <p:grpSpPr>
          <a:xfrm>
            <a:off x="9520527" y="3030776"/>
            <a:ext cx="710291" cy="710292"/>
            <a:chOff x="8058987" y="2498626"/>
            <a:chExt cx="710291" cy="710292"/>
          </a:xfrm>
        </p:grpSpPr>
        <p:sp>
          <p:nvSpPr>
            <p:cNvPr id="588" name="Google Shape;588;p112"/>
            <p:cNvSpPr/>
            <p:nvPr/>
          </p:nvSpPr>
          <p:spPr>
            <a:xfrm>
              <a:off x="8058987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112"/>
            <p:cNvSpPr/>
            <p:nvPr/>
          </p:nvSpPr>
          <p:spPr>
            <a:xfrm>
              <a:off x="8200613" y="2613266"/>
              <a:ext cx="427038" cy="481013"/>
            </a:xfrm>
            <a:custGeom>
              <a:rect b="b" l="l" r="r" t="t"/>
              <a:pathLst>
                <a:path extrusionOk="0" h="1334" w="1185">
                  <a:moveTo>
                    <a:pt x="1037" y="1242"/>
                  </a:moveTo>
                  <a:cubicBezTo>
                    <a:pt x="1030" y="1242"/>
                    <a:pt x="1024" y="1236"/>
                    <a:pt x="1024" y="1229"/>
                  </a:cubicBezTo>
                  <a:cubicBezTo>
                    <a:pt x="1024" y="1222"/>
                    <a:pt x="1030" y="1216"/>
                    <a:pt x="1037" y="1216"/>
                  </a:cubicBezTo>
                  <a:cubicBezTo>
                    <a:pt x="1045" y="1216"/>
                    <a:pt x="1051" y="1222"/>
                    <a:pt x="1051" y="1229"/>
                  </a:cubicBezTo>
                  <a:cubicBezTo>
                    <a:pt x="1051" y="1236"/>
                    <a:pt x="1045" y="1242"/>
                    <a:pt x="1037" y="1242"/>
                  </a:cubicBezTo>
                  <a:close/>
                  <a:moveTo>
                    <a:pt x="1037" y="1187"/>
                  </a:moveTo>
                  <a:cubicBezTo>
                    <a:pt x="1014" y="1187"/>
                    <a:pt x="995" y="1206"/>
                    <a:pt x="995" y="1229"/>
                  </a:cubicBezTo>
                  <a:cubicBezTo>
                    <a:pt x="995" y="1252"/>
                    <a:pt x="1014" y="1271"/>
                    <a:pt x="1037" y="1271"/>
                  </a:cubicBezTo>
                  <a:cubicBezTo>
                    <a:pt x="1060" y="1271"/>
                    <a:pt x="1079" y="1252"/>
                    <a:pt x="1079" y="1229"/>
                  </a:cubicBezTo>
                  <a:cubicBezTo>
                    <a:pt x="1079" y="1206"/>
                    <a:pt x="1060" y="1187"/>
                    <a:pt x="1037" y="1187"/>
                  </a:cubicBezTo>
                  <a:close/>
                  <a:moveTo>
                    <a:pt x="766" y="1180"/>
                  </a:moveTo>
                  <a:lnTo>
                    <a:pt x="1095" y="1180"/>
                  </a:lnTo>
                  <a:lnTo>
                    <a:pt x="1095" y="1277"/>
                  </a:lnTo>
                  <a:lnTo>
                    <a:pt x="766" y="1277"/>
                  </a:lnTo>
                  <a:lnTo>
                    <a:pt x="766" y="1180"/>
                  </a:lnTo>
                  <a:close/>
                  <a:moveTo>
                    <a:pt x="711" y="1305"/>
                  </a:moveTo>
                  <a:cubicBezTo>
                    <a:pt x="711" y="1320"/>
                    <a:pt x="723" y="1333"/>
                    <a:pt x="738" y="1333"/>
                  </a:cubicBezTo>
                  <a:lnTo>
                    <a:pt x="1123" y="1333"/>
                  </a:lnTo>
                  <a:cubicBezTo>
                    <a:pt x="1138" y="1333"/>
                    <a:pt x="1150" y="1320"/>
                    <a:pt x="1150" y="1305"/>
                  </a:cubicBezTo>
                  <a:lnTo>
                    <a:pt x="1150" y="1153"/>
                  </a:lnTo>
                  <a:cubicBezTo>
                    <a:pt x="1150" y="1137"/>
                    <a:pt x="1138" y="1125"/>
                    <a:pt x="1123" y="1125"/>
                  </a:cubicBezTo>
                  <a:lnTo>
                    <a:pt x="738" y="1125"/>
                  </a:lnTo>
                  <a:cubicBezTo>
                    <a:pt x="723" y="1125"/>
                    <a:pt x="711" y="1137"/>
                    <a:pt x="711" y="1153"/>
                  </a:cubicBezTo>
                  <a:lnTo>
                    <a:pt x="711" y="1305"/>
                  </a:lnTo>
                  <a:close/>
                  <a:moveTo>
                    <a:pt x="603" y="76"/>
                  </a:moveTo>
                  <a:lnTo>
                    <a:pt x="413" y="76"/>
                  </a:lnTo>
                  <a:lnTo>
                    <a:pt x="413" y="132"/>
                  </a:lnTo>
                  <a:lnTo>
                    <a:pt x="603" y="132"/>
                  </a:lnTo>
                  <a:lnTo>
                    <a:pt x="603" y="76"/>
                  </a:lnTo>
                  <a:close/>
                  <a:moveTo>
                    <a:pt x="960" y="152"/>
                  </a:moveTo>
                  <a:lnTo>
                    <a:pt x="55" y="152"/>
                  </a:lnTo>
                  <a:lnTo>
                    <a:pt x="55" y="104"/>
                  </a:lnTo>
                  <a:cubicBezTo>
                    <a:pt x="55" y="77"/>
                    <a:pt x="77" y="55"/>
                    <a:pt x="104" y="55"/>
                  </a:cubicBezTo>
                  <a:lnTo>
                    <a:pt x="912" y="55"/>
                  </a:lnTo>
                  <a:cubicBezTo>
                    <a:pt x="939" y="55"/>
                    <a:pt x="960" y="77"/>
                    <a:pt x="960" y="104"/>
                  </a:cubicBezTo>
                  <a:lnTo>
                    <a:pt x="960" y="152"/>
                  </a:lnTo>
                  <a:close/>
                  <a:moveTo>
                    <a:pt x="1016" y="104"/>
                  </a:moveTo>
                  <a:cubicBezTo>
                    <a:pt x="1016" y="46"/>
                    <a:pt x="969" y="0"/>
                    <a:pt x="912" y="0"/>
                  </a:cubicBezTo>
                  <a:lnTo>
                    <a:pt x="104" y="0"/>
                  </a:lnTo>
                  <a:cubicBezTo>
                    <a:pt x="46" y="0"/>
                    <a:pt x="0" y="46"/>
                    <a:pt x="0" y="104"/>
                  </a:cubicBezTo>
                  <a:lnTo>
                    <a:pt x="0" y="1229"/>
                  </a:lnTo>
                  <a:cubicBezTo>
                    <a:pt x="0" y="1286"/>
                    <a:pt x="46" y="1333"/>
                    <a:pt x="104" y="1333"/>
                  </a:cubicBezTo>
                  <a:lnTo>
                    <a:pt x="612" y="1333"/>
                  </a:lnTo>
                  <a:cubicBezTo>
                    <a:pt x="627" y="1333"/>
                    <a:pt x="640" y="1320"/>
                    <a:pt x="640" y="1305"/>
                  </a:cubicBezTo>
                  <a:cubicBezTo>
                    <a:pt x="640" y="1290"/>
                    <a:pt x="627" y="1277"/>
                    <a:pt x="612" y="1277"/>
                  </a:cubicBezTo>
                  <a:lnTo>
                    <a:pt x="104" y="1277"/>
                  </a:lnTo>
                  <a:cubicBezTo>
                    <a:pt x="77" y="1277"/>
                    <a:pt x="55" y="1256"/>
                    <a:pt x="55" y="1229"/>
                  </a:cubicBezTo>
                  <a:lnTo>
                    <a:pt x="55" y="1180"/>
                  </a:lnTo>
                  <a:lnTo>
                    <a:pt x="603" y="1180"/>
                  </a:lnTo>
                  <a:cubicBezTo>
                    <a:pt x="618" y="1180"/>
                    <a:pt x="631" y="1168"/>
                    <a:pt x="631" y="1153"/>
                  </a:cubicBezTo>
                  <a:cubicBezTo>
                    <a:pt x="631" y="1137"/>
                    <a:pt x="618" y="1125"/>
                    <a:pt x="603" y="1125"/>
                  </a:cubicBezTo>
                  <a:lnTo>
                    <a:pt x="55" y="1125"/>
                  </a:lnTo>
                  <a:lnTo>
                    <a:pt x="55" y="208"/>
                  </a:lnTo>
                  <a:lnTo>
                    <a:pt x="960" y="208"/>
                  </a:lnTo>
                  <a:lnTo>
                    <a:pt x="960" y="465"/>
                  </a:lnTo>
                  <a:cubicBezTo>
                    <a:pt x="960" y="480"/>
                    <a:pt x="973" y="493"/>
                    <a:pt x="988" y="493"/>
                  </a:cubicBezTo>
                  <a:cubicBezTo>
                    <a:pt x="1003" y="493"/>
                    <a:pt x="1016" y="480"/>
                    <a:pt x="1016" y="465"/>
                  </a:cubicBezTo>
                  <a:lnTo>
                    <a:pt x="1016" y="104"/>
                  </a:lnTo>
                  <a:close/>
                  <a:moveTo>
                    <a:pt x="413" y="1257"/>
                  </a:moveTo>
                  <a:lnTo>
                    <a:pt x="603" y="1257"/>
                  </a:lnTo>
                  <a:lnTo>
                    <a:pt x="603" y="1201"/>
                  </a:lnTo>
                  <a:lnTo>
                    <a:pt x="413" y="1201"/>
                  </a:lnTo>
                  <a:lnTo>
                    <a:pt x="413" y="1257"/>
                  </a:lnTo>
                  <a:close/>
                  <a:moveTo>
                    <a:pt x="567" y="322"/>
                  </a:moveTo>
                  <a:cubicBezTo>
                    <a:pt x="567" y="317"/>
                    <a:pt x="571" y="314"/>
                    <a:pt x="575" y="314"/>
                  </a:cubicBezTo>
                  <a:lnTo>
                    <a:pt x="634" y="314"/>
                  </a:lnTo>
                  <a:cubicBezTo>
                    <a:pt x="639" y="314"/>
                    <a:pt x="643" y="317"/>
                    <a:pt x="643" y="322"/>
                  </a:cubicBezTo>
                  <a:lnTo>
                    <a:pt x="643" y="381"/>
                  </a:lnTo>
                  <a:cubicBezTo>
                    <a:pt x="643" y="386"/>
                    <a:pt x="639" y="389"/>
                    <a:pt x="634" y="389"/>
                  </a:cubicBezTo>
                  <a:lnTo>
                    <a:pt x="575" y="389"/>
                  </a:lnTo>
                  <a:cubicBezTo>
                    <a:pt x="571" y="389"/>
                    <a:pt x="567" y="386"/>
                    <a:pt x="567" y="381"/>
                  </a:cubicBezTo>
                  <a:lnTo>
                    <a:pt x="567" y="322"/>
                  </a:lnTo>
                  <a:close/>
                  <a:moveTo>
                    <a:pt x="511" y="381"/>
                  </a:moveTo>
                  <a:cubicBezTo>
                    <a:pt x="511" y="416"/>
                    <a:pt x="540" y="445"/>
                    <a:pt x="575" y="445"/>
                  </a:cubicBezTo>
                  <a:lnTo>
                    <a:pt x="634" y="445"/>
                  </a:lnTo>
                  <a:cubicBezTo>
                    <a:pt x="669" y="445"/>
                    <a:pt x="698" y="416"/>
                    <a:pt x="698" y="381"/>
                  </a:cubicBezTo>
                  <a:lnTo>
                    <a:pt x="698" y="322"/>
                  </a:lnTo>
                  <a:cubicBezTo>
                    <a:pt x="698" y="287"/>
                    <a:pt x="669" y="258"/>
                    <a:pt x="634" y="258"/>
                  </a:cubicBezTo>
                  <a:lnTo>
                    <a:pt x="575" y="258"/>
                  </a:lnTo>
                  <a:cubicBezTo>
                    <a:pt x="540" y="258"/>
                    <a:pt x="511" y="287"/>
                    <a:pt x="511" y="322"/>
                  </a:cubicBezTo>
                  <a:lnTo>
                    <a:pt x="511" y="381"/>
                  </a:lnTo>
                  <a:close/>
                  <a:moveTo>
                    <a:pt x="439" y="593"/>
                  </a:moveTo>
                  <a:cubicBezTo>
                    <a:pt x="439" y="598"/>
                    <a:pt x="436" y="601"/>
                    <a:pt x="431" y="601"/>
                  </a:cubicBezTo>
                  <a:lnTo>
                    <a:pt x="372" y="601"/>
                  </a:lnTo>
                  <a:cubicBezTo>
                    <a:pt x="367" y="601"/>
                    <a:pt x="364" y="598"/>
                    <a:pt x="364" y="593"/>
                  </a:cubicBezTo>
                  <a:lnTo>
                    <a:pt x="364" y="534"/>
                  </a:lnTo>
                  <a:cubicBezTo>
                    <a:pt x="364" y="529"/>
                    <a:pt x="367" y="526"/>
                    <a:pt x="372" y="526"/>
                  </a:cubicBezTo>
                  <a:lnTo>
                    <a:pt x="431" y="526"/>
                  </a:lnTo>
                  <a:cubicBezTo>
                    <a:pt x="436" y="526"/>
                    <a:pt x="439" y="529"/>
                    <a:pt x="439" y="534"/>
                  </a:cubicBezTo>
                  <a:lnTo>
                    <a:pt x="439" y="593"/>
                  </a:lnTo>
                  <a:close/>
                  <a:moveTo>
                    <a:pt x="495" y="534"/>
                  </a:moveTo>
                  <a:cubicBezTo>
                    <a:pt x="495" y="499"/>
                    <a:pt x="466" y="470"/>
                    <a:pt x="431" y="470"/>
                  </a:cubicBezTo>
                  <a:lnTo>
                    <a:pt x="372" y="470"/>
                  </a:lnTo>
                  <a:cubicBezTo>
                    <a:pt x="337" y="470"/>
                    <a:pt x="308" y="499"/>
                    <a:pt x="308" y="534"/>
                  </a:cubicBezTo>
                  <a:lnTo>
                    <a:pt x="308" y="593"/>
                  </a:lnTo>
                  <a:cubicBezTo>
                    <a:pt x="308" y="628"/>
                    <a:pt x="337" y="657"/>
                    <a:pt x="372" y="657"/>
                  </a:cubicBezTo>
                  <a:lnTo>
                    <a:pt x="431" y="657"/>
                  </a:lnTo>
                  <a:cubicBezTo>
                    <a:pt x="466" y="657"/>
                    <a:pt x="495" y="628"/>
                    <a:pt x="495" y="593"/>
                  </a:cubicBezTo>
                  <a:lnTo>
                    <a:pt x="495" y="534"/>
                  </a:lnTo>
                  <a:close/>
                  <a:moveTo>
                    <a:pt x="439" y="381"/>
                  </a:moveTo>
                  <a:cubicBezTo>
                    <a:pt x="439" y="386"/>
                    <a:pt x="436" y="389"/>
                    <a:pt x="431" y="389"/>
                  </a:cubicBezTo>
                  <a:lnTo>
                    <a:pt x="372" y="389"/>
                  </a:lnTo>
                  <a:cubicBezTo>
                    <a:pt x="367" y="389"/>
                    <a:pt x="364" y="386"/>
                    <a:pt x="364" y="381"/>
                  </a:cubicBezTo>
                  <a:lnTo>
                    <a:pt x="364" y="322"/>
                  </a:lnTo>
                  <a:cubicBezTo>
                    <a:pt x="364" y="317"/>
                    <a:pt x="367" y="314"/>
                    <a:pt x="372" y="314"/>
                  </a:cubicBezTo>
                  <a:lnTo>
                    <a:pt x="431" y="314"/>
                  </a:lnTo>
                  <a:cubicBezTo>
                    <a:pt x="436" y="314"/>
                    <a:pt x="439" y="317"/>
                    <a:pt x="439" y="322"/>
                  </a:cubicBezTo>
                  <a:lnTo>
                    <a:pt x="439" y="381"/>
                  </a:lnTo>
                  <a:close/>
                  <a:moveTo>
                    <a:pt x="495" y="322"/>
                  </a:moveTo>
                  <a:cubicBezTo>
                    <a:pt x="495" y="287"/>
                    <a:pt x="466" y="258"/>
                    <a:pt x="431" y="258"/>
                  </a:cubicBezTo>
                  <a:lnTo>
                    <a:pt x="372" y="258"/>
                  </a:lnTo>
                  <a:cubicBezTo>
                    <a:pt x="337" y="258"/>
                    <a:pt x="308" y="287"/>
                    <a:pt x="308" y="322"/>
                  </a:cubicBezTo>
                  <a:lnTo>
                    <a:pt x="308" y="381"/>
                  </a:lnTo>
                  <a:cubicBezTo>
                    <a:pt x="308" y="416"/>
                    <a:pt x="337" y="445"/>
                    <a:pt x="372" y="445"/>
                  </a:cubicBezTo>
                  <a:lnTo>
                    <a:pt x="431" y="445"/>
                  </a:lnTo>
                  <a:cubicBezTo>
                    <a:pt x="466" y="445"/>
                    <a:pt x="495" y="416"/>
                    <a:pt x="495" y="381"/>
                  </a:cubicBezTo>
                  <a:lnTo>
                    <a:pt x="495" y="322"/>
                  </a:lnTo>
                  <a:close/>
                  <a:moveTo>
                    <a:pt x="439" y="805"/>
                  </a:moveTo>
                  <a:cubicBezTo>
                    <a:pt x="439" y="810"/>
                    <a:pt x="436" y="813"/>
                    <a:pt x="431" y="813"/>
                  </a:cubicBezTo>
                  <a:lnTo>
                    <a:pt x="372" y="813"/>
                  </a:lnTo>
                  <a:cubicBezTo>
                    <a:pt x="367" y="813"/>
                    <a:pt x="364" y="810"/>
                    <a:pt x="364" y="805"/>
                  </a:cubicBezTo>
                  <a:lnTo>
                    <a:pt x="364" y="746"/>
                  </a:lnTo>
                  <a:cubicBezTo>
                    <a:pt x="364" y="741"/>
                    <a:pt x="367" y="738"/>
                    <a:pt x="372" y="738"/>
                  </a:cubicBezTo>
                  <a:lnTo>
                    <a:pt x="431" y="738"/>
                  </a:lnTo>
                  <a:cubicBezTo>
                    <a:pt x="436" y="738"/>
                    <a:pt x="439" y="741"/>
                    <a:pt x="439" y="746"/>
                  </a:cubicBezTo>
                  <a:lnTo>
                    <a:pt x="439" y="805"/>
                  </a:lnTo>
                  <a:close/>
                  <a:moveTo>
                    <a:pt x="495" y="746"/>
                  </a:moveTo>
                  <a:cubicBezTo>
                    <a:pt x="495" y="711"/>
                    <a:pt x="466" y="682"/>
                    <a:pt x="431" y="682"/>
                  </a:cubicBezTo>
                  <a:lnTo>
                    <a:pt x="372" y="682"/>
                  </a:lnTo>
                  <a:cubicBezTo>
                    <a:pt x="337" y="682"/>
                    <a:pt x="308" y="711"/>
                    <a:pt x="308" y="746"/>
                  </a:cubicBezTo>
                  <a:lnTo>
                    <a:pt x="308" y="805"/>
                  </a:lnTo>
                  <a:cubicBezTo>
                    <a:pt x="308" y="840"/>
                    <a:pt x="337" y="869"/>
                    <a:pt x="372" y="869"/>
                  </a:cubicBezTo>
                  <a:lnTo>
                    <a:pt x="431" y="869"/>
                  </a:lnTo>
                  <a:cubicBezTo>
                    <a:pt x="466" y="869"/>
                    <a:pt x="495" y="840"/>
                    <a:pt x="495" y="805"/>
                  </a:cubicBezTo>
                  <a:lnTo>
                    <a:pt x="495" y="746"/>
                  </a:lnTo>
                  <a:close/>
                  <a:moveTo>
                    <a:pt x="236" y="593"/>
                  </a:moveTo>
                  <a:cubicBezTo>
                    <a:pt x="236" y="598"/>
                    <a:pt x="232" y="601"/>
                    <a:pt x="228" y="601"/>
                  </a:cubicBezTo>
                  <a:lnTo>
                    <a:pt x="169" y="601"/>
                  </a:lnTo>
                  <a:cubicBezTo>
                    <a:pt x="164" y="601"/>
                    <a:pt x="160" y="598"/>
                    <a:pt x="160" y="593"/>
                  </a:cubicBezTo>
                  <a:lnTo>
                    <a:pt x="160" y="534"/>
                  </a:lnTo>
                  <a:cubicBezTo>
                    <a:pt x="160" y="529"/>
                    <a:pt x="164" y="526"/>
                    <a:pt x="169" y="526"/>
                  </a:cubicBezTo>
                  <a:lnTo>
                    <a:pt x="228" y="526"/>
                  </a:lnTo>
                  <a:cubicBezTo>
                    <a:pt x="232" y="526"/>
                    <a:pt x="236" y="529"/>
                    <a:pt x="236" y="534"/>
                  </a:cubicBezTo>
                  <a:lnTo>
                    <a:pt x="236" y="593"/>
                  </a:lnTo>
                  <a:close/>
                  <a:moveTo>
                    <a:pt x="292" y="534"/>
                  </a:moveTo>
                  <a:cubicBezTo>
                    <a:pt x="292" y="499"/>
                    <a:pt x="263" y="470"/>
                    <a:pt x="228" y="470"/>
                  </a:cubicBezTo>
                  <a:lnTo>
                    <a:pt x="169" y="470"/>
                  </a:lnTo>
                  <a:cubicBezTo>
                    <a:pt x="133" y="470"/>
                    <a:pt x="105" y="499"/>
                    <a:pt x="105" y="534"/>
                  </a:cubicBezTo>
                  <a:lnTo>
                    <a:pt x="105" y="593"/>
                  </a:lnTo>
                  <a:cubicBezTo>
                    <a:pt x="105" y="628"/>
                    <a:pt x="133" y="657"/>
                    <a:pt x="169" y="657"/>
                  </a:cubicBezTo>
                  <a:lnTo>
                    <a:pt x="228" y="657"/>
                  </a:lnTo>
                  <a:cubicBezTo>
                    <a:pt x="263" y="657"/>
                    <a:pt x="292" y="628"/>
                    <a:pt x="292" y="593"/>
                  </a:cubicBezTo>
                  <a:lnTo>
                    <a:pt x="292" y="534"/>
                  </a:lnTo>
                  <a:close/>
                  <a:moveTo>
                    <a:pt x="236" y="381"/>
                  </a:moveTo>
                  <a:cubicBezTo>
                    <a:pt x="236" y="386"/>
                    <a:pt x="232" y="389"/>
                    <a:pt x="228" y="389"/>
                  </a:cubicBezTo>
                  <a:lnTo>
                    <a:pt x="169" y="389"/>
                  </a:lnTo>
                  <a:cubicBezTo>
                    <a:pt x="164" y="389"/>
                    <a:pt x="160" y="386"/>
                    <a:pt x="160" y="381"/>
                  </a:cubicBezTo>
                  <a:lnTo>
                    <a:pt x="160" y="322"/>
                  </a:lnTo>
                  <a:cubicBezTo>
                    <a:pt x="160" y="317"/>
                    <a:pt x="164" y="314"/>
                    <a:pt x="169" y="314"/>
                  </a:cubicBezTo>
                  <a:lnTo>
                    <a:pt x="228" y="314"/>
                  </a:lnTo>
                  <a:cubicBezTo>
                    <a:pt x="232" y="314"/>
                    <a:pt x="236" y="317"/>
                    <a:pt x="236" y="322"/>
                  </a:cubicBezTo>
                  <a:lnTo>
                    <a:pt x="236" y="381"/>
                  </a:lnTo>
                  <a:close/>
                  <a:moveTo>
                    <a:pt x="292" y="322"/>
                  </a:moveTo>
                  <a:cubicBezTo>
                    <a:pt x="292" y="287"/>
                    <a:pt x="263" y="258"/>
                    <a:pt x="228" y="258"/>
                  </a:cubicBezTo>
                  <a:lnTo>
                    <a:pt x="169" y="258"/>
                  </a:lnTo>
                  <a:cubicBezTo>
                    <a:pt x="133" y="258"/>
                    <a:pt x="105" y="287"/>
                    <a:pt x="105" y="322"/>
                  </a:cubicBezTo>
                  <a:lnTo>
                    <a:pt x="105" y="381"/>
                  </a:lnTo>
                  <a:cubicBezTo>
                    <a:pt x="105" y="416"/>
                    <a:pt x="133" y="445"/>
                    <a:pt x="169" y="445"/>
                  </a:cubicBezTo>
                  <a:lnTo>
                    <a:pt x="228" y="445"/>
                  </a:lnTo>
                  <a:cubicBezTo>
                    <a:pt x="263" y="445"/>
                    <a:pt x="292" y="416"/>
                    <a:pt x="292" y="381"/>
                  </a:cubicBezTo>
                  <a:lnTo>
                    <a:pt x="292" y="322"/>
                  </a:lnTo>
                  <a:close/>
                  <a:moveTo>
                    <a:pt x="236" y="805"/>
                  </a:moveTo>
                  <a:cubicBezTo>
                    <a:pt x="236" y="810"/>
                    <a:pt x="232" y="813"/>
                    <a:pt x="228" y="813"/>
                  </a:cubicBezTo>
                  <a:lnTo>
                    <a:pt x="169" y="813"/>
                  </a:lnTo>
                  <a:cubicBezTo>
                    <a:pt x="164" y="813"/>
                    <a:pt x="160" y="810"/>
                    <a:pt x="160" y="805"/>
                  </a:cubicBezTo>
                  <a:lnTo>
                    <a:pt x="160" y="746"/>
                  </a:lnTo>
                  <a:cubicBezTo>
                    <a:pt x="160" y="741"/>
                    <a:pt x="164" y="738"/>
                    <a:pt x="169" y="738"/>
                  </a:cubicBezTo>
                  <a:lnTo>
                    <a:pt x="228" y="738"/>
                  </a:lnTo>
                  <a:cubicBezTo>
                    <a:pt x="232" y="738"/>
                    <a:pt x="236" y="741"/>
                    <a:pt x="236" y="746"/>
                  </a:cubicBezTo>
                  <a:lnTo>
                    <a:pt x="236" y="805"/>
                  </a:lnTo>
                  <a:close/>
                  <a:moveTo>
                    <a:pt x="292" y="746"/>
                  </a:moveTo>
                  <a:cubicBezTo>
                    <a:pt x="292" y="711"/>
                    <a:pt x="263" y="682"/>
                    <a:pt x="228" y="682"/>
                  </a:cubicBezTo>
                  <a:lnTo>
                    <a:pt x="169" y="682"/>
                  </a:lnTo>
                  <a:cubicBezTo>
                    <a:pt x="133" y="682"/>
                    <a:pt x="105" y="711"/>
                    <a:pt x="105" y="746"/>
                  </a:cubicBezTo>
                  <a:lnTo>
                    <a:pt x="105" y="805"/>
                  </a:lnTo>
                  <a:cubicBezTo>
                    <a:pt x="105" y="840"/>
                    <a:pt x="133" y="869"/>
                    <a:pt x="169" y="869"/>
                  </a:cubicBezTo>
                  <a:lnTo>
                    <a:pt x="228" y="869"/>
                  </a:lnTo>
                  <a:cubicBezTo>
                    <a:pt x="263" y="869"/>
                    <a:pt x="292" y="840"/>
                    <a:pt x="292" y="805"/>
                  </a:cubicBezTo>
                  <a:lnTo>
                    <a:pt x="292" y="746"/>
                  </a:lnTo>
                  <a:close/>
                  <a:moveTo>
                    <a:pt x="1184" y="682"/>
                  </a:moveTo>
                  <a:cubicBezTo>
                    <a:pt x="1184" y="640"/>
                    <a:pt x="1149" y="605"/>
                    <a:pt x="1106" y="605"/>
                  </a:cubicBezTo>
                  <a:lnTo>
                    <a:pt x="1083" y="605"/>
                  </a:lnTo>
                  <a:cubicBezTo>
                    <a:pt x="1077" y="569"/>
                    <a:pt x="1045" y="542"/>
                    <a:pt x="1007" y="542"/>
                  </a:cubicBezTo>
                  <a:lnTo>
                    <a:pt x="974" y="542"/>
                  </a:lnTo>
                  <a:cubicBezTo>
                    <a:pt x="960" y="520"/>
                    <a:pt x="936" y="505"/>
                    <a:pt x="908" y="505"/>
                  </a:cubicBezTo>
                  <a:lnTo>
                    <a:pt x="887" y="505"/>
                  </a:lnTo>
                  <a:lnTo>
                    <a:pt x="887" y="401"/>
                  </a:lnTo>
                  <a:cubicBezTo>
                    <a:pt x="887" y="358"/>
                    <a:pt x="852" y="324"/>
                    <a:pt x="809" y="324"/>
                  </a:cubicBezTo>
                  <a:cubicBezTo>
                    <a:pt x="767" y="324"/>
                    <a:pt x="732" y="358"/>
                    <a:pt x="732" y="401"/>
                  </a:cubicBezTo>
                  <a:lnTo>
                    <a:pt x="732" y="639"/>
                  </a:lnTo>
                  <a:cubicBezTo>
                    <a:pt x="716" y="623"/>
                    <a:pt x="694" y="613"/>
                    <a:pt x="671" y="613"/>
                  </a:cubicBezTo>
                  <a:cubicBezTo>
                    <a:pt x="623" y="613"/>
                    <a:pt x="584" y="652"/>
                    <a:pt x="584" y="700"/>
                  </a:cubicBezTo>
                  <a:cubicBezTo>
                    <a:pt x="584" y="765"/>
                    <a:pt x="602" y="828"/>
                    <a:pt x="634" y="883"/>
                  </a:cubicBezTo>
                  <a:cubicBezTo>
                    <a:pt x="648" y="906"/>
                    <a:pt x="664" y="926"/>
                    <a:pt x="680" y="944"/>
                  </a:cubicBezTo>
                  <a:cubicBezTo>
                    <a:pt x="734" y="1005"/>
                    <a:pt x="750" y="1090"/>
                    <a:pt x="750" y="1091"/>
                  </a:cubicBezTo>
                  <a:cubicBezTo>
                    <a:pt x="752" y="1104"/>
                    <a:pt x="764" y="1114"/>
                    <a:pt x="777" y="1114"/>
                  </a:cubicBezTo>
                  <a:cubicBezTo>
                    <a:pt x="779" y="1114"/>
                    <a:pt x="781" y="1114"/>
                    <a:pt x="782" y="1113"/>
                  </a:cubicBezTo>
                  <a:cubicBezTo>
                    <a:pt x="797" y="1111"/>
                    <a:pt x="807" y="1096"/>
                    <a:pt x="805" y="1081"/>
                  </a:cubicBezTo>
                  <a:cubicBezTo>
                    <a:pt x="804" y="1077"/>
                    <a:pt x="787" y="980"/>
                    <a:pt x="721" y="908"/>
                  </a:cubicBezTo>
                  <a:cubicBezTo>
                    <a:pt x="707" y="893"/>
                    <a:pt x="694" y="875"/>
                    <a:pt x="682" y="855"/>
                  </a:cubicBezTo>
                  <a:cubicBezTo>
                    <a:pt x="654" y="808"/>
                    <a:pt x="640" y="755"/>
                    <a:pt x="640" y="700"/>
                  </a:cubicBezTo>
                  <a:cubicBezTo>
                    <a:pt x="640" y="683"/>
                    <a:pt x="654" y="669"/>
                    <a:pt x="671" y="669"/>
                  </a:cubicBezTo>
                  <a:cubicBezTo>
                    <a:pt x="684" y="669"/>
                    <a:pt x="695" y="677"/>
                    <a:pt x="700" y="689"/>
                  </a:cubicBezTo>
                  <a:lnTo>
                    <a:pt x="734" y="777"/>
                  </a:lnTo>
                  <a:cubicBezTo>
                    <a:pt x="739" y="790"/>
                    <a:pt x="752" y="797"/>
                    <a:pt x="765" y="795"/>
                  </a:cubicBezTo>
                  <a:cubicBezTo>
                    <a:pt x="778" y="792"/>
                    <a:pt x="788" y="781"/>
                    <a:pt x="788" y="768"/>
                  </a:cubicBezTo>
                  <a:lnTo>
                    <a:pt x="788" y="401"/>
                  </a:lnTo>
                  <a:cubicBezTo>
                    <a:pt x="788" y="389"/>
                    <a:pt x="797" y="379"/>
                    <a:pt x="809" y="379"/>
                  </a:cubicBezTo>
                  <a:cubicBezTo>
                    <a:pt x="821" y="379"/>
                    <a:pt x="831" y="389"/>
                    <a:pt x="831" y="401"/>
                  </a:cubicBezTo>
                  <a:lnTo>
                    <a:pt x="831" y="532"/>
                  </a:lnTo>
                  <a:lnTo>
                    <a:pt x="831" y="659"/>
                  </a:lnTo>
                  <a:cubicBezTo>
                    <a:pt x="831" y="674"/>
                    <a:pt x="844" y="687"/>
                    <a:pt x="859" y="687"/>
                  </a:cubicBezTo>
                  <a:cubicBezTo>
                    <a:pt x="874" y="687"/>
                    <a:pt x="887" y="674"/>
                    <a:pt x="887" y="659"/>
                  </a:cubicBezTo>
                  <a:lnTo>
                    <a:pt x="887" y="560"/>
                  </a:lnTo>
                  <a:lnTo>
                    <a:pt x="908" y="560"/>
                  </a:lnTo>
                  <a:cubicBezTo>
                    <a:pt x="920" y="560"/>
                    <a:pt x="930" y="570"/>
                    <a:pt x="930" y="582"/>
                  </a:cubicBezTo>
                  <a:lnTo>
                    <a:pt x="930" y="696"/>
                  </a:lnTo>
                  <a:cubicBezTo>
                    <a:pt x="930" y="711"/>
                    <a:pt x="943" y="724"/>
                    <a:pt x="958" y="724"/>
                  </a:cubicBezTo>
                  <a:cubicBezTo>
                    <a:pt x="973" y="724"/>
                    <a:pt x="986" y="711"/>
                    <a:pt x="986" y="696"/>
                  </a:cubicBezTo>
                  <a:lnTo>
                    <a:pt x="986" y="597"/>
                  </a:lnTo>
                  <a:lnTo>
                    <a:pt x="1007" y="597"/>
                  </a:lnTo>
                  <a:cubicBezTo>
                    <a:pt x="1019" y="597"/>
                    <a:pt x="1029" y="607"/>
                    <a:pt x="1029" y="619"/>
                  </a:cubicBezTo>
                  <a:lnTo>
                    <a:pt x="1029" y="739"/>
                  </a:lnTo>
                  <a:cubicBezTo>
                    <a:pt x="1029" y="754"/>
                    <a:pt x="1042" y="767"/>
                    <a:pt x="1057" y="767"/>
                  </a:cubicBezTo>
                  <a:cubicBezTo>
                    <a:pt x="1072" y="767"/>
                    <a:pt x="1085" y="754"/>
                    <a:pt x="1085" y="739"/>
                  </a:cubicBezTo>
                  <a:lnTo>
                    <a:pt x="1085" y="660"/>
                  </a:lnTo>
                  <a:lnTo>
                    <a:pt x="1106" y="660"/>
                  </a:lnTo>
                  <a:cubicBezTo>
                    <a:pt x="1119" y="660"/>
                    <a:pt x="1128" y="670"/>
                    <a:pt x="1128" y="682"/>
                  </a:cubicBezTo>
                  <a:lnTo>
                    <a:pt x="1128" y="757"/>
                  </a:lnTo>
                  <a:cubicBezTo>
                    <a:pt x="1128" y="758"/>
                    <a:pt x="1128" y="758"/>
                    <a:pt x="1128" y="758"/>
                  </a:cubicBezTo>
                  <a:cubicBezTo>
                    <a:pt x="1126" y="850"/>
                    <a:pt x="1110" y="940"/>
                    <a:pt x="1082" y="1026"/>
                  </a:cubicBezTo>
                  <a:cubicBezTo>
                    <a:pt x="1079" y="1038"/>
                    <a:pt x="1075" y="1049"/>
                    <a:pt x="1073" y="1058"/>
                  </a:cubicBezTo>
                  <a:lnTo>
                    <a:pt x="882" y="1058"/>
                  </a:lnTo>
                  <a:cubicBezTo>
                    <a:pt x="867" y="1058"/>
                    <a:pt x="855" y="1071"/>
                    <a:pt x="855" y="1086"/>
                  </a:cubicBezTo>
                  <a:cubicBezTo>
                    <a:pt x="855" y="1101"/>
                    <a:pt x="867" y="1114"/>
                    <a:pt x="882" y="1114"/>
                  </a:cubicBezTo>
                  <a:lnTo>
                    <a:pt x="1095" y="1114"/>
                  </a:lnTo>
                  <a:cubicBezTo>
                    <a:pt x="1108" y="1114"/>
                    <a:pt x="1120" y="1104"/>
                    <a:pt x="1122" y="1091"/>
                  </a:cubicBezTo>
                  <a:cubicBezTo>
                    <a:pt x="1122" y="1091"/>
                    <a:pt x="1127" y="1070"/>
                    <a:pt x="1135" y="1043"/>
                  </a:cubicBezTo>
                  <a:cubicBezTo>
                    <a:pt x="1165" y="952"/>
                    <a:pt x="1181" y="858"/>
                    <a:pt x="1183" y="761"/>
                  </a:cubicBezTo>
                  <a:cubicBezTo>
                    <a:pt x="1183" y="761"/>
                    <a:pt x="1184" y="760"/>
                    <a:pt x="1184" y="759"/>
                  </a:cubicBezTo>
                  <a:lnTo>
                    <a:pt x="1184" y="6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0" name="Google Shape;590;p112"/>
          <p:cNvGrpSpPr/>
          <p:nvPr/>
        </p:nvGrpSpPr>
        <p:grpSpPr>
          <a:xfrm>
            <a:off x="2938576" y="4062353"/>
            <a:ext cx="710291" cy="710292"/>
            <a:chOff x="1477036" y="3530203"/>
            <a:chExt cx="710291" cy="710292"/>
          </a:xfrm>
        </p:grpSpPr>
        <p:sp>
          <p:nvSpPr>
            <p:cNvPr id="591" name="Google Shape;591;p112"/>
            <p:cNvSpPr/>
            <p:nvPr/>
          </p:nvSpPr>
          <p:spPr>
            <a:xfrm>
              <a:off x="1477036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112"/>
            <p:cNvSpPr/>
            <p:nvPr/>
          </p:nvSpPr>
          <p:spPr>
            <a:xfrm>
              <a:off x="1594056" y="3647224"/>
              <a:ext cx="476250" cy="476250"/>
            </a:xfrm>
            <a:custGeom>
              <a:rect b="b" l="l" r="r" t="t"/>
              <a:pathLst>
                <a:path extrusionOk="0" h="1322" w="1322">
                  <a:moveTo>
                    <a:pt x="629" y="1057"/>
                  </a:moveTo>
                  <a:cubicBezTo>
                    <a:pt x="629" y="1074"/>
                    <a:pt x="643" y="1088"/>
                    <a:pt x="661" y="1088"/>
                  </a:cubicBezTo>
                  <a:cubicBezTo>
                    <a:pt x="678" y="1088"/>
                    <a:pt x="692" y="1074"/>
                    <a:pt x="692" y="1057"/>
                  </a:cubicBezTo>
                  <a:lnTo>
                    <a:pt x="692" y="985"/>
                  </a:lnTo>
                  <a:cubicBezTo>
                    <a:pt x="692" y="968"/>
                    <a:pt x="678" y="954"/>
                    <a:pt x="661" y="954"/>
                  </a:cubicBezTo>
                  <a:cubicBezTo>
                    <a:pt x="643" y="954"/>
                    <a:pt x="629" y="968"/>
                    <a:pt x="629" y="985"/>
                  </a:cubicBezTo>
                  <a:lnTo>
                    <a:pt x="629" y="1057"/>
                  </a:lnTo>
                  <a:close/>
                  <a:moveTo>
                    <a:pt x="336" y="629"/>
                  </a:moveTo>
                  <a:lnTo>
                    <a:pt x="264" y="629"/>
                  </a:lnTo>
                  <a:cubicBezTo>
                    <a:pt x="247" y="629"/>
                    <a:pt x="233" y="643"/>
                    <a:pt x="233" y="661"/>
                  </a:cubicBezTo>
                  <a:cubicBezTo>
                    <a:pt x="233" y="678"/>
                    <a:pt x="247" y="692"/>
                    <a:pt x="264" y="692"/>
                  </a:cubicBezTo>
                  <a:lnTo>
                    <a:pt x="336" y="692"/>
                  </a:lnTo>
                  <a:cubicBezTo>
                    <a:pt x="354" y="692"/>
                    <a:pt x="368" y="679"/>
                    <a:pt x="368" y="661"/>
                  </a:cubicBezTo>
                  <a:cubicBezTo>
                    <a:pt x="368" y="644"/>
                    <a:pt x="354" y="629"/>
                    <a:pt x="336" y="629"/>
                  </a:cubicBezTo>
                  <a:close/>
                  <a:moveTo>
                    <a:pt x="692" y="264"/>
                  </a:moveTo>
                  <a:cubicBezTo>
                    <a:pt x="692" y="247"/>
                    <a:pt x="678" y="233"/>
                    <a:pt x="661" y="233"/>
                  </a:cubicBezTo>
                  <a:cubicBezTo>
                    <a:pt x="643" y="233"/>
                    <a:pt x="629" y="247"/>
                    <a:pt x="629" y="264"/>
                  </a:cubicBezTo>
                  <a:lnTo>
                    <a:pt x="629" y="336"/>
                  </a:lnTo>
                  <a:cubicBezTo>
                    <a:pt x="629" y="354"/>
                    <a:pt x="643" y="368"/>
                    <a:pt x="661" y="368"/>
                  </a:cubicBezTo>
                  <a:cubicBezTo>
                    <a:pt x="678" y="368"/>
                    <a:pt x="692" y="354"/>
                    <a:pt x="692" y="336"/>
                  </a:cubicBezTo>
                  <a:lnTo>
                    <a:pt x="692" y="264"/>
                  </a:lnTo>
                  <a:close/>
                  <a:moveTo>
                    <a:pt x="917" y="448"/>
                  </a:moveTo>
                  <a:cubicBezTo>
                    <a:pt x="928" y="435"/>
                    <a:pt x="927" y="415"/>
                    <a:pt x="913" y="404"/>
                  </a:cubicBezTo>
                  <a:cubicBezTo>
                    <a:pt x="900" y="393"/>
                    <a:pt x="880" y="395"/>
                    <a:pt x="869" y="408"/>
                  </a:cubicBezTo>
                  <a:lnTo>
                    <a:pt x="653" y="666"/>
                  </a:lnTo>
                  <a:lnTo>
                    <a:pt x="487" y="535"/>
                  </a:lnTo>
                  <a:cubicBezTo>
                    <a:pt x="473" y="524"/>
                    <a:pt x="453" y="526"/>
                    <a:pt x="443" y="540"/>
                  </a:cubicBezTo>
                  <a:cubicBezTo>
                    <a:pt x="432" y="553"/>
                    <a:pt x="434" y="573"/>
                    <a:pt x="448" y="584"/>
                  </a:cubicBezTo>
                  <a:lnTo>
                    <a:pt x="638" y="734"/>
                  </a:lnTo>
                  <a:cubicBezTo>
                    <a:pt x="640" y="736"/>
                    <a:pt x="642" y="737"/>
                    <a:pt x="644" y="738"/>
                  </a:cubicBezTo>
                  <a:cubicBezTo>
                    <a:pt x="645" y="738"/>
                    <a:pt x="646" y="739"/>
                    <a:pt x="647" y="739"/>
                  </a:cubicBezTo>
                  <a:cubicBezTo>
                    <a:pt x="650" y="741"/>
                    <a:pt x="654" y="741"/>
                    <a:pt x="657" y="741"/>
                  </a:cubicBezTo>
                  <a:cubicBezTo>
                    <a:pt x="662" y="741"/>
                    <a:pt x="666" y="740"/>
                    <a:pt x="671" y="738"/>
                  </a:cubicBezTo>
                  <a:cubicBezTo>
                    <a:pt x="672" y="738"/>
                    <a:pt x="673" y="736"/>
                    <a:pt x="674" y="735"/>
                  </a:cubicBezTo>
                  <a:cubicBezTo>
                    <a:pt x="677" y="734"/>
                    <a:pt x="679" y="732"/>
                    <a:pt x="681" y="730"/>
                  </a:cubicBezTo>
                  <a:lnTo>
                    <a:pt x="917" y="448"/>
                  </a:lnTo>
                  <a:close/>
                  <a:moveTo>
                    <a:pt x="1057" y="629"/>
                  </a:moveTo>
                  <a:lnTo>
                    <a:pt x="985" y="629"/>
                  </a:lnTo>
                  <a:cubicBezTo>
                    <a:pt x="968" y="629"/>
                    <a:pt x="954" y="643"/>
                    <a:pt x="954" y="661"/>
                  </a:cubicBezTo>
                  <a:cubicBezTo>
                    <a:pt x="954" y="678"/>
                    <a:pt x="968" y="692"/>
                    <a:pt x="985" y="692"/>
                  </a:cubicBezTo>
                  <a:lnTo>
                    <a:pt x="1057" y="692"/>
                  </a:lnTo>
                  <a:cubicBezTo>
                    <a:pt x="1074" y="692"/>
                    <a:pt x="1088" y="679"/>
                    <a:pt x="1088" y="661"/>
                  </a:cubicBezTo>
                  <a:cubicBezTo>
                    <a:pt x="1088" y="644"/>
                    <a:pt x="1074" y="629"/>
                    <a:pt x="1057" y="629"/>
                  </a:cubicBezTo>
                  <a:close/>
                  <a:moveTo>
                    <a:pt x="661" y="1111"/>
                  </a:moveTo>
                  <a:cubicBezTo>
                    <a:pt x="412" y="1111"/>
                    <a:pt x="210" y="909"/>
                    <a:pt x="210" y="661"/>
                  </a:cubicBezTo>
                  <a:cubicBezTo>
                    <a:pt x="210" y="412"/>
                    <a:pt x="412" y="210"/>
                    <a:pt x="661" y="210"/>
                  </a:cubicBezTo>
                  <a:cubicBezTo>
                    <a:pt x="909" y="210"/>
                    <a:pt x="1111" y="412"/>
                    <a:pt x="1111" y="661"/>
                  </a:cubicBezTo>
                  <a:cubicBezTo>
                    <a:pt x="1111" y="909"/>
                    <a:pt x="909" y="1111"/>
                    <a:pt x="661" y="1111"/>
                  </a:cubicBezTo>
                  <a:close/>
                  <a:moveTo>
                    <a:pt x="661" y="148"/>
                  </a:moveTo>
                  <a:cubicBezTo>
                    <a:pt x="378" y="148"/>
                    <a:pt x="148" y="378"/>
                    <a:pt x="148" y="661"/>
                  </a:cubicBezTo>
                  <a:cubicBezTo>
                    <a:pt x="148" y="943"/>
                    <a:pt x="378" y="1174"/>
                    <a:pt x="661" y="1174"/>
                  </a:cubicBezTo>
                  <a:cubicBezTo>
                    <a:pt x="943" y="1174"/>
                    <a:pt x="1174" y="944"/>
                    <a:pt x="1174" y="661"/>
                  </a:cubicBezTo>
                  <a:cubicBezTo>
                    <a:pt x="1174" y="378"/>
                    <a:pt x="943" y="148"/>
                    <a:pt x="661" y="148"/>
                  </a:cubicBezTo>
                  <a:close/>
                  <a:moveTo>
                    <a:pt x="661" y="1258"/>
                  </a:moveTo>
                  <a:cubicBezTo>
                    <a:pt x="331" y="1258"/>
                    <a:pt x="63" y="990"/>
                    <a:pt x="63" y="661"/>
                  </a:cubicBezTo>
                  <a:cubicBezTo>
                    <a:pt x="63" y="331"/>
                    <a:pt x="331" y="63"/>
                    <a:pt x="661" y="63"/>
                  </a:cubicBezTo>
                  <a:cubicBezTo>
                    <a:pt x="990" y="63"/>
                    <a:pt x="1258" y="332"/>
                    <a:pt x="1258" y="661"/>
                  </a:cubicBezTo>
                  <a:cubicBezTo>
                    <a:pt x="1258" y="991"/>
                    <a:pt x="990" y="1258"/>
                    <a:pt x="661" y="1258"/>
                  </a:cubicBezTo>
                  <a:close/>
                  <a:moveTo>
                    <a:pt x="661" y="0"/>
                  </a:moveTo>
                  <a:cubicBezTo>
                    <a:pt x="296" y="0"/>
                    <a:pt x="0" y="297"/>
                    <a:pt x="0" y="661"/>
                  </a:cubicBezTo>
                  <a:cubicBezTo>
                    <a:pt x="0" y="1025"/>
                    <a:pt x="296" y="1321"/>
                    <a:pt x="661" y="1321"/>
                  </a:cubicBezTo>
                  <a:cubicBezTo>
                    <a:pt x="1025" y="1321"/>
                    <a:pt x="1321" y="1025"/>
                    <a:pt x="1321" y="661"/>
                  </a:cubicBezTo>
                  <a:cubicBezTo>
                    <a:pt x="1321" y="297"/>
                    <a:pt x="1025" y="0"/>
                    <a:pt x="6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3" name="Google Shape;593;p112"/>
          <p:cNvGrpSpPr/>
          <p:nvPr/>
        </p:nvGrpSpPr>
        <p:grpSpPr>
          <a:xfrm>
            <a:off x="8437058" y="4062353"/>
            <a:ext cx="710291" cy="710292"/>
            <a:chOff x="6975518" y="3530203"/>
            <a:chExt cx="710291" cy="710292"/>
          </a:xfrm>
        </p:grpSpPr>
        <p:sp>
          <p:nvSpPr>
            <p:cNvPr id="594" name="Google Shape;594;p112"/>
            <p:cNvSpPr/>
            <p:nvPr/>
          </p:nvSpPr>
          <p:spPr>
            <a:xfrm>
              <a:off x="6975518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112"/>
            <p:cNvSpPr/>
            <p:nvPr/>
          </p:nvSpPr>
          <p:spPr>
            <a:xfrm>
              <a:off x="7093332" y="3660718"/>
              <a:ext cx="474662" cy="449262"/>
            </a:xfrm>
            <a:custGeom>
              <a:rect b="b" l="l" r="r" t="t"/>
              <a:pathLst>
                <a:path extrusionOk="0" h="1248" w="1320">
                  <a:moveTo>
                    <a:pt x="903" y="285"/>
                  </a:moveTo>
                  <a:lnTo>
                    <a:pt x="965" y="285"/>
                  </a:lnTo>
                  <a:lnTo>
                    <a:pt x="965" y="0"/>
                  </a:lnTo>
                  <a:lnTo>
                    <a:pt x="0" y="0"/>
                  </a:lnTo>
                  <a:lnTo>
                    <a:pt x="0" y="1247"/>
                  </a:lnTo>
                  <a:lnTo>
                    <a:pt x="965" y="1247"/>
                  </a:lnTo>
                  <a:lnTo>
                    <a:pt x="965" y="793"/>
                  </a:lnTo>
                  <a:lnTo>
                    <a:pt x="903" y="793"/>
                  </a:lnTo>
                  <a:lnTo>
                    <a:pt x="903" y="1185"/>
                  </a:lnTo>
                  <a:lnTo>
                    <a:pt x="62" y="1185"/>
                  </a:lnTo>
                  <a:lnTo>
                    <a:pt x="62" y="62"/>
                  </a:lnTo>
                  <a:lnTo>
                    <a:pt x="903" y="62"/>
                  </a:lnTo>
                  <a:lnTo>
                    <a:pt x="903" y="285"/>
                  </a:lnTo>
                  <a:close/>
                  <a:moveTo>
                    <a:pt x="765" y="339"/>
                  </a:moveTo>
                  <a:lnTo>
                    <a:pt x="200" y="339"/>
                  </a:lnTo>
                  <a:lnTo>
                    <a:pt x="200" y="401"/>
                  </a:lnTo>
                  <a:lnTo>
                    <a:pt x="765" y="401"/>
                  </a:lnTo>
                  <a:lnTo>
                    <a:pt x="765" y="339"/>
                  </a:lnTo>
                  <a:close/>
                  <a:moveTo>
                    <a:pt x="341" y="260"/>
                  </a:moveTo>
                  <a:lnTo>
                    <a:pt x="624" y="260"/>
                  </a:lnTo>
                  <a:lnTo>
                    <a:pt x="624" y="198"/>
                  </a:lnTo>
                  <a:lnTo>
                    <a:pt x="341" y="198"/>
                  </a:lnTo>
                  <a:lnTo>
                    <a:pt x="341" y="260"/>
                  </a:lnTo>
                  <a:close/>
                  <a:moveTo>
                    <a:pt x="200" y="514"/>
                  </a:moveTo>
                  <a:lnTo>
                    <a:pt x="737" y="514"/>
                  </a:lnTo>
                  <a:lnTo>
                    <a:pt x="737" y="452"/>
                  </a:lnTo>
                  <a:lnTo>
                    <a:pt x="200" y="452"/>
                  </a:lnTo>
                  <a:lnTo>
                    <a:pt x="200" y="514"/>
                  </a:lnTo>
                  <a:close/>
                  <a:moveTo>
                    <a:pt x="200" y="626"/>
                  </a:moveTo>
                  <a:lnTo>
                    <a:pt x="624" y="626"/>
                  </a:lnTo>
                  <a:lnTo>
                    <a:pt x="624" y="564"/>
                  </a:lnTo>
                  <a:lnTo>
                    <a:pt x="200" y="564"/>
                  </a:lnTo>
                  <a:lnTo>
                    <a:pt x="200" y="626"/>
                  </a:lnTo>
                  <a:close/>
                  <a:moveTo>
                    <a:pt x="200" y="739"/>
                  </a:moveTo>
                  <a:lnTo>
                    <a:pt x="511" y="739"/>
                  </a:lnTo>
                  <a:lnTo>
                    <a:pt x="511" y="677"/>
                  </a:lnTo>
                  <a:lnTo>
                    <a:pt x="200" y="677"/>
                  </a:lnTo>
                  <a:lnTo>
                    <a:pt x="200" y="739"/>
                  </a:lnTo>
                  <a:close/>
                  <a:moveTo>
                    <a:pt x="172" y="1078"/>
                  </a:moveTo>
                  <a:lnTo>
                    <a:pt x="341" y="1078"/>
                  </a:lnTo>
                  <a:lnTo>
                    <a:pt x="341" y="1016"/>
                  </a:lnTo>
                  <a:lnTo>
                    <a:pt x="172" y="1016"/>
                  </a:lnTo>
                  <a:lnTo>
                    <a:pt x="172" y="1078"/>
                  </a:lnTo>
                  <a:close/>
                  <a:moveTo>
                    <a:pt x="1177" y="366"/>
                  </a:moveTo>
                  <a:lnTo>
                    <a:pt x="1103" y="293"/>
                  </a:lnTo>
                  <a:cubicBezTo>
                    <a:pt x="1142" y="262"/>
                    <a:pt x="1179" y="246"/>
                    <a:pt x="1202" y="246"/>
                  </a:cubicBezTo>
                  <a:cubicBezTo>
                    <a:pt x="1207" y="246"/>
                    <a:pt x="1214" y="247"/>
                    <a:pt x="1218" y="251"/>
                  </a:cubicBezTo>
                  <a:cubicBezTo>
                    <a:pt x="1223" y="256"/>
                    <a:pt x="1225" y="273"/>
                    <a:pt x="1217" y="298"/>
                  </a:cubicBezTo>
                  <a:cubicBezTo>
                    <a:pt x="1209" y="319"/>
                    <a:pt x="1195" y="343"/>
                    <a:pt x="1177" y="366"/>
                  </a:cubicBezTo>
                  <a:close/>
                  <a:moveTo>
                    <a:pt x="1058" y="335"/>
                  </a:moveTo>
                  <a:lnTo>
                    <a:pt x="1134" y="411"/>
                  </a:lnTo>
                  <a:lnTo>
                    <a:pt x="801" y="748"/>
                  </a:lnTo>
                  <a:lnTo>
                    <a:pt x="725" y="672"/>
                  </a:lnTo>
                  <a:lnTo>
                    <a:pt x="1058" y="335"/>
                  </a:lnTo>
                  <a:close/>
                  <a:moveTo>
                    <a:pt x="756" y="790"/>
                  </a:moveTo>
                  <a:cubicBezTo>
                    <a:pt x="662" y="877"/>
                    <a:pt x="556" y="948"/>
                    <a:pt x="510" y="963"/>
                  </a:cubicBezTo>
                  <a:cubicBezTo>
                    <a:pt x="524" y="920"/>
                    <a:pt x="594" y="815"/>
                    <a:pt x="683" y="717"/>
                  </a:cubicBezTo>
                  <a:lnTo>
                    <a:pt x="756" y="790"/>
                  </a:lnTo>
                  <a:close/>
                  <a:moveTo>
                    <a:pt x="1319" y="194"/>
                  </a:moveTo>
                  <a:lnTo>
                    <a:pt x="1275" y="150"/>
                  </a:lnTo>
                  <a:lnTo>
                    <a:pt x="1235" y="190"/>
                  </a:lnTo>
                  <a:cubicBezTo>
                    <a:pt x="1225" y="186"/>
                    <a:pt x="1214" y="184"/>
                    <a:pt x="1202" y="184"/>
                  </a:cubicBezTo>
                  <a:cubicBezTo>
                    <a:pt x="1152" y="184"/>
                    <a:pt x="1088" y="217"/>
                    <a:pt x="1036" y="269"/>
                  </a:cubicBezTo>
                  <a:lnTo>
                    <a:pt x="680" y="630"/>
                  </a:lnTo>
                  <a:cubicBezTo>
                    <a:pt x="620" y="689"/>
                    <a:pt x="555" y="768"/>
                    <a:pt x="510" y="835"/>
                  </a:cubicBezTo>
                  <a:cubicBezTo>
                    <a:pt x="463" y="905"/>
                    <a:pt x="443" y="952"/>
                    <a:pt x="446" y="984"/>
                  </a:cubicBezTo>
                  <a:lnTo>
                    <a:pt x="398" y="1035"/>
                  </a:lnTo>
                  <a:cubicBezTo>
                    <a:pt x="386" y="1048"/>
                    <a:pt x="387" y="1068"/>
                    <a:pt x="399" y="1079"/>
                  </a:cubicBezTo>
                  <a:cubicBezTo>
                    <a:pt x="405" y="1085"/>
                    <a:pt x="413" y="1088"/>
                    <a:pt x="420" y="1088"/>
                  </a:cubicBezTo>
                  <a:cubicBezTo>
                    <a:pt x="429" y="1088"/>
                    <a:pt x="437" y="1084"/>
                    <a:pt x="443" y="1078"/>
                  </a:cubicBezTo>
                  <a:lnTo>
                    <a:pt x="491" y="1027"/>
                  </a:lnTo>
                  <a:cubicBezTo>
                    <a:pt x="493" y="1027"/>
                    <a:pt x="495" y="1027"/>
                    <a:pt x="497" y="1027"/>
                  </a:cubicBezTo>
                  <a:cubicBezTo>
                    <a:pt x="576" y="1027"/>
                    <a:pt x="762" y="875"/>
                    <a:pt x="843" y="793"/>
                  </a:cubicBezTo>
                  <a:lnTo>
                    <a:pt x="1178" y="455"/>
                  </a:lnTo>
                  <a:lnTo>
                    <a:pt x="1196" y="473"/>
                  </a:lnTo>
                  <a:cubicBezTo>
                    <a:pt x="1206" y="483"/>
                    <a:pt x="1206" y="499"/>
                    <a:pt x="1196" y="509"/>
                  </a:cubicBezTo>
                  <a:lnTo>
                    <a:pt x="996" y="708"/>
                  </a:lnTo>
                  <a:lnTo>
                    <a:pt x="1040" y="752"/>
                  </a:lnTo>
                  <a:lnTo>
                    <a:pt x="1240" y="553"/>
                  </a:lnTo>
                  <a:cubicBezTo>
                    <a:pt x="1274" y="519"/>
                    <a:pt x="1274" y="463"/>
                    <a:pt x="1240" y="429"/>
                  </a:cubicBezTo>
                  <a:lnTo>
                    <a:pt x="1221" y="410"/>
                  </a:lnTo>
                  <a:cubicBezTo>
                    <a:pt x="1245" y="380"/>
                    <a:pt x="1265" y="348"/>
                    <a:pt x="1275" y="318"/>
                  </a:cubicBezTo>
                  <a:cubicBezTo>
                    <a:pt x="1286" y="286"/>
                    <a:pt x="1287" y="257"/>
                    <a:pt x="1278" y="235"/>
                  </a:cubicBezTo>
                  <a:lnTo>
                    <a:pt x="1319" y="1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6" name="Google Shape;596;p112"/>
          <p:cNvGrpSpPr/>
          <p:nvPr/>
        </p:nvGrpSpPr>
        <p:grpSpPr>
          <a:xfrm>
            <a:off x="4038273" y="4062353"/>
            <a:ext cx="710291" cy="710292"/>
            <a:chOff x="2576733" y="3530203"/>
            <a:chExt cx="710291" cy="710292"/>
          </a:xfrm>
        </p:grpSpPr>
        <p:sp>
          <p:nvSpPr>
            <p:cNvPr id="597" name="Google Shape;597;p112"/>
            <p:cNvSpPr/>
            <p:nvPr/>
          </p:nvSpPr>
          <p:spPr>
            <a:xfrm>
              <a:off x="2576733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12"/>
            <p:cNvSpPr/>
            <p:nvPr/>
          </p:nvSpPr>
          <p:spPr>
            <a:xfrm>
              <a:off x="2717566" y="3671037"/>
              <a:ext cx="428625" cy="428625"/>
            </a:xfrm>
            <a:custGeom>
              <a:rect b="b" l="l" r="r" t="t"/>
              <a:pathLst>
                <a:path extrusionOk="0" h="1192" w="1191">
                  <a:moveTo>
                    <a:pt x="990" y="762"/>
                  </a:moveTo>
                  <a:lnTo>
                    <a:pt x="877" y="762"/>
                  </a:lnTo>
                  <a:lnTo>
                    <a:pt x="877" y="824"/>
                  </a:lnTo>
                  <a:lnTo>
                    <a:pt x="990" y="824"/>
                  </a:lnTo>
                  <a:lnTo>
                    <a:pt x="990" y="762"/>
                  </a:lnTo>
                  <a:close/>
                  <a:moveTo>
                    <a:pt x="990" y="621"/>
                  </a:moveTo>
                  <a:lnTo>
                    <a:pt x="877" y="621"/>
                  </a:lnTo>
                  <a:lnTo>
                    <a:pt x="877" y="683"/>
                  </a:lnTo>
                  <a:lnTo>
                    <a:pt x="990" y="683"/>
                  </a:lnTo>
                  <a:lnTo>
                    <a:pt x="990" y="621"/>
                  </a:lnTo>
                  <a:close/>
                  <a:moveTo>
                    <a:pt x="764" y="903"/>
                  </a:moveTo>
                  <a:lnTo>
                    <a:pt x="651" y="903"/>
                  </a:lnTo>
                  <a:lnTo>
                    <a:pt x="651" y="965"/>
                  </a:lnTo>
                  <a:lnTo>
                    <a:pt x="764" y="965"/>
                  </a:lnTo>
                  <a:lnTo>
                    <a:pt x="764" y="903"/>
                  </a:lnTo>
                  <a:close/>
                  <a:moveTo>
                    <a:pt x="764" y="762"/>
                  </a:moveTo>
                  <a:lnTo>
                    <a:pt x="651" y="762"/>
                  </a:lnTo>
                  <a:lnTo>
                    <a:pt x="651" y="824"/>
                  </a:lnTo>
                  <a:lnTo>
                    <a:pt x="764" y="824"/>
                  </a:lnTo>
                  <a:lnTo>
                    <a:pt x="764" y="762"/>
                  </a:lnTo>
                  <a:close/>
                  <a:moveTo>
                    <a:pt x="764" y="621"/>
                  </a:moveTo>
                  <a:lnTo>
                    <a:pt x="651" y="621"/>
                  </a:lnTo>
                  <a:lnTo>
                    <a:pt x="651" y="683"/>
                  </a:lnTo>
                  <a:lnTo>
                    <a:pt x="764" y="683"/>
                  </a:lnTo>
                  <a:lnTo>
                    <a:pt x="764" y="621"/>
                  </a:lnTo>
                  <a:close/>
                  <a:moveTo>
                    <a:pt x="539" y="903"/>
                  </a:moveTo>
                  <a:lnTo>
                    <a:pt x="426" y="903"/>
                  </a:lnTo>
                  <a:lnTo>
                    <a:pt x="426" y="965"/>
                  </a:lnTo>
                  <a:lnTo>
                    <a:pt x="539" y="965"/>
                  </a:lnTo>
                  <a:lnTo>
                    <a:pt x="539" y="903"/>
                  </a:lnTo>
                  <a:close/>
                  <a:moveTo>
                    <a:pt x="539" y="762"/>
                  </a:moveTo>
                  <a:lnTo>
                    <a:pt x="426" y="762"/>
                  </a:lnTo>
                  <a:lnTo>
                    <a:pt x="426" y="824"/>
                  </a:lnTo>
                  <a:lnTo>
                    <a:pt x="539" y="824"/>
                  </a:lnTo>
                  <a:lnTo>
                    <a:pt x="539" y="762"/>
                  </a:lnTo>
                  <a:close/>
                  <a:moveTo>
                    <a:pt x="539" y="621"/>
                  </a:moveTo>
                  <a:lnTo>
                    <a:pt x="426" y="621"/>
                  </a:lnTo>
                  <a:lnTo>
                    <a:pt x="426" y="683"/>
                  </a:lnTo>
                  <a:lnTo>
                    <a:pt x="539" y="683"/>
                  </a:lnTo>
                  <a:lnTo>
                    <a:pt x="539" y="621"/>
                  </a:lnTo>
                  <a:close/>
                  <a:moveTo>
                    <a:pt x="313" y="903"/>
                  </a:moveTo>
                  <a:lnTo>
                    <a:pt x="200" y="903"/>
                  </a:lnTo>
                  <a:lnTo>
                    <a:pt x="200" y="965"/>
                  </a:lnTo>
                  <a:lnTo>
                    <a:pt x="313" y="965"/>
                  </a:lnTo>
                  <a:lnTo>
                    <a:pt x="313" y="903"/>
                  </a:lnTo>
                  <a:close/>
                  <a:moveTo>
                    <a:pt x="313" y="762"/>
                  </a:moveTo>
                  <a:lnTo>
                    <a:pt x="200" y="762"/>
                  </a:lnTo>
                  <a:lnTo>
                    <a:pt x="200" y="824"/>
                  </a:lnTo>
                  <a:lnTo>
                    <a:pt x="313" y="824"/>
                  </a:lnTo>
                  <a:lnTo>
                    <a:pt x="313" y="762"/>
                  </a:lnTo>
                  <a:close/>
                  <a:moveTo>
                    <a:pt x="1128" y="423"/>
                  </a:moveTo>
                  <a:lnTo>
                    <a:pt x="62" y="423"/>
                  </a:lnTo>
                  <a:lnTo>
                    <a:pt x="62" y="229"/>
                  </a:lnTo>
                  <a:cubicBezTo>
                    <a:pt x="62" y="215"/>
                    <a:pt x="73" y="203"/>
                    <a:pt x="87" y="203"/>
                  </a:cubicBezTo>
                  <a:lnTo>
                    <a:pt x="169" y="203"/>
                  </a:lnTo>
                  <a:lnTo>
                    <a:pt x="169" y="288"/>
                  </a:lnTo>
                  <a:lnTo>
                    <a:pt x="400" y="288"/>
                  </a:lnTo>
                  <a:lnTo>
                    <a:pt x="400" y="203"/>
                  </a:lnTo>
                  <a:lnTo>
                    <a:pt x="790" y="203"/>
                  </a:lnTo>
                  <a:lnTo>
                    <a:pt x="790" y="288"/>
                  </a:lnTo>
                  <a:lnTo>
                    <a:pt x="1021" y="288"/>
                  </a:lnTo>
                  <a:lnTo>
                    <a:pt x="1021" y="203"/>
                  </a:lnTo>
                  <a:lnTo>
                    <a:pt x="1103" y="203"/>
                  </a:lnTo>
                  <a:cubicBezTo>
                    <a:pt x="1117" y="203"/>
                    <a:pt x="1128" y="215"/>
                    <a:pt x="1128" y="229"/>
                  </a:cubicBezTo>
                  <a:lnTo>
                    <a:pt x="1128" y="423"/>
                  </a:lnTo>
                  <a:close/>
                  <a:moveTo>
                    <a:pt x="959" y="226"/>
                  </a:moveTo>
                  <a:lnTo>
                    <a:pt x="852" y="226"/>
                  </a:lnTo>
                  <a:lnTo>
                    <a:pt x="852" y="62"/>
                  </a:lnTo>
                  <a:lnTo>
                    <a:pt x="959" y="62"/>
                  </a:lnTo>
                  <a:lnTo>
                    <a:pt x="959" y="226"/>
                  </a:lnTo>
                  <a:close/>
                  <a:moveTo>
                    <a:pt x="338" y="226"/>
                  </a:moveTo>
                  <a:lnTo>
                    <a:pt x="231" y="226"/>
                  </a:lnTo>
                  <a:lnTo>
                    <a:pt x="231" y="62"/>
                  </a:lnTo>
                  <a:lnTo>
                    <a:pt x="338" y="62"/>
                  </a:lnTo>
                  <a:lnTo>
                    <a:pt x="338" y="226"/>
                  </a:lnTo>
                  <a:close/>
                  <a:moveTo>
                    <a:pt x="62" y="486"/>
                  </a:moveTo>
                  <a:lnTo>
                    <a:pt x="1128" y="486"/>
                  </a:lnTo>
                  <a:lnTo>
                    <a:pt x="1128" y="1104"/>
                  </a:lnTo>
                  <a:cubicBezTo>
                    <a:pt x="1128" y="1118"/>
                    <a:pt x="1117" y="1129"/>
                    <a:pt x="1103" y="1129"/>
                  </a:cubicBezTo>
                  <a:lnTo>
                    <a:pt x="87" y="1129"/>
                  </a:lnTo>
                  <a:cubicBezTo>
                    <a:pt x="73" y="1129"/>
                    <a:pt x="62" y="1118"/>
                    <a:pt x="62" y="1104"/>
                  </a:cubicBezTo>
                  <a:lnTo>
                    <a:pt x="62" y="486"/>
                  </a:lnTo>
                  <a:close/>
                  <a:moveTo>
                    <a:pt x="1190" y="229"/>
                  </a:moveTo>
                  <a:cubicBezTo>
                    <a:pt x="1190" y="181"/>
                    <a:pt x="1151" y="141"/>
                    <a:pt x="1103" y="141"/>
                  </a:cubicBezTo>
                  <a:lnTo>
                    <a:pt x="1021" y="141"/>
                  </a:lnTo>
                  <a:lnTo>
                    <a:pt x="1021" y="59"/>
                  </a:lnTo>
                  <a:cubicBezTo>
                    <a:pt x="1021" y="27"/>
                    <a:pt x="995" y="0"/>
                    <a:pt x="962" y="0"/>
                  </a:cubicBezTo>
                  <a:lnTo>
                    <a:pt x="849" y="0"/>
                  </a:lnTo>
                  <a:cubicBezTo>
                    <a:pt x="816" y="0"/>
                    <a:pt x="790" y="27"/>
                    <a:pt x="790" y="59"/>
                  </a:cubicBezTo>
                  <a:lnTo>
                    <a:pt x="790" y="141"/>
                  </a:lnTo>
                  <a:lnTo>
                    <a:pt x="400" y="141"/>
                  </a:lnTo>
                  <a:lnTo>
                    <a:pt x="400" y="59"/>
                  </a:lnTo>
                  <a:cubicBezTo>
                    <a:pt x="400" y="27"/>
                    <a:pt x="374" y="0"/>
                    <a:pt x="341" y="0"/>
                  </a:cubicBezTo>
                  <a:lnTo>
                    <a:pt x="228" y="0"/>
                  </a:lnTo>
                  <a:cubicBezTo>
                    <a:pt x="195" y="0"/>
                    <a:pt x="169" y="27"/>
                    <a:pt x="169" y="59"/>
                  </a:cubicBezTo>
                  <a:lnTo>
                    <a:pt x="169" y="141"/>
                  </a:lnTo>
                  <a:lnTo>
                    <a:pt x="87" y="141"/>
                  </a:lnTo>
                  <a:cubicBezTo>
                    <a:pt x="39" y="141"/>
                    <a:pt x="0" y="181"/>
                    <a:pt x="0" y="229"/>
                  </a:cubicBezTo>
                  <a:lnTo>
                    <a:pt x="0" y="1104"/>
                  </a:lnTo>
                  <a:cubicBezTo>
                    <a:pt x="0" y="1152"/>
                    <a:pt x="39" y="1191"/>
                    <a:pt x="87" y="1191"/>
                  </a:cubicBezTo>
                  <a:lnTo>
                    <a:pt x="1103" y="1191"/>
                  </a:lnTo>
                  <a:cubicBezTo>
                    <a:pt x="1151" y="1191"/>
                    <a:pt x="1190" y="1152"/>
                    <a:pt x="1190" y="1104"/>
                  </a:cubicBezTo>
                  <a:lnTo>
                    <a:pt x="1190" y="2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99" name="Google Shape;599;p112"/>
          <p:cNvGrpSpPr/>
          <p:nvPr/>
        </p:nvGrpSpPr>
        <p:grpSpPr>
          <a:xfrm>
            <a:off x="6237667" y="4062353"/>
            <a:ext cx="710291" cy="710292"/>
            <a:chOff x="4776127" y="3530203"/>
            <a:chExt cx="710291" cy="710292"/>
          </a:xfrm>
        </p:grpSpPr>
        <p:sp>
          <p:nvSpPr>
            <p:cNvPr id="600" name="Google Shape;600;p112"/>
            <p:cNvSpPr/>
            <p:nvPr/>
          </p:nvSpPr>
          <p:spPr>
            <a:xfrm>
              <a:off x="4776127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12"/>
            <p:cNvSpPr/>
            <p:nvPr/>
          </p:nvSpPr>
          <p:spPr>
            <a:xfrm>
              <a:off x="4906641" y="3660718"/>
              <a:ext cx="449262" cy="449262"/>
            </a:xfrm>
            <a:custGeom>
              <a:rect b="b" l="l" r="r" t="t"/>
              <a:pathLst>
                <a:path extrusionOk="0" h="1248" w="1247">
                  <a:moveTo>
                    <a:pt x="619" y="909"/>
                  </a:moveTo>
                  <a:cubicBezTo>
                    <a:pt x="649" y="909"/>
                    <a:pt x="673" y="933"/>
                    <a:pt x="673" y="962"/>
                  </a:cubicBezTo>
                  <a:cubicBezTo>
                    <a:pt x="673" y="992"/>
                    <a:pt x="649" y="1016"/>
                    <a:pt x="619" y="1016"/>
                  </a:cubicBezTo>
                  <a:cubicBezTo>
                    <a:pt x="590" y="1016"/>
                    <a:pt x="566" y="992"/>
                    <a:pt x="566" y="962"/>
                  </a:cubicBezTo>
                  <a:cubicBezTo>
                    <a:pt x="566" y="933"/>
                    <a:pt x="590" y="909"/>
                    <a:pt x="619" y="909"/>
                  </a:cubicBezTo>
                  <a:close/>
                  <a:moveTo>
                    <a:pt x="619" y="1078"/>
                  </a:moveTo>
                  <a:cubicBezTo>
                    <a:pt x="683" y="1078"/>
                    <a:pt x="735" y="1026"/>
                    <a:pt x="735" y="962"/>
                  </a:cubicBezTo>
                  <a:cubicBezTo>
                    <a:pt x="735" y="898"/>
                    <a:pt x="683" y="847"/>
                    <a:pt x="619" y="847"/>
                  </a:cubicBezTo>
                  <a:cubicBezTo>
                    <a:pt x="556" y="847"/>
                    <a:pt x="504" y="899"/>
                    <a:pt x="504" y="962"/>
                  </a:cubicBezTo>
                  <a:cubicBezTo>
                    <a:pt x="504" y="1026"/>
                    <a:pt x="556" y="1078"/>
                    <a:pt x="619" y="1078"/>
                  </a:cubicBezTo>
                  <a:close/>
                  <a:moveTo>
                    <a:pt x="783" y="590"/>
                  </a:moveTo>
                  <a:cubicBezTo>
                    <a:pt x="775" y="598"/>
                    <a:pt x="760" y="609"/>
                    <a:pt x="745" y="620"/>
                  </a:cubicBezTo>
                  <a:cubicBezTo>
                    <a:pt x="697" y="656"/>
                    <a:pt x="648" y="693"/>
                    <a:pt x="648" y="737"/>
                  </a:cubicBezTo>
                  <a:lnTo>
                    <a:pt x="648" y="762"/>
                  </a:lnTo>
                  <a:cubicBezTo>
                    <a:pt x="648" y="762"/>
                    <a:pt x="648" y="762"/>
                    <a:pt x="647" y="762"/>
                  </a:cubicBezTo>
                  <a:lnTo>
                    <a:pt x="569" y="762"/>
                  </a:lnTo>
                  <a:lnTo>
                    <a:pt x="569" y="708"/>
                  </a:lnTo>
                  <a:cubicBezTo>
                    <a:pt x="569" y="663"/>
                    <a:pt x="637" y="604"/>
                    <a:pt x="682" y="565"/>
                  </a:cubicBezTo>
                  <a:cubicBezTo>
                    <a:pt x="697" y="552"/>
                    <a:pt x="711" y="540"/>
                    <a:pt x="721" y="529"/>
                  </a:cubicBezTo>
                  <a:cubicBezTo>
                    <a:pt x="746" y="504"/>
                    <a:pt x="759" y="469"/>
                    <a:pt x="756" y="434"/>
                  </a:cubicBezTo>
                  <a:cubicBezTo>
                    <a:pt x="752" y="398"/>
                    <a:pt x="733" y="365"/>
                    <a:pt x="703" y="344"/>
                  </a:cubicBezTo>
                  <a:cubicBezTo>
                    <a:pt x="665" y="318"/>
                    <a:pt x="611" y="317"/>
                    <a:pt x="572" y="342"/>
                  </a:cubicBezTo>
                  <a:cubicBezTo>
                    <a:pt x="540" y="362"/>
                    <a:pt x="519" y="395"/>
                    <a:pt x="515" y="431"/>
                  </a:cubicBezTo>
                  <a:lnTo>
                    <a:pt x="515" y="435"/>
                  </a:lnTo>
                  <a:cubicBezTo>
                    <a:pt x="515" y="444"/>
                    <a:pt x="514" y="449"/>
                    <a:pt x="514" y="451"/>
                  </a:cubicBezTo>
                  <a:cubicBezTo>
                    <a:pt x="512" y="451"/>
                    <a:pt x="510" y="452"/>
                    <a:pt x="506" y="452"/>
                  </a:cubicBezTo>
                  <a:lnTo>
                    <a:pt x="450" y="452"/>
                  </a:lnTo>
                  <a:cubicBezTo>
                    <a:pt x="436" y="452"/>
                    <a:pt x="432" y="448"/>
                    <a:pt x="431" y="447"/>
                  </a:cubicBezTo>
                  <a:cubicBezTo>
                    <a:pt x="428" y="444"/>
                    <a:pt x="428" y="438"/>
                    <a:pt x="428" y="436"/>
                  </a:cubicBezTo>
                  <a:cubicBezTo>
                    <a:pt x="430" y="375"/>
                    <a:pt x="459" y="318"/>
                    <a:pt x="508" y="280"/>
                  </a:cubicBezTo>
                  <a:cubicBezTo>
                    <a:pt x="576" y="228"/>
                    <a:pt x="678" y="224"/>
                    <a:pt x="748" y="271"/>
                  </a:cubicBezTo>
                  <a:cubicBezTo>
                    <a:pt x="803" y="308"/>
                    <a:pt x="837" y="366"/>
                    <a:pt x="842" y="430"/>
                  </a:cubicBezTo>
                  <a:cubicBezTo>
                    <a:pt x="848" y="490"/>
                    <a:pt x="826" y="549"/>
                    <a:pt x="783" y="590"/>
                  </a:cubicBezTo>
                  <a:close/>
                  <a:moveTo>
                    <a:pt x="904" y="424"/>
                  </a:moveTo>
                  <a:cubicBezTo>
                    <a:pt x="897" y="341"/>
                    <a:pt x="853" y="267"/>
                    <a:pt x="783" y="220"/>
                  </a:cubicBezTo>
                  <a:cubicBezTo>
                    <a:pt x="740" y="190"/>
                    <a:pt x="688" y="175"/>
                    <a:pt x="635" y="175"/>
                  </a:cubicBezTo>
                  <a:cubicBezTo>
                    <a:pt x="575" y="175"/>
                    <a:pt x="517" y="195"/>
                    <a:pt x="470" y="231"/>
                  </a:cubicBezTo>
                  <a:cubicBezTo>
                    <a:pt x="407" y="280"/>
                    <a:pt x="370" y="354"/>
                    <a:pt x="367" y="435"/>
                  </a:cubicBezTo>
                  <a:cubicBezTo>
                    <a:pt x="367" y="463"/>
                    <a:pt x="378" y="481"/>
                    <a:pt x="388" y="491"/>
                  </a:cubicBezTo>
                  <a:cubicBezTo>
                    <a:pt x="397" y="501"/>
                    <a:pt x="417" y="514"/>
                    <a:pt x="450" y="514"/>
                  </a:cubicBezTo>
                  <a:lnTo>
                    <a:pt x="506" y="514"/>
                  </a:lnTo>
                  <a:cubicBezTo>
                    <a:pt x="575" y="514"/>
                    <a:pt x="577" y="458"/>
                    <a:pt x="577" y="437"/>
                  </a:cubicBezTo>
                  <a:cubicBezTo>
                    <a:pt x="579" y="419"/>
                    <a:pt x="589" y="404"/>
                    <a:pt x="605" y="394"/>
                  </a:cubicBezTo>
                  <a:cubicBezTo>
                    <a:pt x="623" y="383"/>
                    <a:pt x="650" y="383"/>
                    <a:pt x="667" y="396"/>
                  </a:cubicBezTo>
                  <a:cubicBezTo>
                    <a:pt x="683" y="406"/>
                    <a:pt x="692" y="422"/>
                    <a:pt x="694" y="439"/>
                  </a:cubicBezTo>
                  <a:cubicBezTo>
                    <a:pt x="695" y="457"/>
                    <a:pt x="689" y="473"/>
                    <a:pt x="677" y="485"/>
                  </a:cubicBezTo>
                  <a:cubicBezTo>
                    <a:pt x="668" y="495"/>
                    <a:pt x="655" y="506"/>
                    <a:pt x="641" y="518"/>
                  </a:cubicBezTo>
                  <a:cubicBezTo>
                    <a:pt x="584" y="568"/>
                    <a:pt x="507" y="635"/>
                    <a:pt x="507" y="708"/>
                  </a:cubicBezTo>
                  <a:lnTo>
                    <a:pt x="507" y="765"/>
                  </a:lnTo>
                  <a:cubicBezTo>
                    <a:pt x="507" y="799"/>
                    <a:pt x="531" y="824"/>
                    <a:pt x="563" y="824"/>
                  </a:cubicBezTo>
                  <a:lnTo>
                    <a:pt x="648" y="824"/>
                  </a:lnTo>
                  <a:cubicBezTo>
                    <a:pt x="681" y="824"/>
                    <a:pt x="710" y="797"/>
                    <a:pt x="710" y="765"/>
                  </a:cubicBezTo>
                  <a:lnTo>
                    <a:pt x="710" y="737"/>
                  </a:lnTo>
                  <a:cubicBezTo>
                    <a:pt x="713" y="722"/>
                    <a:pt x="760" y="687"/>
                    <a:pt x="782" y="670"/>
                  </a:cubicBezTo>
                  <a:cubicBezTo>
                    <a:pt x="799" y="657"/>
                    <a:pt x="815" y="645"/>
                    <a:pt x="826" y="635"/>
                  </a:cubicBezTo>
                  <a:cubicBezTo>
                    <a:pt x="883" y="581"/>
                    <a:pt x="911" y="504"/>
                    <a:pt x="904" y="424"/>
                  </a:cubicBez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4" y="315"/>
                    <a:pt x="1184" y="624"/>
                  </a:cubicBezTo>
                  <a:cubicBezTo>
                    <a:pt x="1184" y="934"/>
                    <a:pt x="933" y="1185"/>
                    <a:pt x="623" y="1185"/>
                  </a:cubicBezTo>
                  <a:close/>
                  <a:moveTo>
                    <a:pt x="622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8"/>
                    <a:pt x="279" y="1247"/>
                    <a:pt x="622" y="1247"/>
                  </a:cubicBezTo>
                  <a:cubicBezTo>
                    <a:pt x="966" y="1247"/>
                    <a:pt x="1246" y="968"/>
                    <a:pt x="1246" y="624"/>
                  </a:cubicBezTo>
                  <a:cubicBezTo>
                    <a:pt x="1246" y="280"/>
                    <a:pt x="966" y="0"/>
                    <a:pt x="62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2" name="Google Shape;602;p112"/>
          <p:cNvGrpSpPr/>
          <p:nvPr/>
        </p:nvGrpSpPr>
        <p:grpSpPr>
          <a:xfrm>
            <a:off x="7337364" y="4062353"/>
            <a:ext cx="710291" cy="710292"/>
            <a:chOff x="5875824" y="3530203"/>
            <a:chExt cx="710291" cy="710292"/>
          </a:xfrm>
        </p:grpSpPr>
        <p:sp>
          <p:nvSpPr>
            <p:cNvPr id="603" name="Google Shape;603;p112"/>
            <p:cNvSpPr/>
            <p:nvPr/>
          </p:nvSpPr>
          <p:spPr>
            <a:xfrm>
              <a:off x="5875824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12"/>
            <p:cNvSpPr/>
            <p:nvPr/>
          </p:nvSpPr>
          <p:spPr>
            <a:xfrm>
              <a:off x="6006338" y="3660718"/>
              <a:ext cx="449263" cy="449262"/>
            </a:xfrm>
            <a:custGeom>
              <a:rect b="b" l="l" r="r" t="t"/>
              <a:pathLst>
                <a:path extrusionOk="0" h="1248" w="1249">
                  <a:moveTo>
                    <a:pt x="624" y="367"/>
                  </a:moveTo>
                  <a:cubicBezTo>
                    <a:pt x="595" y="367"/>
                    <a:pt x="570" y="343"/>
                    <a:pt x="570" y="313"/>
                  </a:cubicBezTo>
                  <a:cubicBezTo>
                    <a:pt x="570" y="284"/>
                    <a:pt x="595" y="260"/>
                    <a:pt x="624" y="260"/>
                  </a:cubicBezTo>
                  <a:cubicBezTo>
                    <a:pt x="654" y="260"/>
                    <a:pt x="678" y="284"/>
                    <a:pt x="678" y="313"/>
                  </a:cubicBezTo>
                  <a:cubicBezTo>
                    <a:pt x="678" y="343"/>
                    <a:pt x="654" y="367"/>
                    <a:pt x="624" y="367"/>
                  </a:cubicBezTo>
                  <a:close/>
                  <a:moveTo>
                    <a:pt x="624" y="198"/>
                  </a:moveTo>
                  <a:cubicBezTo>
                    <a:pt x="560" y="198"/>
                    <a:pt x="508" y="249"/>
                    <a:pt x="508" y="313"/>
                  </a:cubicBezTo>
                  <a:cubicBezTo>
                    <a:pt x="508" y="377"/>
                    <a:pt x="560" y="429"/>
                    <a:pt x="624" y="429"/>
                  </a:cubicBezTo>
                  <a:cubicBezTo>
                    <a:pt x="688" y="429"/>
                    <a:pt x="740" y="377"/>
                    <a:pt x="740" y="313"/>
                  </a:cubicBezTo>
                  <a:cubicBezTo>
                    <a:pt x="740" y="249"/>
                    <a:pt x="688" y="198"/>
                    <a:pt x="624" y="198"/>
                  </a:cubicBezTo>
                  <a:close/>
                  <a:moveTo>
                    <a:pt x="514" y="900"/>
                  </a:moveTo>
                  <a:lnTo>
                    <a:pt x="599" y="872"/>
                  </a:lnTo>
                  <a:lnTo>
                    <a:pt x="599" y="573"/>
                  </a:lnTo>
                  <a:lnTo>
                    <a:pt x="514" y="545"/>
                  </a:lnTo>
                  <a:lnTo>
                    <a:pt x="514" y="514"/>
                  </a:lnTo>
                  <a:lnTo>
                    <a:pt x="678" y="514"/>
                  </a:lnTo>
                  <a:lnTo>
                    <a:pt x="678" y="872"/>
                  </a:lnTo>
                  <a:lnTo>
                    <a:pt x="762" y="900"/>
                  </a:lnTo>
                  <a:lnTo>
                    <a:pt x="762" y="931"/>
                  </a:lnTo>
                  <a:lnTo>
                    <a:pt x="514" y="931"/>
                  </a:lnTo>
                  <a:lnTo>
                    <a:pt x="514" y="900"/>
                  </a:lnTo>
                  <a:close/>
                  <a:moveTo>
                    <a:pt x="452" y="993"/>
                  </a:moveTo>
                  <a:lnTo>
                    <a:pt x="824" y="993"/>
                  </a:lnTo>
                  <a:lnTo>
                    <a:pt x="824" y="855"/>
                  </a:lnTo>
                  <a:lnTo>
                    <a:pt x="740" y="827"/>
                  </a:lnTo>
                  <a:lnTo>
                    <a:pt x="740" y="451"/>
                  </a:lnTo>
                  <a:lnTo>
                    <a:pt x="452" y="451"/>
                  </a:lnTo>
                  <a:lnTo>
                    <a:pt x="452" y="590"/>
                  </a:lnTo>
                  <a:lnTo>
                    <a:pt x="536" y="618"/>
                  </a:lnTo>
                  <a:lnTo>
                    <a:pt x="536" y="827"/>
                  </a:lnTo>
                  <a:lnTo>
                    <a:pt x="452" y="855"/>
                  </a:lnTo>
                  <a:lnTo>
                    <a:pt x="452" y="993"/>
                  </a:lnTo>
                  <a:close/>
                  <a:moveTo>
                    <a:pt x="624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4" y="62"/>
                  </a:cubicBezTo>
                  <a:cubicBezTo>
                    <a:pt x="934" y="62"/>
                    <a:pt x="1186" y="315"/>
                    <a:pt x="1186" y="624"/>
                  </a:cubicBezTo>
                  <a:cubicBezTo>
                    <a:pt x="1186" y="934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4" y="1247"/>
                  </a:cubicBezTo>
                  <a:cubicBezTo>
                    <a:pt x="968" y="1247"/>
                    <a:pt x="1248" y="968"/>
                    <a:pt x="1248" y="624"/>
                  </a:cubicBezTo>
                  <a:cubicBezTo>
                    <a:pt x="1248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5" name="Google Shape;605;p112"/>
          <p:cNvGrpSpPr/>
          <p:nvPr/>
        </p:nvGrpSpPr>
        <p:grpSpPr>
          <a:xfrm>
            <a:off x="2937152" y="3030776"/>
            <a:ext cx="710291" cy="710292"/>
            <a:chOff x="1475612" y="2498626"/>
            <a:chExt cx="710291" cy="710292"/>
          </a:xfrm>
        </p:grpSpPr>
        <p:sp>
          <p:nvSpPr>
            <p:cNvPr id="606" name="Google Shape;606;p112"/>
            <p:cNvSpPr/>
            <p:nvPr/>
          </p:nvSpPr>
          <p:spPr>
            <a:xfrm>
              <a:off x="1475612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7" name="Google Shape;607;p112"/>
            <p:cNvSpPr/>
            <p:nvPr/>
          </p:nvSpPr>
          <p:spPr>
            <a:xfrm>
              <a:off x="1675976" y="2613266"/>
              <a:ext cx="309562" cy="481013"/>
            </a:xfrm>
            <a:custGeom>
              <a:rect b="b" l="l" r="r" t="t"/>
              <a:pathLst>
                <a:path extrusionOk="0" h="1336" w="858">
                  <a:moveTo>
                    <a:pt x="262" y="141"/>
                  </a:moveTo>
                  <a:lnTo>
                    <a:pt x="595" y="141"/>
                  </a:lnTo>
                  <a:lnTo>
                    <a:pt x="595" y="62"/>
                  </a:lnTo>
                  <a:lnTo>
                    <a:pt x="262" y="62"/>
                  </a:lnTo>
                  <a:lnTo>
                    <a:pt x="262" y="141"/>
                  </a:lnTo>
                  <a:close/>
                  <a:moveTo>
                    <a:pt x="200" y="31"/>
                  </a:moveTo>
                  <a:cubicBezTo>
                    <a:pt x="200" y="14"/>
                    <a:pt x="214" y="0"/>
                    <a:pt x="231" y="0"/>
                  </a:cubicBezTo>
                  <a:lnTo>
                    <a:pt x="626" y="0"/>
                  </a:lnTo>
                  <a:cubicBezTo>
                    <a:pt x="643" y="0"/>
                    <a:pt x="657" y="14"/>
                    <a:pt x="657" y="31"/>
                  </a:cubicBezTo>
                  <a:lnTo>
                    <a:pt x="657" y="172"/>
                  </a:lnTo>
                  <a:cubicBezTo>
                    <a:pt x="657" y="189"/>
                    <a:pt x="643" y="203"/>
                    <a:pt x="626" y="203"/>
                  </a:cubicBezTo>
                  <a:lnTo>
                    <a:pt x="231" y="203"/>
                  </a:lnTo>
                  <a:cubicBezTo>
                    <a:pt x="214" y="203"/>
                    <a:pt x="200" y="189"/>
                    <a:pt x="200" y="172"/>
                  </a:cubicBezTo>
                  <a:lnTo>
                    <a:pt x="200" y="31"/>
                  </a:lnTo>
                  <a:close/>
                  <a:moveTo>
                    <a:pt x="262" y="395"/>
                  </a:moveTo>
                  <a:lnTo>
                    <a:pt x="595" y="395"/>
                  </a:lnTo>
                  <a:lnTo>
                    <a:pt x="595" y="316"/>
                  </a:lnTo>
                  <a:lnTo>
                    <a:pt x="262" y="316"/>
                  </a:lnTo>
                  <a:lnTo>
                    <a:pt x="262" y="395"/>
                  </a:lnTo>
                  <a:close/>
                  <a:moveTo>
                    <a:pt x="200" y="285"/>
                  </a:moveTo>
                  <a:cubicBezTo>
                    <a:pt x="200" y="268"/>
                    <a:pt x="214" y="254"/>
                    <a:pt x="231" y="254"/>
                  </a:cubicBezTo>
                  <a:lnTo>
                    <a:pt x="626" y="254"/>
                  </a:lnTo>
                  <a:cubicBezTo>
                    <a:pt x="643" y="254"/>
                    <a:pt x="657" y="268"/>
                    <a:pt x="657" y="285"/>
                  </a:cubicBezTo>
                  <a:lnTo>
                    <a:pt x="657" y="426"/>
                  </a:lnTo>
                  <a:cubicBezTo>
                    <a:pt x="657" y="443"/>
                    <a:pt x="643" y="457"/>
                    <a:pt x="626" y="457"/>
                  </a:cubicBezTo>
                  <a:lnTo>
                    <a:pt x="231" y="457"/>
                  </a:lnTo>
                  <a:cubicBezTo>
                    <a:pt x="214" y="457"/>
                    <a:pt x="200" y="443"/>
                    <a:pt x="200" y="426"/>
                  </a:cubicBezTo>
                  <a:lnTo>
                    <a:pt x="200" y="285"/>
                  </a:lnTo>
                  <a:close/>
                  <a:moveTo>
                    <a:pt x="760" y="824"/>
                  </a:moveTo>
                  <a:lnTo>
                    <a:pt x="626" y="824"/>
                  </a:lnTo>
                  <a:cubicBezTo>
                    <a:pt x="609" y="824"/>
                    <a:pt x="595" y="810"/>
                    <a:pt x="595" y="793"/>
                  </a:cubicBezTo>
                  <a:lnTo>
                    <a:pt x="595" y="570"/>
                  </a:lnTo>
                  <a:lnTo>
                    <a:pt x="262" y="570"/>
                  </a:lnTo>
                  <a:lnTo>
                    <a:pt x="262" y="793"/>
                  </a:lnTo>
                  <a:cubicBezTo>
                    <a:pt x="262" y="810"/>
                    <a:pt x="248" y="824"/>
                    <a:pt x="231" y="824"/>
                  </a:cubicBezTo>
                  <a:lnTo>
                    <a:pt x="97" y="824"/>
                  </a:lnTo>
                  <a:lnTo>
                    <a:pt x="429" y="1250"/>
                  </a:lnTo>
                  <a:lnTo>
                    <a:pt x="760" y="824"/>
                  </a:lnTo>
                  <a:close/>
                  <a:moveTo>
                    <a:pt x="453" y="1320"/>
                  </a:moveTo>
                  <a:cubicBezTo>
                    <a:pt x="441" y="1335"/>
                    <a:pt x="416" y="1335"/>
                    <a:pt x="404" y="1320"/>
                  </a:cubicBezTo>
                  <a:lnTo>
                    <a:pt x="9" y="812"/>
                  </a:lnTo>
                  <a:cubicBezTo>
                    <a:pt x="2" y="803"/>
                    <a:pt x="0" y="790"/>
                    <a:pt x="6" y="779"/>
                  </a:cubicBezTo>
                  <a:cubicBezTo>
                    <a:pt x="11" y="769"/>
                    <a:pt x="22" y="762"/>
                    <a:pt x="34" y="762"/>
                  </a:cubicBezTo>
                  <a:lnTo>
                    <a:pt x="200" y="762"/>
                  </a:lnTo>
                  <a:lnTo>
                    <a:pt x="200" y="539"/>
                  </a:lnTo>
                  <a:cubicBezTo>
                    <a:pt x="200" y="522"/>
                    <a:pt x="214" y="508"/>
                    <a:pt x="231" y="508"/>
                  </a:cubicBezTo>
                  <a:lnTo>
                    <a:pt x="626" y="508"/>
                  </a:lnTo>
                  <a:cubicBezTo>
                    <a:pt x="643" y="508"/>
                    <a:pt x="657" y="522"/>
                    <a:pt x="657" y="539"/>
                  </a:cubicBezTo>
                  <a:lnTo>
                    <a:pt x="657" y="762"/>
                  </a:lnTo>
                  <a:lnTo>
                    <a:pt x="824" y="762"/>
                  </a:lnTo>
                  <a:cubicBezTo>
                    <a:pt x="836" y="762"/>
                    <a:pt x="846" y="769"/>
                    <a:pt x="852" y="779"/>
                  </a:cubicBezTo>
                  <a:cubicBezTo>
                    <a:pt x="857" y="790"/>
                    <a:pt x="855" y="803"/>
                    <a:pt x="848" y="812"/>
                  </a:cubicBezTo>
                  <a:lnTo>
                    <a:pt x="453" y="13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8" name="Google Shape;608;p112"/>
          <p:cNvGrpSpPr/>
          <p:nvPr/>
        </p:nvGrpSpPr>
        <p:grpSpPr>
          <a:xfrm>
            <a:off x="4036849" y="3030776"/>
            <a:ext cx="710291" cy="710292"/>
            <a:chOff x="2575309" y="2498626"/>
            <a:chExt cx="710291" cy="710292"/>
          </a:xfrm>
        </p:grpSpPr>
        <p:sp>
          <p:nvSpPr>
            <p:cNvPr id="609" name="Google Shape;609;p112"/>
            <p:cNvSpPr/>
            <p:nvPr/>
          </p:nvSpPr>
          <p:spPr>
            <a:xfrm>
              <a:off x="2575309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12"/>
            <p:cNvSpPr/>
            <p:nvPr/>
          </p:nvSpPr>
          <p:spPr>
            <a:xfrm>
              <a:off x="2689948" y="2698991"/>
              <a:ext cx="481013" cy="309562"/>
            </a:xfrm>
            <a:custGeom>
              <a:rect b="b" l="l" r="r" t="t"/>
              <a:pathLst>
                <a:path extrusionOk="0" h="858" w="1336">
                  <a:moveTo>
                    <a:pt x="141" y="262"/>
                  </a:moveTo>
                  <a:lnTo>
                    <a:pt x="62" y="262"/>
                  </a:lnTo>
                  <a:lnTo>
                    <a:pt x="62" y="595"/>
                  </a:lnTo>
                  <a:lnTo>
                    <a:pt x="141" y="595"/>
                  </a:lnTo>
                  <a:lnTo>
                    <a:pt x="141" y="262"/>
                  </a:lnTo>
                  <a:close/>
                  <a:moveTo>
                    <a:pt x="31" y="657"/>
                  </a:moveTo>
                  <a:cubicBezTo>
                    <a:pt x="14" y="657"/>
                    <a:pt x="0" y="643"/>
                    <a:pt x="0" y="626"/>
                  </a:cubicBezTo>
                  <a:lnTo>
                    <a:pt x="0" y="231"/>
                  </a:lnTo>
                  <a:cubicBezTo>
                    <a:pt x="0" y="214"/>
                    <a:pt x="14" y="200"/>
                    <a:pt x="31" y="200"/>
                  </a:cubicBezTo>
                  <a:lnTo>
                    <a:pt x="173" y="200"/>
                  </a:lnTo>
                  <a:cubicBezTo>
                    <a:pt x="190" y="200"/>
                    <a:pt x="204" y="214"/>
                    <a:pt x="204" y="231"/>
                  </a:cubicBezTo>
                  <a:lnTo>
                    <a:pt x="204" y="626"/>
                  </a:lnTo>
                  <a:cubicBezTo>
                    <a:pt x="204" y="643"/>
                    <a:pt x="190" y="657"/>
                    <a:pt x="173" y="657"/>
                  </a:cubicBezTo>
                  <a:lnTo>
                    <a:pt x="31" y="657"/>
                  </a:lnTo>
                  <a:close/>
                  <a:moveTo>
                    <a:pt x="395" y="262"/>
                  </a:moveTo>
                  <a:lnTo>
                    <a:pt x="316" y="262"/>
                  </a:lnTo>
                  <a:lnTo>
                    <a:pt x="316" y="595"/>
                  </a:lnTo>
                  <a:lnTo>
                    <a:pt x="395" y="595"/>
                  </a:lnTo>
                  <a:lnTo>
                    <a:pt x="395" y="262"/>
                  </a:lnTo>
                  <a:close/>
                  <a:moveTo>
                    <a:pt x="285" y="657"/>
                  </a:moveTo>
                  <a:cubicBezTo>
                    <a:pt x="268" y="657"/>
                    <a:pt x="254" y="643"/>
                    <a:pt x="254" y="626"/>
                  </a:cubicBezTo>
                  <a:lnTo>
                    <a:pt x="254" y="231"/>
                  </a:lnTo>
                  <a:cubicBezTo>
                    <a:pt x="254" y="214"/>
                    <a:pt x="268" y="200"/>
                    <a:pt x="285" y="200"/>
                  </a:cubicBezTo>
                  <a:lnTo>
                    <a:pt x="427" y="200"/>
                  </a:lnTo>
                  <a:cubicBezTo>
                    <a:pt x="444" y="200"/>
                    <a:pt x="458" y="214"/>
                    <a:pt x="458" y="231"/>
                  </a:cubicBezTo>
                  <a:lnTo>
                    <a:pt x="458" y="626"/>
                  </a:lnTo>
                  <a:cubicBezTo>
                    <a:pt x="458" y="643"/>
                    <a:pt x="444" y="657"/>
                    <a:pt x="427" y="657"/>
                  </a:cubicBezTo>
                  <a:lnTo>
                    <a:pt x="285" y="657"/>
                  </a:lnTo>
                  <a:close/>
                  <a:moveTo>
                    <a:pt x="824" y="97"/>
                  </a:moveTo>
                  <a:lnTo>
                    <a:pt x="824" y="231"/>
                  </a:lnTo>
                  <a:cubicBezTo>
                    <a:pt x="824" y="248"/>
                    <a:pt x="811" y="262"/>
                    <a:pt x="793" y="262"/>
                  </a:cubicBezTo>
                  <a:lnTo>
                    <a:pt x="570" y="262"/>
                  </a:lnTo>
                  <a:lnTo>
                    <a:pt x="570" y="595"/>
                  </a:lnTo>
                  <a:lnTo>
                    <a:pt x="793" y="595"/>
                  </a:lnTo>
                  <a:cubicBezTo>
                    <a:pt x="811" y="595"/>
                    <a:pt x="824" y="609"/>
                    <a:pt x="824" y="626"/>
                  </a:cubicBezTo>
                  <a:lnTo>
                    <a:pt x="824" y="760"/>
                  </a:lnTo>
                  <a:lnTo>
                    <a:pt x="1251" y="429"/>
                  </a:lnTo>
                  <a:lnTo>
                    <a:pt x="824" y="97"/>
                  </a:lnTo>
                  <a:close/>
                  <a:moveTo>
                    <a:pt x="1320" y="404"/>
                  </a:moveTo>
                  <a:cubicBezTo>
                    <a:pt x="1335" y="416"/>
                    <a:pt x="1335" y="441"/>
                    <a:pt x="1320" y="453"/>
                  </a:cubicBezTo>
                  <a:lnTo>
                    <a:pt x="812" y="848"/>
                  </a:lnTo>
                  <a:cubicBezTo>
                    <a:pt x="803" y="855"/>
                    <a:pt x="790" y="857"/>
                    <a:pt x="780" y="852"/>
                  </a:cubicBezTo>
                  <a:cubicBezTo>
                    <a:pt x="769" y="846"/>
                    <a:pt x="762" y="836"/>
                    <a:pt x="762" y="824"/>
                  </a:cubicBezTo>
                  <a:lnTo>
                    <a:pt x="762" y="657"/>
                  </a:lnTo>
                  <a:lnTo>
                    <a:pt x="539" y="657"/>
                  </a:lnTo>
                  <a:cubicBezTo>
                    <a:pt x="522" y="657"/>
                    <a:pt x="508" y="643"/>
                    <a:pt x="508" y="626"/>
                  </a:cubicBezTo>
                  <a:lnTo>
                    <a:pt x="508" y="231"/>
                  </a:lnTo>
                  <a:cubicBezTo>
                    <a:pt x="508" y="214"/>
                    <a:pt x="522" y="200"/>
                    <a:pt x="539" y="200"/>
                  </a:cubicBezTo>
                  <a:lnTo>
                    <a:pt x="762" y="200"/>
                  </a:lnTo>
                  <a:lnTo>
                    <a:pt x="762" y="34"/>
                  </a:lnTo>
                  <a:cubicBezTo>
                    <a:pt x="762" y="22"/>
                    <a:pt x="769" y="11"/>
                    <a:pt x="780" y="6"/>
                  </a:cubicBezTo>
                  <a:cubicBezTo>
                    <a:pt x="790" y="0"/>
                    <a:pt x="803" y="2"/>
                    <a:pt x="812" y="9"/>
                  </a:cubicBezTo>
                  <a:lnTo>
                    <a:pt x="1320" y="4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1" name="Google Shape;611;p112"/>
          <p:cNvGrpSpPr/>
          <p:nvPr/>
        </p:nvGrpSpPr>
        <p:grpSpPr>
          <a:xfrm>
            <a:off x="5145426" y="5060728"/>
            <a:ext cx="710291" cy="710292"/>
            <a:chOff x="3683886" y="4528578"/>
            <a:chExt cx="710291" cy="710292"/>
          </a:xfrm>
        </p:grpSpPr>
        <p:sp>
          <p:nvSpPr>
            <p:cNvPr id="612" name="Google Shape;612;p112"/>
            <p:cNvSpPr/>
            <p:nvPr/>
          </p:nvSpPr>
          <p:spPr>
            <a:xfrm>
              <a:off x="3683886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12"/>
            <p:cNvSpPr/>
            <p:nvPr/>
          </p:nvSpPr>
          <p:spPr>
            <a:xfrm>
              <a:off x="3805669" y="4668618"/>
              <a:ext cx="466725" cy="430212"/>
            </a:xfrm>
            <a:custGeom>
              <a:rect b="b" l="l" r="r" t="t"/>
              <a:pathLst>
                <a:path extrusionOk="0" h="1193" w="1297">
                  <a:moveTo>
                    <a:pt x="1239" y="571"/>
                  </a:moveTo>
                  <a:cubicBezTo>
                    <a:pt x="1111" y="624"/>
                    <a:pt x="960" y="659"/>
                    <a:pt x="799" y="672"/>
                  </a:cubicBezTo>
                  <a:lnTo>
                    <a:pt x="799" y="640"/>
                  </a:lnTo>
                  <a:cubicBezTo>
                    <a:pt x="799" y="620"/>
                    <a:pt x="783" y="603"/>
                    <a:pt x="763" y="603"/>
                  </a:cubicBezTo>
                  <a:lnTo>
                    <a:pt x="542" y="603"/>
                  </a:lnTo>
                  <a:cubicBezTo>
                    <a:pt x="522" y="603"/>
                    <a:pt x="506" y="620"/>
                    <a:pt x="506" y="640"/>
                  </a:cubicBezTo>
                  <a:lnTo>
                    <a:pt x="506" y="673"/>
                  </a:lnTo>
                  <a:cubicBezTo>
                    <a:pt x="342" y="660"/>
                    <a:pt x="187" y="625"/>
                    <a:pt x="56" y="571"/>
                  </a:cubicBezTo>
                  <a:lnTo>
                    <a:pt x="56" y="316"/>
                  </a:lnTo>
                  <a:cubicBezTo>
                    <a:pt x="56" y="283"/>
                    <a:pt x="83" y="256"/>
                    <a:pt x="116" y="256"/>
                  </a:cubicBezTo>
                  <a:lnTo>
                    <a:pt x="1180" y="256"/>
                  </a:lnTo>
                  <a:cubicBezTo>
                    <a:pt x="1213" y="256"/>
                    <a:pt x="1239" y="283"/>
                    <a:pt x="1239" y="316"/>
                  </a:cubicBezTo>
                  <a:lnTo>
                    <a:pt x="1239" y="571"/>
                  </a:lnTo>
                  <a:close/>
                  <a:moveTo>
                    <a:pt x="819" y="200"/>
                  </a:moveTo>
                  <a:lnTo>
                    <a:pt x="477" y="200"/>
                  </a:lnTo>
                  <a:lnTo>
                    <a:pt x="477" y="149"/>
                  </a:lnTo>
                  <a:cubicBezTo>
                    <a:pt x="477" y="98"/>
                    <a:pt x="518" y="56"/>
                    <a:pt x="570" y="56"/>
                  </a:cubicBezTo>
                  <a:lnTo>
                    <a:pt x="726" y="56"/>
                  </a:lnTo>
                  <a:cubicBezTo>
                    <a:pt x="777" y="56"/>
                    <a:pt x="819" y="98"/>
                    <a:pt x="819" y="149"/>
                  </a:cubicBezTo>
                  <a:lnTo>
                    <a:pt x="819" y="200"/>
                  </a:lnTo>
                  <a:close/>
                  <a:moveTo>
                    <a:pt x="744" y="710"/>
                  </a:moveTo>
                  <a:lnTo>
                    <a:pt x="744" y="820"/>
                  </a:lnTo>
                  <a:lnTo>
                    <a:pt x="561" y="820"/>
                  </a:lnTo>
                  <a:lnTo>
                    <a:pt x="561" y="660"/>
                  </a:lnTo>
                  <a:lnTo>
                    <a:pt x="744" y="660"/>
                  </a:lnTo>
                  <a:lnTo>
                    <a:pt x="744" y="695"/>
                  </a:lnTo>
                  <a:cubicBezTo>
                    <a:pt x="743" y="698"/>
                    <a:pt x="743" y="702"/>
                    <a:pt x="743" y="705"/>
                  </a:cubicBezTo>
                  <a:cubicBezTo>
                    <a:pt x="743" y="707"/>
                    <a:pt x="744" y="708"/>
                    <a:pt x="744" y="710"/>
                  </a:cubicBezTo>
                  <a:close/>
                  <a:moveTo>
                    <a:pt x="506" y="730"/>
                  </a:moveTo>
                  <a:lnTo>
                    <a:pt x="506" y="839"/>
                  </a:lnTo>
                  <a:cubicBezTo>
                    <a:pt x="506" y="859"/>
                    <a:pt x="522" y="876"/>
                    <a:pt x="542" y="876"/>
                  </a:cubicBezTo>
                  <a:lnTo>
                    <a:pt x="763" y="876"/>
                  </a:lnTo>
                  <a:cubicBezTo>
                    <a:pt x="783" y="876"/>
                    <a:pt x="799" y="859"/>
                    <a:pt x="799" y="839"/>
                  </a:cubicBezTo>
                  <a:lnTo>
                    <a:pt x="799" y="729"/>
                  </a:lnTo>
                  <a:cubicBezTo>
                    <a:pt x="934" y="718"/>
                    <a:pt x="1063" y="692"/>
                    <a:pt x="1178" y="653"/>
                  </a:cubicBezTo>
                  <a:lnTo>
                    <a:pt x="1178" y="1076"/>
                  </a:lnTo>
                  <a:cubicBezTo>
                    <a:pt x="1178" y="1108"/>
                    <a:pt x="1155" y="1135"/>
                    <a:pt x="1127" y="1135"/>
                  </a:cubicBezTo>
                  <a:lnTo>
                    <a:pt x="169" y="1135"/>
                  </a:lnTo>
                  <a:cubicBezTo>
                    <a:pt x="141" y="1135"/>
                    <a:pt x="118" y="1108"/>
                    <a:pt x="118" y="1076"/>
                  </a:cubicBezTo>
                  <a:lnTo>
                    <a:pt x="118" y="654"/>
                  </a:lnTo>
                  <a:cubicBezTo>
                    <a:pt x="236" y="693"/>
                    <a:pt x="368" y="719"/>
                    <a:pt x="506" y="730"/>
                  </a:cubicBezTo>
                  <a:close/>
                  <a:moveTo>
                    <a:pt x="1296" y="316"/>
                  </a:moveTo>
                  <a:cubicBezTo>
                    <a:pt x="1296" y="252"/>
                    <a:pt x="1244" y="200"/>
                    <a:pt x="1180" y="200"/>
                  </a:cubicBezTo>
                  <a:lnTo>
                    <a:pt x="875" y="200"/>
                  </a:lnTo>
                  <a:lnTo>
                    <a:pt x="875" y="149"/>
                  </a:lnTo>
                  <a:cubicBezTo>
                    <a:pt x="875" y="67"/>
                    <a:pt x="809" y="0"/>
                    <a:pt x="726" y="0"/>
                  </a:cubicBezTo>
                  <a:lnTo>
                    <a:pt x="570" y="0"/>
                  </a:lnTo>
                  <a:cubicBezTo>
                    <a:pt x="487" y="0"/>
                    <a:pt x="420" y="67"/>
                    <a:pt x="420" y="149"/>
                  </a:cubicBezTo>
                  <a:lnTo>
                    <a:pt x="420" y="200"/>
                  </a:lnTo>
                  <a:lnTo>
                    <a:pt x="116" y="200"/>
                  </a:lnTo>
                  <a:cubicBezTo>
                    <a:pt x="52" y="200"/>
                    <a:pt x="0" y="252"/>
                    <a:pt x="0" y="316"/>
                  </a:cubicBezTo>
                  <a:lnTo>
                    <a:pt x="0" y="589"/>
                  </a:lnTo>
                  <a:cubicBezTo>
                    <a:pt x="0" y="601"/>
                    <a:pt x="7" y="611"/>
                    <a:pt x="17" y="615"/>
                  </a:cubicBezTo>
                  <a:cubicBezTo>
                    <a:pt x="32" y="621"/>
                    <a:pt x="46" y="627"/>
                    <a:pt x="62" y="633"/>
                  </a:cubicBezTo>
                  <a:lnTo>
                    <a:pt x="62" y="1076"/>
                  </a:lnTo>
                  <a:cubicBezTo>
                    <a:pt x="62" y="1140"/>
                    <a:pt x="110" y="1192"/>
                    <a:pt x="169" y="1192"/>
                  </a:cubicBezTo>
                  <a:lnTo>
                    <a:pt x="1127" y="1192"/>
                  </a:lnTo>
                  <a:cubicBezTo>
                    <a:pt x="1186" y="1192"/>
                    <a:pt x="1234" y="1140"/>
                    <a:pt x="1234" y="1076"/>
                  </a:cubicBezTo>
                  <a:lnTo>
                    <a:pt x="1234" y="632"/>
                  </a:lnTo>
                  <a:cubicBezTo>
                    <a:pt x="1249" y="626"/>
                    <a:pt x="1265" y="621"/>
                    <a:pt x="1279" y="615"/>
                  </a:cubicBezTo>
                  <a:cubicBezTo>
                    <a:pt x="1289" y="611"/>
                    <a:pt x="1296" y="601"/>
                    <a:pt x="1296" y="589"/>
                  </a:cubicBezTo>
                  <a:lnTo>
                    <a:pt x="1296" y="3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4" name="Google Shape;614;p112"/>
          <p:cNvGrpSpPr/>
          <p:nvPr/>
        </p:nvGrpSpPr>
        <p:grpSpPr>
          <a:xfrm>
            <a:off x="6245123" y="5060728"/>
            <a:ext cx="710291" cy="710292"/>
            <a:chOff x="4783583" y="4528578"/>
            <a:chExt cx="710291" cy="710292"/>
          </a:xfrm>
        </p:grpSpPr>
        <p:sp>
          <p:nvSpPr>
            <p:cNvPr id="615" name="Google Shape;615;p112"/>
            <p:cNvSpPr/>
            <p:nvPr/>
          </p:nvSpPr>
          <p:spPr>
            <a:xfrm>
              <a:off x="4783583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p112"/>
            <p:cNvSpPr/>
            <p:nvPr/>
          </p:nvSpPr>
          <p:spPr>
            <a:xfrm>
              <a:off x="4914097" y="4659093"/>
              <a:ext cx="449262" cy="449262"/>
            </a:xfrm>
            <a:custGeom>
              <a:rect b="b" l="l" r="r" t="t"/>
              <a:pathLst>
                <a:path extrusionOk="0" h="1248" w="1248">
                  <a:moveTo>
                    <a:pt x="904" y="468"/>
                  </a:moveTo>
                  <a:lnTo>
                    <a:pt x="525" y="848"/>
                  </a:lnTo>
                  <a:lnTo>
                    <a:pt x="343" y="666"/>
                  </a:lnTo>
                  <a:lnTo>
                    <a:pt x="412" y="597"/>
                  </a:lnTo>
                  <a:lnTo>
                    <a:pt x="525" y="710"/>
                  </a:lnTo>
                  <a:lnTo>
                    <a:pt x="835" y="399"/>
                  </a:lnTo>
                  <a:lnTo>
                    <a:pt x="904" y="468"/>
                  </a:lnTo>
                  <a:close/>
                  <a:moveTo>
                    <a:pt x="525" y="936"/>
                  </a:moveTo>
                  <a:lnTo>
                    <a:pt x="992" y="468"/>
                  </a:lnTo>
                  <a:lnTo>
                    <a:pt x="835" y="312"/>
                  </a:lnTo>
                  <a:lnTo>
                    <a:pt x="525" y="622"/>
                  </a:lnTo>
                  <a:lnTo>
                    <a:pt x="412" y="509"/>
                  </a:lnTo>
                  <a:lnTo>
                    <a:pt x="255" y="666"/>
                  </a:lnTo>
                  <a:lnTo>
                    <a:pt x="525" y="936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3"/>
                    <a:pt x="62" y="624"/>
                  </a:cubicBezTo>
                  <a:cubicBezTo>
                    <a:pt x="62" y="314"/>
                    <a:pt x="314" y="62"/>
                    <a:pt x="623" y="62"/>
                  </a:cubicBezTo>
                  <a:cubicBezTo>
                    <a:pt x="933" y="62"/>
                    <a:pt x="1185" y="314"/>
                    <a:pt x="1185" y="624"/>
                  </a:cubicBezTo>
                  <a:cubicBezTo>
                    <a:pt x="1185" y="933"/>
                    <a:pt x="933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79" y="0"/>
                    <a:pt x="0" y="280"/>
                    <a:pt x="0" y="624"/>
                  </a:cubicBezTo>
                  <a:cubicBezTo>
                    <a:pt x="0" y="967"/>
                    <a:pt x="279" y="1247"/>
                    <a:pt x="623" y="1247"/>
                  </a:cubicBezTo>
                  <a:cubicBezTo>
                    <a:pt x="967" y="1247"/>
                    <a:pt x="1247" y="967"/>
                    <a:pt x="1247" y="624"/>
                  </a:cubicBezTo>
                  <a:cubicBezTo>
                    <a:pt x="1247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7" name="Google Shape;617;p112"/>
          <p:cNvGrpSpPr/>
          <p:nvPr/>
        </p:nvGrpSpPr>
        <p:grpSpPr>
          <a:xfrm>
            <a:off x="7344820" y="5060728"/>
            <a:ext cx="710291" cy="710292"/>
            <a:chOff x="5883280" y="4528578"/>
            <a:chExt cx="710291" cy="710292"/>
          </a:xfrm>
        </p:grpSpPr>
        <p:sp>
          <p:nvSpPr>
            <p:cNvPr id="618" name="Google Shape;618;p112"/>
            <p:cNvSpPr/>
            <p:nvPr/>
          </p:nvSpPr>
          <p:spPr>
            <a:xfrm>
              <a:off x="5883280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12"/>
            <p:cNvSpPr/>
            <p:nvPr/>
          </p:nvSpPr>
          <p:spPr>
            <a:xfrm>
              <a:off x="6013794" y="4657018"/>
              <a:ext cx="449262" cy="449262"/>
            </a:xfrm>
            <a:custGeom>
              <a:rect b="b" l="l" r="r" t="t"/>
              <a:pathLst>
                <a:path extrusionOk="0" h="1248" w="1248">
                  <a:moveTo>
                    <a:pt x="693" y="624"/>
                  </a:moveTo>
                  <a:lnTo>
                    <a:pt x="862" y="793"/>
                  </a:lnTo>
                  <a:lnTo>
                    <a:pt x="793" y="862"/>
                  </a:lnTo>
                  <a:lnTo>
                    <a:pt x="624" y="693"/>
                  </a:lnTo>
                  <a:lnTo>
                    <a:pt x="455" y="862"/>
                  </a:lnTo>
                  <a:lnTo>
                    <a:pt x="386" y="793"/>
                  </a:lnTo>
                  <a:lnTo>
                    <a:pt x="555" y="624"/>
                  </a:lnTo>
                  <a:lnTo>
                    <a:pt x="386" y="454"/>
                  </a:lnTo>
                  <a:lnTo>
                    <a:pt x="455" y="385"/>
                  </a:lnTo>
                  <a:lnTo>
                    <a:pt x="624" y="555"/>
                  </a:lnTo>
                  <a:lnTo>
                    <a:pt x="793" y="385"/>
                  </a:lnTo>
                  <a:lnTo>
                    <a:pt x="862" y="454"/>
                  </a:lnTo>
                  <a:lnTo>
                    <a:pt x="693" y="624"/>
                  </a:lnTo>
                  <a:close/>
                  <a:moveTo>
                    <a:pt x="950" y="793"/>
                  </a:moveTo>
                  <a:lnTo>
                    <a:pt x="781" y="624"/>
                  </a:lnTo>
                  <a:lnTo>
                    <a:pt x="950" y="454"/>
                  </a:lnTo>
                  <a:lnTo>
                    <a:pt x="793" y="297"/>
                  </a:lnTo>
                  <a:lnTo>
                    <a:pt x="624" y="467"/>
                  </a:lnTo>
                  <a:lnTo>
                    <a:pt x="454" y="297"/>
                  </a:lnTo>
                  <a:lnTo>
                    <a:pt x="298" y="454"/>
                  </a:lnTo>
                  <a:lnTo>
                    <a:pt x="467" y="624"/>
                  </a:lnTo>
                  <a:lnTo>
                    <a:pt x="298" y="793"/>
                  </a:lnTo>
                  <a:lnTo>
                    <a:pt x="454" y="950"/>
                  </a:lnTo>
                  <a:lnTo>
                    <a:pt x="624" y="780"/>
                  </a:lnTo>
                  <a:lnTo>
                    <a:pt x="793" y="950"/>
                  </a:lnTo>
                  <a:lnTo>
                    <a:pt x="950" y="793"/>
                  </a:lnTo>
                  <a:close/>
                  <a:moveTo>
                    <a:pt x="624" y="1185"/>
                  </a:moveTo>
                  <a:cubicBezTo>
                    <a:pt x="315" y="1185"/>
                    <a:pt x="62" y="933"/>
                    <a:pt x="62" y="624"/>
                  </a:cubicBezTo>
                  <a:cubicBezTo>
                    <a:pt x="62" y="314"/>
                    <a:pt x="315" y="62"/>
                    <a:pt x="624" y="62"/>
                  </a:cubicBezTo>
                  <a:cubicBezTo>
                    <a:pt x="934" y="62"/>
                    <a:pt x="1185" y="314"/>
                    <a:pt x="1185" y="624"/>
                  </a:cubicBezTo>
                  <a:cubicBezTo>
                    <a:pt x="1185" y="933"/>
                    <a:pt x="934" y="1185"/>
                    <a:pt x="624" y="1185"/>
                  </a:cubicBezTo>
                  <a:close/>
                  <a:moveTo>
                    <a:pt x="624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7"/>
                    <a:pt x="280" y="1247"/>
                    <a:pt x="624" y="1247"/>
                  </a:cubicBezTo>
                  <a:cubicBezTo>
                    <a:pt x="968" y="1247"/>
                    <a:pt x="1247" y="967"/>
                    <a:pt x="1247" y="624"/>
                  </a:cubicBezTo>
                  <a:cubicBezTo>
                    <a:pt x="1247" y="280"/>
                    <a:pt x="968" y="0"/>
                    <a:pt x="6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0" name="Google Shape;620;p112"/>
          <p:cNvGrpSpPr/>
          <p:nvPr/>
        </p:nvGrpSpPr>
        <p:grpSpPr>
          <a:xfrm>
            <a:off x="9529407" y="5060728"/>
            <a:ext cx="710291" cy="710292"/>
            <a:chOff x="8067867" y="4528578"/>
            <a:chExt cx="710291" cy="710292"/>
          </a:xfrm>
        </p:grpSpPr>
        <p:sp>
          <p:nvSpPr>
            <p:cNvPr id="621" name="Google Shape;621;p112"/>
            <p:cNvSpPr/>
            <p:nvPr/>
          </p:nvSpPr>
          <p:spPr>
            <a:xfrm>
              <a:off x="8067867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12"/>
            <p:cNvSpPr/>
            <p:nvPr/>
          </p:nvSpPr>
          <p:spPr>
            <a:xfrm>
              <a:off x="8188062" y="4663856"/>
              <a:ext cx="469900" cy="439737"/>
            </a:xfrm>
            <a:custGeom>
              <a:rect b="b" l="l" r="r" t="t"/>
              <a:pathLst>
                <a:path extrusionOk="0" h="1222" w="1304">
                  <a:moveTo>
                    <a:pt x="651" y="655"/>
                  </a:moveTo>
                  <a:cubicBezTo>
                    <a:pt x="681" y="655"/>
                    <a:pt x="705" y="679"/>
                    <a:pt x="705" y="709"/>
                  </a:cubicBezTo>
                  <a:cubicBezTo>
                    <a:pt x="705" y="738"/>
                    <a:pt x="681" y="762"/>
                    <a:pt x="651" y="762"/>
                  </a:cubicBezTo>
                  <a:cubicBezTo>
                    <a:pt x="622" y="762"/>
                    <a:pt x="598" y="738"/>
                    <a:pt x="598" y="709"/>
                  </a:cubicBezTo>
                  <a:cubicBezTo>
                    <a:pt x="598" y="679"/>
                    <a:pt x="622" y="655"/>
                    <a:pt x="651" y="655"/>
                  </a:cubicBezTo>
                  <a:close/>
                  <a:moveTo>
                    <a:pt x="651" y="824"/>
                  </a:moveTo>
                  <a:cubicBezTo>
                    <a:pt x="715" y="824"/>
                    <a:pt x="767" y="773"/>
                    <a:pt x="767" y="709"/>
                  </a:cubicBezTo>
                  <a:cubicBezTo>
                    <a:pt x="767" y="645"/>
                    <a:pt x="715" y="593"/>
                    <a:pt x="651" y="593"/>
                  </a:cubicBezTo>
                  <a:cubicBezTo>
                    <a:pt x="588" y="593"/>
                    <a:pt x="536" y="645"/>
                    <a:pt x="536" y="709"/>
                  </a:cubicBezTo>
                  <a:cubicBezTo>
                    <a:pt x="536" y="773"/>
                    <a:pt x="588" y="824"/>
                    <a:pt x="651" y="824"/>
                  </a:cubicBezTo>
                  <a:close/>
                  <a:moveTo>
                    <a:pt x="496" y="668"/>
                  </a:moveTo>
                  <a:cubicBezTo>
                    <a:pt x="519" y="653"/>
                    <a:pt x="534" y="627"/>
                    <a:pt x="535" y="599"/>
                  </a:cubicBezTo>
                  <a:cubicBezTo>
                    <a:pt x="536" y="586"/>
                    <a:pt x="547" y="575"/>
                    <a:pt x="561" y="577"/>
                  </a:cubicBezTo>
                  <a:cubicBezTo>
                    <a:pt x="565" y="577"/>
                    <a:pt x="568" y="578"/>
                    <a:pt x="572" y="578"/>
                  </a:cubicBezTo>
                  <a:cubicBezTo>
                    <a:pt x="596" y="578"/>
                    <a:pt x="619" y="567"/>
                    <a:pt x="635" y="550"/>
                  </a:cubicBezTo>
                  <a:cubicBezTo>
                    <a:pt x="644" y="540"/>
                    <a:pt x="659" y="540"/>
                    <a:pt x="668" y="550"/>
                  </a:cubicBezTo>
                  <a:cubicBezTo>
                    <a:pt x="686" y="570"/>
                    <a:pt x="714" y="580"/>
                    <a:pt x="741" y="577"/>
                  </a:cubicBezTo>
                  <a:cubicBezTo>
                    <a:pt x="755" y="575"/>
                    <a:pt x="767" y="586"/>
                    <a:pt x="767" y="599"/>
                  </a:cubicBezTo>
                  <a:cubicBezTo>
                    <a:pt x="769" y="627"/>
                    <a:pt x="783" y="653"/>
                    <a:pt x="807" y="668"/>
                  </a:cubicBezTo>
                  <a:cubicBezTo>
                    <a:pt x="812" y="671"/>
                    <a:pt x="816" y="677"/>
                    <a:pt x="817" y="683"/>
                  </a:cubicBezTo>
                  <a:cubicBezTo>
                    <a:pt x="818" y="690"/>
                    <a:pt x="817" y="697"/>
                    <a:pt x="813" y="702"/>
                  </a:cubicBezTo>
                  <a:cubicBezTo>
                    <a:pt x="796" y="724"/>
                    <a:pt x="791" y="753"/>
                    <a:pt x="799" y="780"/>
                  </a:cubicBezTo>
                  <a:cubicBezTo>
                    <a:pt x="801" y="786"/>
                    <a:pt x="800" y="793"/>
                    <a:pt x="797" y="799"/>
                  </a:cubicBezTo>
                  <a:cubicBezTo>
                    <a:pt x="794" y="805"/>
                    <a:pt x="788" y="809"/>
                    <a:pt x="782" y="810"/>
                  </a:cubicBezTo>
                  <a:cubicBezTo>
                    <a:pt x="755" y="816"/>
                    <a:pt x="733" y="835"/>
                    <a:pt x="722" y="861"/>
                  </a:cubicBezTo>
                  <a:cubicBezTo>
                    <a:pt x="717" y="873"/>
                    <a:pt x="702" y="879"/>
                    <a:pt x="690" y="873"/>
                  </a:cubicBezTo>
                  <a:cubicBezTo>
                    <a:pt x="678" y="866"/>
                    <a:pt x="665" y="863"/>
                    <a:pt x="651" y="863"/>
                  </a:cubicBezTo>
                  <a:cubicBezTo>
                    <a:pt x="638" y="863"/>
                    <a:pt x="625" y="866"/>
                    <a:pt x="613" y="873"/>
                  </a:cubicBezTo>
                  <a:cubicBezTo>
                    <a:pt x="601" y="879"/>
                    <a:pt x="586" y="873"/>
                    <a:pt x="581" y="861"/>
                  </a:cubicBezTo>
                  <a:cubicBezTo>
                    <a:pt x="570" y="835"/>
                    <a:pt x="548" y="816"/>
                    <a:pt x="521" y="810"/>
                  </a:cubicBezTo>
                  <a:cubicBezTo>
                    <a:pt x="515" y="809"/>
                    <a:pt x="509" y="805"/>
                    <a:pt x="506" y="799"/>
                  </a:cubicBezTo>
                  <a:cubicBezTo>
                    <a:pt x="503" y="793"/>
                    <a:pt x="502" y="786"/>
                    <a:pt x="504" y="780"/>
                  </a:cubicBezTo>
                  <a:cubicBezTo>
                    <a:pt x="512" y="753"/>
                    <a:pt x="507" y="724"/>
                    <a:pt x="490" y="702"/>
                  </a:cubicBezTo>
                  <a:cubicBezTo>
                    <a:pt x="486" y="697"/>
                    <a:pt x="485" y="690"/>
                    <a:pt x="486" y="683"/>
                  </a:cubicBezTo>
                  <a:cubicBezTo>
                    <a:pt x="487" y="677"/>
                    <a:pt x="491" y="671"/>
                    <a:pt x="496" y="668"/>
                  </a:cubicBezTo>
                  <a:close/>
                  <a:moveTo>
                    <a:pt x="598" y="937"/>
                  </a:moveTo>
                  <a:cubicBezTo>
                    <a:pt x="600" y="937"/>
                    <a:pt x="601" y="937"/>
                    <a:pt x="602" y="937"/>
                  </a:cubicBezTo>
                  <a:cubicBezTo>
                    <a:pt x="616" y="937"/>
                    <a:pt x="629" y="934"/>
                    <a:pt x="642" y="928"/>
                  </a:cubicBezTo>
                  <a:cubicBezTo>
                    <a:pt x="647" y="924"/>
                    <a:pt x="655" y="924"/>
                    <a:pt x="662" y="928"/>
                  </a:cubicBezTo>
                  <a:cubicBezTo>
                    <a:pt x="674" y="934"/>
                    <a:pt x="687" y="937"/>
                    <a:pt x="701" y="937"/>
                  </a:cubicBezTo>
                  <a:cubicBezTo>
                    <a:pt x="702" y="937"/>
                    <a:pt x="703" y="937"/>
                    <a:pt x="704" y="937"/>
                  </a:cubicBezTo>
                  <a:lnTo>
                    <a:pt x="704" y="1130"/>
                  </a:lnTo>
                  <a:lnTo>
                    <a:pt x="668" y="1106"/>
                  </a:lnTo>
                  <a:cubicBezTo>
                    <a:pt x="658" y="1099"/>
                    <a:pt x="645" y="1099"/>
                    <a:pt x="635" y="1106"/>
                  </a:cubicBezTo>
                  <a:lnTo>
                    <a:pt x="598" y="1130"/>
                  </a:lnTo>
                  <a:lnTo>
                    <a:pt x="598" y="937"/>
                  </a:lnTo>
                  <a:close/>
                  <a:moveTo>
                    <a:pt x="524" y="884"/>
                  </a:moveTo>
                  <a:cubicBezTo>
                    <a:pt x="527" y="892"/>
                    <a:pt x="531" y="899"/>
                    <a:pt x="536" y="906"/>
                  </a:cubicBezTo>
                  <a:lnTo>
                    <a:pt x="536" y="906"/>
                  </a:lnTo>
                  <a:lnTo>
                    <a:pt x="536" y="1188"/>
                  </a:lnTo>
                  <a:cubicBezTo>
                    <a:pt x="536" y="1200"/>
                    <a:pt x="542" y="1210"/>
                    <a:pt x="553" y="1216"/>
                  </a:cubicBezTo>
                  <a:cubicBezTo>
                    <a:pt x="563" y="1221"/>
                    <a:pt x="575" y="1221"/>
                    <a:pt x="584" y="1214"/>
                  </a:cubicBezTo>
                  <a:lnTo>
                    <a:pt x="651" y="1169"/>
                  </a:lnTo>
                  <a:lnTo>
                    <a:pt x="718" y="1214"/>
                  </a:lnTo>
                  <a:cubicBezTo>
                    <a:pt x="724" y="1218"/>
                    <a:pt x="729" y="1220"/>
                    <a:pt x="736" y="1220"/>
                  </a:cubicBezTo>
                  <a:cubicBezTo>
                    <a:pt x="741" y="1220"/>
                    <a:pt x="746" y="1218"/>
                    <a:pt x="750" y="1216"/>
                  </a:cubicBezTo>
                  <a:cubicBezTo>
                    <a:pt x="760" y="1210"/>
                    <a:pt x="767" y="1200"/>
                    <a:pt x="767" y="1188"/>
                  </a:cubicBezTo>
                  <a:lnTo>
                    <a:pt x="767" y="906"/>
                  </a:lnTo>
                  <a:lnTo>
                    <a:pt x="767" y="906"/>
                  </a:lnTo>
                  <a:cubicBezTo>
                    <a:pt x="772" y="900"/>
                    <a:pt x="776" y="892"/>
                    <a:pt x="779" y="884"/>
                  </a:cubicBezTo>
                  <a:cubicBezTo>
                    <a:pt x="782" y="877"/>
                    <a:pt x="788" y="872"/>
                    <a:pt x="796" y="870"/>
                  </a:cubicBezTo>
                  <a:cubicBezTo>
                    <a:pt x="819" y="865"/>
                    <a:pt x="839" y="851"/>
                    <a:pt x="851" y="830"/>
                  </a:cubicBezTo>
                  <a:cubicBezTo>
                    <a:pt x="863" y="809"/>
                    <a:pt x="865" y="784"/>
                    <a:pt x="858" y="761"/>
                  </a:cubicBezTo>
                  <a:cubicBezTo>
                    <a:pt x="856" y="754"/>
                    <a:pt x="857" y="746"/>
                    <a:pt x="862" y="740"/>
                  </a:cubicBezTo>
                  <a:cubicBezTo>
                    <a:pt x="876" y="721"/>
                    <a:pt x="882" y="696"/>
                    <a:pt x="878" y="673"/>
                  </a:cubicBezTo>
                  <a:cubicBezTo>
                    <a:pt x="874" y="649"/>
                    <a:pt x="860" y="628"/>
                    <a:pt x="840" y="615"/>
                  </a:cubicBezTo>
                  <a:cubicBezTo>
                    <a:pt x="834" y="611"/>
                    <a:pt x="830" y="604"/>
                    <a:pt x="829" y="597"/>
                  </a:cubicBezTo>
                  <a:cubicBezTo>
                    <a:pt x="827" y="547"/>
                    <a:pt x="783" y="509"/>
                    <a:pt x="733" y="515"/>
                  </a:cubicBezTo>
                  <a:cubicBezTo>
                    <a:pt x="726" y="516"/>
                    <a:pt x="719" y="514"/>
                    <a:pt x="714" y="508"/>
                  </a:cubicBezTo>
                  <a:cubicBezTo>
                    <a:pt x="681" y="473"/>
                    <a:pt x="621" y="473"/>
                    <a:pt x="589" y="508"/>
                  </a:cubicBezTo>
                  <a:cubicBezTo>
                    <a:pt x="584" y="514"/>
                    <a:pt x="577" y="516"/>
                    <a:pt x="569" y="515"/>
                  </a:cubicBezTo>
                  <a:cubicBezTo>
                    <a:pt x="519" y="509"/>
                    <a:pt x="475" y="547"/>
                    <a:pt x="473" y="597"/>
                  </a:cubicBezTo>
                  <a:cubicBezTo>
                    <a:pt x="473" y="604"/>
                    <a:pt x="469" y="611"/>
                    <a:pt x="462" y="615"/>
                  </a:cubicBezTo>
                  <a:cubicBezTo>
                    <a:pt x="443" y="628"/>
                    <a:pt x="429" y="649"/>
                    <a:pt x="425" y="673"/>
                  </a:cubicBezTo>
                  <a:cubicBezTo>
                    <a:pt x="420" y="696"/>
                    <a:pt x="426" y="721"/>
                    <a:pt x="441" y="739"/>
                  </a:cubicBezTo>
                  <a:cubicBezTo>
                    <a:pt x="445" y="746"/>
                    <a:pt x="447" y="754"/>
                    <a:pt x="445" y="761"/>
                  </a:cubicBezTo>
                  <a:cubicBezTo>
                    <a:pt x="437" y="784"/>
                    <a:pt x="440" y="809"/>
                    <a:pt x="452" y="830"/>
                  </a:cubicBezTo>
                  <a:cubicBezTo>
                    <a:pt x="464" y="851"/>
                    <a:pt x="484" y="865"/>
                    <a:pt x="507" y="870"/>
                  </a:cubicBezTo>
                  <a:cubicBezTo>
                    <a:pt x="515" y="872"/>
                    <a:pt x="521" y="877"/>
                    <a:pt x="524" y="884"/>
                  </a:cubicBezTo>
                  <a:close/>
                  <a:moveTo>
                    <a:pt x="341" y="288"/>
                  </a:moveTo>
                  <a:lnTo>
                    <a:pt x="961" y="288"/>
                  </a:lnTo>
                  <a:lnTo>
                    <a:pt x="961" y="226"/>
                  </a:lnTo>
                  <a:lnTo>
                    <a:pt x="341" y="226"/>
                  </a:lnTo>
                  <a:lnTo>
                    <a:pt x="341" y="288"/>
                  </a:lnTo>
                  <a:close/>
                  <a:moveTo>
                    <a:pt x="848" y="339"/>
                  </a:moveTo>
                  <a:lnTo>
                    <a:pt x="454" y="339"/>
                  </a:lnTo>
                  <a:lnTo>
                    <a:pt x="454" y="401"/>
                  </a:lnTo>
                  <a:lnTo>
                    <a:pt x="848" y="401"/>
                  </a:lnTo>
                  <a:lnTo>
                    <a:pt x="848" y="339"/>
                  </a:lnTo>
                  <a:close/>
                  <a:moveTo>
                    <a:pt x="1303" y="966"/>
                  </a:moveTo>
                  <a:lnTo>
                    <a:pt x="1303" y="0"/>
                  </a:lnTo>
                  <a:lnTo>
                    <a:pt x="0" y="0"/>
                  </a:lnTo>
                  <a:lnTo>
                    <a:pt x="0" y="966"/>
                  </a:lnTo>
                  <a:lnTo>
                    <a:pt x="483" y="966"/>
                  </a:lnTo>
                  <a:lnTo>
                    <a:pt x="483" y="903"/>
                  </a:lnTo>
                  <a:lnTo>
                    <a:pt x="62" y="903"/>
                  </a:lnTo>
                  <a:lnTo>
                    <a:pt x="62" y="62"/>
                  </a:lnTo>
                  <a:lnTo>
                    <a:pt x="1241" y="62"/>
                  </a:lnTo>
                  <a:lnTo>
                    <a:pt x="1241" y="903"/>
                  </a:lnTo>
                  <a:lnTo>
                    <a:pt x="820" y="903"/>
                  </a:lnTo>
                  <a:lnTo>
                    <a:pt x="820" y="966"/>
                  </a:lnTo>
                  <a:lnTo>
                    <a:pt x="1303" y="96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3" name="Google Shape;623;p112"/>
          <p:cNvGrpSpPr/>
          <p:nvPr/>
        </p:nvGrpSpPr>
        <p:grpSpPr>
          <a:xfrm>
            <a:off x="8444514" y="5060728"/>
            <a:ext cx="710291" cy="710292"/>
            <a:chOff x="6982974" y="4528578"/>
            <a:chExt cx="710291" cy="710292"/>
          </a:xfrm>
        </p:grpSpPr>
        <p:sp>
          <p:nvSpPr>
            <p:cNvPr id="624" name="Google Shape;624;p112"/>
            <p:cNvSpPr/>
            <p:nvPr/>
          </p:nvSpPr>
          <p:spPr>
            <a:xfrm>
              <a:off x="6982974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112"/>
            <p:cNvSpPr/>
            <p:nvPr/>
          </p:nvSpPr>
          <p:spPr>
            <a:xfrm>
              <a:off x="7113488" y="4659093"/>
              <a:ext cx="449263" cy="449263"/>
            </a:xfrm>
            <a:custGeom>
              <a:rect b="b" l="l" r="r" t="t"/>
              <a:pathLst>
                <a:path extrusionOk="0" h="1248" w="1247">
                  <a:moveTo>
                    <a:pt x="704" y="706"/>
                  </a:moveTo>
                  <a:lnTo>
                    <a:pt x="704" y="931"/>
                  </a:lnTo>
                  <a:lnTo>
                    <a:pt x="542" y="931"/>
                  </a:lnTo>
                  <a:lnTo>
                    <a:pt x="542" y="706"/>
                  </a:lnTo>
                  <a:lnTo>
                    <a:pt x="316" y="706"/>
                  </a:lnTo>
                  <a:lnTo>
                    <a:pt x="316" y="542"/>
                  </a:lnTo>
                  <a:lnTo>
                    <a:pt x="542" y="542"/>
                  </a:lnTo>
                  <a:lnTo>
                    <a:pt x="542" y="316"/>
                  </a:lnTo>
                  <a:lnTo>
                    <a:pt x="704" y="316"/>
                  </a:lnTo>
                  <a:lnTo>
                    <a:pt x="704" y="542"/>
                  </a:lnTo>
                  <a:lnTo>
                    <a:pt x="930" y="542"/>
                  </a:lnTo>
                  <a:lnTo>
                    <a:pt x="930" y="706"/>
                  </a:lnTo>
                  <a:lnTo>
                    <a:pt x="704" y="706"/>
                  </a:lnTo>
                  <a:close/>
                  <a:moveTo>
                    <a:pt x="767" y="768"/>
                  </a:moveTo>
                  <a:lnTo>
                    <a:pt x="992" y="768"/>
                  </a:lnTo>
                  <a:lnTo>
                    <a:pt x="992" y="480"/>
                  </a:lnTo>
                  <a:lnTo>
                    <a:pt x="767" y="480"/>
                  </a:lnTo>
                  <a:lnTo>
                    <a:pt x="767" y="254"/>
                  </a:lnTo>
                  <a:lnTo>
                    <a:pt x="480" y="254"/>
                  </a:lnTo>
                  <a:lnTo>
                    <a:pt x="480" y="480"/>
                  </a:lnTo>
                  <a:lnTo>
                    <a:pt x="254" y="480"/>
                  </a:lnTo>
                  <a:lnTo>
                    <a:pt x="254" y="768"/>
                  </a:lnTo>
                  <a:lnTo>
                    <a:pt x="480" y="768"/>
                  </a:lnTo>
                  <a:lnTo>
                    <a:pt x="480" y="994"/>
                  </a:lnTo>
                  <a:lnTo>
                    <a:pt x="767" y="994"/>
                  </a:lnTo>
                  <a:lnTo>
                    <a:pt x="767" y="768"/>
                  </a:lnTo>
                  <a:close/>
                  <a:moveTo>
                    <a:pt x="623" y="1185"/>
                  </a:moveTo>
                  <a:cubicBezTo>
                    <a:pt x="314" y="1185"/>
                    <a:pt x="62" y="934"/>
                    <a:pt x="62" y="624"/>
                  </a:cubicBezTo>
                  <a:cubicBezTo>
                    <a:pt x="62" y="315"/>
                    <a:pt x="314" y="62"/>
                    <a:pt x="623" y="62"/>
                  </a:cubicBezTo>
                  <a:cubicBezTo>
                    <a:pt x="932" y="62"/>
                    <a:pt x="1184" y="314"/>
                    <a:pt x="1184" y="624"/>
                  </a:cubicBezTo>
                  <a:cubicBezTo>
                    <a:pt x="1184" y="933"/>
                    <a:pt x="932" y="1185"/>
                    <a:pt x="623" y="1185"/>
                  </a:cubicBezTo>
                  <a:close/>
                  <a:moveTo>
                    <a:pt x="623" y="0"/>
                  </a:moveTo>
                  <a:cubicBezTo>
                    <a:pt x="280" y="0"/>
                    <a:pt x="0" y="280"/>
                    <a:pt x="0" y="624"/>
                  </a:cubicBezTo>
                  <a:cubicBezTo>
                    <a:pt x="0" y="968"/>
                    <a:pt x="280" y="1247"/>
                    <a:pt x="623" y="1247"/>
                  </a:cubicBezTo>
                  <a:cubicBezTo>
                    <a:pt x="967" y="1247"/>
                    <a:pt x="1246" y="968"/>
                    <a:pt x="1246" y="624"/>
                  </a:cubicBezTo>
                  <a:cubicBezTo>
                    <a:pt x="1246" y="280"/>
                    <a:pt x="967" y="0"/>
                    <a:pt x="6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6" name="Google Shape;626;p112"/>
          <p:cNvGrpSpPr/>
          <p:nvPr/>
        </p:nvGrpSpPr>
        <p:grpSpPr>
          <a:xfrm>
            <a:off x="1814233" y="5058653"/>
            <a:ext cx="710291" cy="710292"/>
            <a:chOff x="384795" y="4528578"/>
            <a:chExt cx="710291" cy="710292"/>
          </a:xfrm>
        </p:grpSpPr>
        <p:sp>
          <p:nvSpPr>
            <p:cNvPr id="627" name="Google Shape;627;p112"/>
            <p:cNvSpPr/>
            <p:nvPr/>
          </p:nvSpPr>
          <p:spPr>
            <a:xfrm>
              <a:off x="384795" y="4528578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8" name="Google Shape;628;p112"/>
            <p:cNvSpPr/>
            <p:nvPr/>
          </p:nvSpPr>
          <p:spPr>
            <a:xfrm>
              <a:off x="495465" y="4659887"/>
              <a:ext cx="488950" cy="447675"/>
            </a:xfrm>
            <a:custGeom>
              <a:rect b="b" l="l" r="r" t="t"/>
              <a:pathLst>
                <a:path extrusionOk="0" h="1242" w="1360">
                  <a:moveTo>
                    <a:pt x="328" y="865"/>
                  </a:moveTo>
                  <a:cubicBezTo>
                    <a:pt x="337" y="865"/>
                    <a:pt x="345" y="867"/>
                    <a:pt x="352" y="870"/>
                  </a:cubicBezTo>
                  <a:cubicBezTo>
                    <a:pt x="368" y="877"/>
                    <a:pt x="380" y="889"/>
                    <a:pt x="387" y="904"/>
                  </a:cubicBezTo>
                  <a:cubicBezTo>
                    <a:pt x="393" y="920"/>
                    <a:pt x="393" y="937"/>
                    <a:pt x="387" y="952"/>
                  </a:cubicBezTo>
                  <a:cubicBezTo>
                    <a:pt x="377" y="976"/>
                    <a:pt x="354" y="991"/>
                    <a:pt x="328" y="991"/>
                  </a:cubicBezTo>
                  <a:cubicBezTo>
                    <a:pt x="320" y="991"/>
                    <a:pt x="312" y="990"/>
                    <a:pt x="304" y="987"/>
                  </a:cubicBezTo>
                  <a:cubicBezTo>
                    <a:pt x="289" y="980"/>
                    <a:pt x="277" y="968"/>
                    <a:pt x="270" y="952"/>
                  </a:cubicBezTo>
                  <a:cubicBezTo>
                    <a:pt x="264" y="937"/>
                    <a:pt x="264" y="920"/>
                    <a:pt x="270" y="904"/>
                  </a:cubicBezTo>
                  <a:cubicBezTo>
                    <a:pt x="280" y="881"/>
                    <a:pt x="303" y="865"/>
                    <a:pt x="328" y="865"/>
                  </a:cubicBezTo>
                  <a:close/>
                  <a:moveTo>
                    <a:pt x="213" y="976"/>
                  </a:moveTo>
                  <a:cubicBezTo>
                    <a:pt x="226" y="1007"/>
                    <a:pt x="250" y="1031"/>
                    <a:pt x="281" y="1044"/>
                  </a:cubicBezTo>
                  <a:cubicBezTo>
                    <a:pt x="296" y="1050"/>
                    <a:pt x="312" y="1053"/>
                    <a:pt x="328" y="1053"/>
                  </a:cubicBezTo>
                  <a:cubicBezTo>
                    <a:pt x="379" y="1053"/>
                    <a:pt x="425" y="1023"/>
                    <a:pt x="444" y="976"/>
                  </a:cubicBezTo>
                  <a:cubicBezTo>
                    <a:pt x="457" y="945"/>
                    <a:pt x="457" y="911"/>
                    <a:pt x="444" y="880"/>
                  </a:cubicBezTo>
                  <a:cubicBezTo>
                    <a:pt x="431" y="850"/>
                    <a:pt x="407" y="826"/>
                    <a:pt x="376" y="813"/>
                  </a:cubicBezTo>
                  <a:cubicBezTo>
                    <a:pt x="361" y="806"/>
                    <a:pt x="345" y="803"/>
                    <a:pt x="328" y="803"/>
                  </a:cubicBezTo>
                  <a:cubicBezTo>
                    <a:pt x="278" y="803"/>
                    <a:pt x="232" y="833"/>
                    <a:pt x="213" y="880"/>
                  </a:cubicBezTo>
                  <a:cubicBezTo>
                    <a:pt x="200" y="911"/>
                    <a:pt x="200" y="945"/>
                    <a:pt x="213" y="976"/>
                  </a:cubicBezTo>
                  <a:close/>
                  <a:moveTo>
                    <a:pt x="129" y="864"/>
                  </a:moveTo>
                  <a:lnTo>
                    <a:pt x="88" y="848"/>
                  </a:lnTo>
                  <a:lnTo>
                    <a:pt x="102" y="816"/>
                  </a:lnTo>
                  <a:lnTo>
                    <a:pt x="142" y="832"/>
                  </a:lnTo>
                  <a:cubicBezTo>
                    <a:pt x="156" y="838"/>
                    <a:pt x="171" y="834"/>
                    <a:pt x="179" y="822"/>
                  </a:cubicBezTo>
                  <a:cubicBezTo>
                    <a:pt x="191" y="805"/>
                    <a:pt x="205" y="791"/>
                    <a:pt x="222" y="779"/>
                  </a:cubicBezTo>
                  <a:cubicBezTo>
                    <a:pt x="234" y="771"/>
                    <a:pt x="238" y="755"/>
                    <a:pt x="232" y="742"/>
                  </a:cubicBezTo>
                  <a:lnTo>
                    <a:pt x="216" y="702"/>
                  </a:lnTo>
                  <a:lnTo>
                    <a:pt x="248" y="688"/>
                  </a:lnTo>
                  <a:lnTo>
                    <a:pt x="265" y="729"/>
                  </a:lnTo>
                  <a:cubicBezTo>
                    <a:pt x="270" y="742"/>
                    <a:pt x="284" y="750"/>
                    <a:pt x="298" y="748"/>
                  </a:cubicBezTo>
                  <a:cubicBezTo>
                    <a:pt x="318" y="744"/>
                    <a:pt x="339" y="744"/>
                    <a:pt x="358" y="748"/>
                  </a:cubicBezTo>
                  <a:cubicBezTo>
                    <a:pt x="372" y="750"/>
                    <a:pt x="387" y="742"/>
                    <a:pt x="392" y="729"/>
                  </a:cubicBezTo>
                  <a:lnTo>
                    <a:pt x="409" y="688"/>
                  </a:lnTo>
                  <a:lnTo>
                    <a:pt x="441" y="702"/>
                  </a:lnTo>
                  <a:lnTo>
                    <a:pt x="424" y="742"/>
                  </a:lnTo>
                  <a:cubicBezTo>
                    <a:pt x="419" y="755"/>
                    <a:pt x="423" y="771"/>
                    <a:pt x="435" y="779"/>
                  </a:cubicBezTo>
                  <a:cubicBezTo>
                    <a:pt x="451" y="791"/>
                    <a:pt x="466" y="805"/>
                    <a:pt x="477" y="822"/>
                  </a:cubicBezTo>
                  <a:cubicBezTo>
                    <a:pt x="486" y="834"/>
                    <a:pt x="501" y="838"/>
                    <a:pt x="515" y="832"/>
                  </a:cubicBezTo>
                  <a:lnTo>
                    <a:pt x="555" y="816"/>
                  </a:lnTo>
                  <a:lnTo>
                    <a:pt x="568" y="848"/>
                  </a:lnTo>
                  <a:lnTo>
                    <a:pt x="528" y="865"/>
                  </a:lnTo>
                  <a:cubicBezTo>
                    <a:pt x="514" y="870"/>
                    <a:pt x="507" y="884"/>
                    <a:pt x="509" y="898"/>
                  </a:cubicBezTo>
                  <a:cubicBezTo>
                    <a:pt x="512" y="918"/>
                    <a:pt x="512" y="939"/>
                    <a:pt x="509" y="958"/>
                  </a:cubicBezTo>
                  <a:cubicBezTo>
                    <a:pt x="507" y="973"/>
                    <a:pt x="515" y="987"/>
                    <a:pt x="528" y="992"/>
                  </a:cubicBezTo>
                  <a:lnTo>
                    <a:pt x="568" y="1009"/>
                  </a:lnTo>
                  <a:lnTo>
                    <a:pt x="555" y="1041"/>
                  </a:lnTo>
                  <a:lnTo>
                    <a:pt x="515" y="1024"/>
                  </a:lnTo>
                  <a:cubicBezTo>
                    <a:pt x="501" y="1019"/>
                    <a:pt x="486" y="1023"/>
                    <a:pt x="477" y="1035"/>
                  </a:cubicBezTo>
                  <a:cubicBezTo>
                    <a:pt x="466" y="1051"/>
                    <a:pt x="451" y="1066"/>
                    <a:pt x="435" y="1077"/>
                  </a:cubicBezTo>
                  <a:cubicBezTo>
                    <a:pt x="423" y="1086"/>
                    <a:pt x="419" y="1101"/>
                    <a:pt x="424" y="1114"/>
                  </a:cubicBezTo>
                  <a:lnTo>
                    <a:pt x="441" y="1155"/>
                  </a:lnTo>
                  <a:lnTo>
                    <a:pt x="409" y="1168"/>
                  </a:lnTo>
                  <a:lnTo>
                    <a:pt x="392" y="1128"/>
                  </a:lnTo>
                  <a:cubicBezTo>
                    <a:pt x="387" y="1116"/>
                    <a:pt x="376" y="1109"/>
                    <a:pt x="364" y="1109"/>
                  </a:cubicBezTo>
                  <a:cubicBezTo>
                    <a:pt x="362" y="1109"/>
                    <a:pt x="360" y="1109"/>
                    <a:pt x="358" y="1109"/>
                  </a:cubicBezTo>
                  <a:cubicBezTo>
                    <a:pt x="339" y="1112"/>
                    <a:pt x="318" y="1112"/>
                    <a:pt x="298" y="1109"/>
                  </a:cubicBezTo>
                  <a:cubicBezTo>
                    <a:pt x="284" y="1107"/>
                    <a:pt x="270" y="1114"/>
                    <a:pt x="265" y="1128"/>
                  </a:cubicBezTo>
                  <a:lnTo>
                    <a:pt x="248" y="1168"/>
                  </a:lnTo>
                  <a:lnTo>
                    <a:pt x="216" y="1155"/>
                  </a:lnTo>
                  <a:lnTo>
                    <a:pt x="232" y="1115"/>
                  </a:lnTo>
                  <a:cubicBezTo>
                    <a:pt x="238" y="1101"/>
                    <a:pt x="234" y="1086"/>
                    <a:pt x="222" y="1077"/>
                  </a:cubicBezTo>
                  <a:cubicBezTo>
                    <a:pt x="205" y="1066"/>
                    <a:pt x="191" y="1051"/>
                    <a:pt x="179" y="1035"/>
                  </a:cubicBezTo>
                  <a:cubicBezTo>
                    <a:pt x="171" y="1023"/>
                    <a:pt x="156" y="1019"/>
                    <a:pt x="142" y="1024"/>
                  </a:cubicBezTo>
                  <a:lnTo>
                    <a:pt x="102" y="1041"/>
                  </a:lnTo>
                  <a:lnTo>
                    <a:pt x="88" y="1009"/>
                  </a:lnTo>
                  <a:lnTo>
                    <a:pt x="129" y="992"/>
                  </a:lnTo>
                  <a:cubicBezTo>
                    <a:pt x="142" y="987"/>
                    <a:pt x="150" y="973"/>
                    <a:pt x="148" y="958"/>
                  </a:cubicBezTo>
                  <a:cubicBezTo>
                    <a:pt x="144" y="938"/>
                    <a:pt x="144" y="918"/>
                    <a:pt x="148" y="898"/>
                  </a:cubicBezTo>
                  <a:cubicBezTo>
                    <a:pt x="150" y="884"/>
                    <a:pt x="142" y="870"/>
                    <a:pt x="129" y="864"/>
                  </a:cubicBezTo>
                  <a:close/>
                  <a:moveTo>
                    <a:pt x="56" y="1093"/>
                  </a:moveTo>
                  <a:cubicBezTo>
                    <a:pt x="59" y="1101"/>
                    <a:pt x="65" y="1107"/>
                    <a:pt x="73" y="1110"/>
                  </a:cubicBezTo>
                  <a:cubicBezTo>
                    <a:pt x="81" y="1113"/>
                    <a:pt x="89" y="1113"/>
                    <a:pt x="97" y="1110"/>
                  </a:cubicBezTo>
                  <a:lnTo>
                    <a:pt x="144" y="1091"/>
                  </a:lnTo>
                  <a:cubicBezTo>
                    <a:pt x="151" y="1098"/>
                    <a:pt x="158" y="1106"/>
                    <a:pt x="166" y="1112"/>
                  </a:cubicBezTo>
                  <a:lnTo>
                    <a:pt x="146" y="1160"/>
                  </a:lnTo>
                  <a:cubicBezTo>
                    <a:pt x="140" y="1176"/>
                    <a:pt x="147" y="1194"/>
                    <a:pt x="163" y="1200"/>
                  </a:cubicBezTo>
                  <a:lnTo>
                    <a:pt x="253" y="1238"/>
                  </a:lnTo>
                  <a:cubicBezTo>
                    <a:pt x="260" y="1241"/>
                    <a:pt x="269" y="1241"/>
                    <a:pt x="276" y="1238"/>
                  </a:cubicBezTo>
                  <a:cubicBezTo>
                    <a:pt x="284" y="1234"/>
                    <a:pt x="290" y="1228"/>
                    <a:pt x="293" y="1221"/>
                  </a:cubicBezTo>
                  <a:lnTo>
                    <a:pt x="313" y="1173"/>
                  </a:lnTo>
                  <a:cubicBezTo>
                    <a:pt x="323" y="1174"/>
                    <a:pt x="334" y="1174"/>
                    <a:pt x="344" y="1173"/>
                  </a:cubicBezTo>
                  <a:lnTo>
                    <a:pt x="364" y="1221"/>
                  </a:lnTo>
                  <a:cubicBezTo>
                    <a:pt x="368" y="1233"/>
                    <a:pt x="380" y="1240"/>
                    <a:pt x="392" y="1240"/>
                  </a:cubicBezTo>
                  <a:cubicBezTo>
                    <a:pt x="396" y="1240"/>
                    <a:pt x="400" y="1239"/>
                    <a:pt x="404" y="1238"/>
                  </a:cubicBezTo>
                  <a:lnTo>
                    <a:pt x="494" y="1200"/>
                  </a:lnTo>
                  <a:cubicBezTo>
                    <a:pt x="509" y="1194"/>
                    <a:pt x="517" y="1176"/>
                    <a:pt x="510" y="1160"/>
                  </a:cubicBezTo>
                  <a:lnTo>
                    <a:pt x="491" y="1112"/>
                  </a:lnTo>
                  <a:cubicBezTo>
                    <a:pt x="498" y="1106"/>
                    <a:pt x="506" y="1098"/>
                    <a:pt x="512" y="1091"/>
                  </a:cubicBezTo>
                  <a:lnTo>
                    <a:pt x="560" y="1110"/>
                  </a:lnTo>
                  <a:cubicBezTo>
                    <a:pt x="576" y="1117"/>
                    <a:pt x="594" y="1109"/>
                    <a:pt x="601" y="1093"/>
                  </a:cubicBezTo>
                  <a:lnTo>
                    <a:pt x="638" y="1004"/>
                  </a:lnTo>
                  <a:cubicBezTo>
                    <a:pt x="644" y="988"/>
                    <a:pt x="637" y="970"/>
                    <a:pt x="621" y="963"/>
                  </a:cubicBezTo>
                  <a:lnTo>
                    <a:pt x="573" y="944"/>
                  </a:lnTo>
                  <a:cubicBezTo>
                    <a:pt x="574" y="933"/>
                    <a:pt x="574" y="923"/>
                    <a:pt x="573" y="913"/>
                  </a:cubicBezTo>
                  <a:lnTo>
                    <a:pt x="621" y="893"/>
                  </a:lnTo>
                  <a:cubicBezTo>
                    <a:pt x="637" y="887"/>
                    <a:pt x="644" y="868"/>
                    <a:pt x="638" y="853"/>
                  </a:cubicBezTo>
                  <a:lnTo>
                    <a:pt x="601" y="763"/>
                  </a:lnTo>
                  <a:cubicBezTo>
                    <a:pt x="594" y="747"/>
                    <a:pt x="576" y="740"/>
                    <a:pt x="560" y="746"/>
                  </a:cubicBezTo>
                  <a:lnTo>
                    <a:pt x="512" y="766"/>
                  </a:lnTo>
                  <a:cubicBezTo>
                    <a:pt x="506" y="758"/>
                    <a:pt x="498" y="751"/>
                    <a:pt x="491" y="744"/>
                  </a:cubicBezTo>
                  <a:lnTo>
                    <a:pt x="510" y="697"/>
                  </a:lnTo>
                  <a:cubicBezTo>
                    <a:pt x="517" y="681"/>
                    <a:pt x="509" y="663"/>
                    <a:pt x="494" y="656"/>
                  </a:cubicBezTo>
                  <a:lnTo>
                    <a:pt x="404" y="619"/>
                  </a:lnTo>
                  <a:cubicBezTo>
                    <a:pt x="388" y="613"/>
                    <a:pt x="370" y="620"/>
                    <a:pt x="364" y="636"/>
                  </a:cubicBezTo>
                  <a:lnTo>
                    <a:pt x="344" y="684"/>
                  </a:lnTo>
                  <a:cubicBezTo>
                    <a:pt x="334" y="683"/>
                    <a:pt x="323" y="683"/>
                    <a:pt x="313" y="684"/>
                  </a:cubicBezTo>
                  <a:lnTo>
                    <a:pt x="293" y="636"/>
                  </a:lnTo>
                  <a:cubicBezTo>
                    <a:pt x="290" y="628"/>
                    <a:pt x="284" y="622"/>
                    <a:pt x="276" y="619"/>
                  </a:cubicBezTo>
                  <a:cubicBezTo>
                    <a:pt x="269" y="616"/>
                    <a:pt x="260" y="616"/>
                    <a:pt x="253" y="619"/>
                  </a:cubicBezTo>
                  <a:lnTo>
                    <a:pt x="163" y="656"/>
                  </a:lnTo>
                  <a:cubicBezTo>
                    <a:pt x="147" y="663"/>
                    <a:pt x="140" y="681"/>
                    <a:pt x="146" y="697"/>
                  </a:cubicBezTo>
                  <a:lnTo>
                    <a:pt x="166" y="744"/>
                  </a:lnTo>
                  <a:cubicBezTo>
                    <a:pt x="158" y="751"/>
                    <a:pt x="151" y="758"/>
                    <a:pt x="144" y="766"/>
                  </a:cubicBezTo>
                  <a:lnTo>
                    <a:pt x="97" y="746"/>
                  </a:lnTo>
                  <a:cubicBezTo>
                    <a:pt x="81" y="740"/>
                    <a:pt x="63" y="747"/>
                    <a:pt x="56" y="763"/>
                  </a:cubicBezTo>
                  <a:lnTo>
                    <a:pt x="19" y="853"/>
                  </a:lnTo>
                  <a:cubicBezTo>
                    <a:pt x="16" y="860"/>
                    <a:pt x="16" y="869"/>
                    <a:pt x="19" y="876"/>
                  </a:cubicBezTo>
                  <a:cubicBezTo>
                    <a:pt x="22" y="884"/>
                    <a:pt x="28" y="890"/>
                    <a:pt x="36" y="893"/>
                  </a:cubicBezTo>
                  <a:lnTo>
                    <a:pt x="84" y="913"/>
                  </a:lnTo>
                  <a:cubicBezTo>
                    <a:pt x="83" y="923"/>
                    <a:pt x="83" y="933"/>
                    <a:pt x="84" y="944"/>
                  </a:cubicBezTo>
                  <a:lnTo>
                    <a:pt x="36" y="963"/>
                  </a:lnTo>
                  <a:cubicBezTo>
                    <a:pt x="20" y="970"/>
                    <a:pt x="13" y="988"/>
                    <a:pt x="19" y="1004"/>
                  </a:cubicBezTo>
                  <a:lnTo>
                    <a:pt x="56" y="1093"/>
                  </a:lnTo>
                  <a:close/>
                  <a:moveTo>
                    <a:pt x="253" y="425"/>
                  </a:moveTo>
                  <a:cubicBezTo>
                    <a:pt x="259" y="410"/>
                    <a:pt x="271" y="397"/>
                    <a:pt x="287" y="391"/>
                  </a:cubicBezTo>
                  <a:cubicBezTo>
                    <a:pt x="302" y="384"/>
                    <a:pt x="319" y="384"/>
                    <a:pt x="335" y="391"/>
                  </a:cubicBezTo>
                  <a:cubicBezTo>
                    <a:pt x="350" y="397"/>
                    <a:pt x="362" y="409"/>
                    <a:pt x="369" y="425"/>
                  </a:cubicBezTo>
                  <a:lnTo>
                    <a:pt x="426" y="401"/>
                  </a:lnTo>
                  <a:cubicBezTo>
                    <a:pt x="413" y="370"/>
                    <a:pt x="389" y="346"/>
                    <a:pt x="359" y="333"/>
                  </a:cubicBezTo>
                  <a:cubicBezTo>
                    <a:pt x="328" y="321"/>
                    <a:pt x="294" y="321"/>
                    <a:pt x="263" y="333"/>
                  </a:cubicBezTo>
                  <a:cubicBezTo>
                    <a:pt x="232" y="346"/>
                    <a:pt x="208" y="370"/>
                    <a:pt x="196" y="401"/>
                  </a:cubicBezTo>
                  <a:cubicBezTo>
                    <a:pt x="183" y="432"/>
                    <a:pt x="183" y="465"/>
                    <a:pt x="196" y="496"/>
                  </a:cubicBezTo>
                  <a:cubicBezTo>
                    <a:pt x="206" y="522"/>
                    <a:pt x="225" y="543"/>
                    <a:pt x="249" y="556"/>
                  </a:cubicBezTo>
                  <a:lnTo>
                    <a:pt x="280" y="503"/>
                  </a:lnTo>
                  <a:cubicBezTo>
                    <a:pt x="268" y="496"/>
                    <a:pt x="258" y="485"/>
                    <a:pt x="253" y="472"/>
                  </a:cubicBezTo>
                  <a:cubicBezTo>
                    <a:pt x="247" y="457"/>
                    <a:pt x="247" y="441"/>
                    <a:pt x="253" y="425"/>
                  </a:cubicBezTo>
                  <a:close/>
                  <a:moveTo>
                    <a:pt x="476" y="208"/>
                  </a:moveTo>
                  <a:cubicBezTo>
                    <a:pt x="482" y="192"/>
                    <a:pt x="473" y="175"/>
                    <a:pt x="457" y="169"/>
                  </a:cubicBezTo>
                  <a:lnTo>
                    <a:pt x="367" y="138"/>
                  </a:lnTo>
                  <a:cubicBezTo>
                    <a:pt x="359" y="135"/>
                    <a:pt x="351" y="136"/>
                    <a:pt x="343" y="139"/>
                  </a:cubicBezTo>
                  <a:cubicBezTo>
                    <a:pt x="336" y="143"/>
                    <a:pt x="330" y="149"/>
                    <a:pt x="328" y="157"/>
                  </a:cubicBezTo>
                  <a:lnTo>
                    <a:pt x="311" y="205"/>
                  </a:lnTo>
                  <a:lnTo>
                    <a:pt x="311" y="205"/>
                  </a:lnTo>
                  <a:cubicBezTo>
                    <a:pt x="301" y="205"/>
                    <a:pt x="291" y="205"/>
                    <a:pt x="282" y="206"/>
                  </a:cubicBezTo>
                  <a:lnTo>
                    <a:pt x="260" y="161"/>
                  </a:lnTo>
                  <a:cubicBezTo>
                    <a:pt x="252" y="146"/>
                    <a:pt x="234" y="139"/>
                    <a:pt x="218" y="147"/>
                  </a:cubicBezTo>
                  <a:lnTo>
                    <a:pt x="133" y="188"/>
                  </a:lnTo>
                  <a:cubicBezTo>
                    <a:pt x="125" y="192"/>
                    <a:pt x="120" y="198"/>
                    <a:pt x="117" y="206"/>
                  </a:cubicBezTo>
                  <a:cubicBezTo>
                    <a:pt x="114" y="214"/>
                    <a:pt x="115" y="223"/>
                    <a:pt x="118" y="230"/>
                  </a:cubicBezTo>
                  <a:lnTo>
                    <a:pt x="140" y="275"/>
                  </a:lnTo>
                  <a:cubicBezTo>
                    <a:pt x="133" y="282"/>
                    <a:pt x="127" y="290"/>
                    <a:pt x="121" y="297"/>
                  </a:cubicBezTo>
                  <a:lnTo>
                    <a:pt x="73" y="281"/>
                  </a:lnTo>
                  <a:cubicBezTo>
                    <a:pt x="57" y="275"/>
                    <a:pt x="39" y="284"/>
                    <a:pt x="34" y="300"/>
                  </a:cubicBezTo>
                  <a:lnTo>
                    <a:pt x="3" y="390"/>
                  </a:lnTo>
                  <a:cubicBezTo>
                    <a:pt x="0" y="398"/>
                    <a:pt x="0" y="406"/>
                    <a:pt x="4" y="414"/>
                  </a:cubicBezTo>
                  <a:cubicBezTo>
                    <a:pt x="8" y="421"/>
                    <a:pt x="14" y="427"/>
                    <a:pt x="22" y="430"/>
                  </a:cubicBezTo>
                  <a:lnTo>
                    <a:pt x="69" y="446"/>
                  </a:lnTo>
                  <a:cubicBezTo>
                    <a:pt x="69" y="456"/>
                    <a:pt x="70" y="466"/>
                    <a:pt x="71" y="476"/>
                  </a:cubicBezTo>
                  <a:lnTo>
                    <a:pt x="26" y="498"/>
                  </a:lnTo>
                  <a:cubicBezTo>
                    <a:pt x="18" y="501"/>
                    <a:pt x="13" y="508"/>
                    <a:pt x="10" y="515"/>
                  </a:cubicBezTo>
                  <a:cubicBezTo>
                    <a:pt x="7" y="523"/>
                    <a:pt x="8" y="532"/>
                    <a:pt x="11" y="539"/>
                  </a:cubicBezTo>
                  <a:lnTo>
                    <a:pt x="53" y="625"/>
                  </a:lnTo>
                  <a:cubicBezTo>
                    <a:pt x="57" y="632"/>
                    <a:pt x="63" y="638"/>
                    <a:pt x="71" y="640"/>
                  </a:cubicBezTo>
                  <a:cubicBezTo>
                    <a:pt x="74" y="642"/>
                    <a:pt x="78" y="642"/>
                    <a:pt x="81" y="642"/>
                  </a:cubicBezTo>
                  <a:cubicBezTo>
                    <a:pt x="86" y="642"/>
                    <a:pt x="90" y="641"/>
                    <a:pt x="95" y="639"/>
                  </a:cubicBezTo>
                  <a:lnTo>
                    <a:pt x="161" y="607"/>
                  </a:lnTo>
                  <a:lnTo>
                    <a:pt x="134" y="551"/>
                  </a:lnTo>
                  <a:lnTo>
                    <a:pt x="95" y="570"/>
                  </a:lnTo>
                  <a:lnTo>
                    <a:pt x="81" y="540"/>
                  </a:lnTo>
                  <a:lnTo>
                    <a:pt x="119" y="521"/>
                  </a:lnTo>
                  <a:cubicBezTo>
                    <a:pt x="132" y="515"/>
                    <a:pt x="139" y="500"/>
                    <a:pt x="136" y="486"/>
                  </a:cubicBezTo>
                  <a:cubicBezTo>
                    <a:pt x="131" y="467"/>
                    <a:pt x="130" y="447"/>
                    <a:pt x="132" y="428"/>
                  </a:cubicBezTo>
                  <a:cubicBezTo>
                    <a:pt x="134" y="413"/>
                    <a:pt x="125" y="400"/>
                    <a:pt x="112" y="395"/>
                  </a:cubicBezTo>
                  <a:lnTo>
                    <a:pt x="71" y="381"/>
                  </a:lnTo>
                  <a:lnTo>
                    <a:pt x="82" y="350"/>
                  </a:lnTo>
                  <a:lnTo>
                    <a:pt x="122" y="364"/>
                  </a:lnTo>
                  <a:cubicBezTo>
                    <a:pt x="136" y="368"/>
                    <a:pt x="151" y="363"/>
                    <a:pt x="159" y="351"/>
                  </a:cubicBezTo>
                  <a:cubicBezTo>
                    <a:pt x="169" y="334"/>
                    <a:pt x="182" y="319"/>
                    <a:pt x="198" y="307"/>
                  </a:cubicBezTo>
                  <a:cubicBezTo>
                    <a:pt x="209" y="298"/>
                    <a:pt x="213" y="282"/>
                    <a:pt x="206" y="269"/>
                  </a:cubicBezTo>
                  <a:lnTo>
                    <a:pt x="188" y="231"/>
                  </a:lnTo>
                  <a:lnTo>
                    <a:pt x="217" y="216"/>
                  </a:lnTo>
                  <a:lnTo>
                    <a:pt x="236" y="255"/>
                  </a:lnTo>
                  <a:cubicBezTo>
                    <a:pt x="242" y="268"/>
                    <a:pt x="257" y="274"/>
                    <a:pt x="271" y="271"/>
                  </a:cubicBezTo>
                  <a:cubicBezTo>
                    <a:pt x="290" y="267"/>
                    <a:pt x="310" y="266"/>
                    <a:pt x="330" y="268"/>
                  </a:cubicBezTo>
                  <a:cubicBezTo>
                    <a:pt x="344" y="269"/>
                    <a:pt x="358" y="261"/>
                    <a:pt x="362" y="247"/>
                  </a:cubicBezTo>
                  <a:lnTo>
                    <a:pt x="376" y="207"/>
                  </a:lnTo>
                  <a:lnTo>
                    <a:pt x="408" y="218"/>
                  </a:lnTo>
                  <a:lnTo>
                    <a:pt x="394" y="258"/>
                  </a:lnTo>
                  <a:lnTo>
                    <a:pt x="452" y="278"/>
                  </a:lnTo>
                  <a:lnTo>
                    <a:pt x="476" y="208"/>
                  </a:lnTo>
                  <a:close/>
                  <a:moveTo>
                    <a:pt x="914" y="549"/>
                  </a:moveTo>
                  <a:cubicBezTo>
                    <a:pt x="871" y="549"/>
                    <a:pt x="833" y="524"/>
                    <a:pt x="817" y="485"/>
                  </a:cubicBezTo>
                  <a:cubicBezTo>
                    <a:pt x="795" y="431"/>
                    <a:pt x="820" y="370"/>
                    <a:pt x="874" y="348"/>
                  </a:cubicBezTo>
                  <a:cubicBezTo>
                    <a:pt x="887" y="343"/>
                    <a:pt x="900" y="340"/>
                    <a:pt x="914" y="340"/>
                  </a:cubicBezTo>
                  <a:cubicBezTo>
                    <a:pt x="956" y="340"/>
                    <a:pt x="994" y="365"/>
                    <a:pt x="1011" y="405"/>
                  </a:cubicBezTo>
                  <a:cubicBezTo>
                    <a:pt x="1033" y="458"/>
                    <a:pt x="1007" y="519"/>
                    <a:pt x="954" y="541"/>
                  </a:cubicBezTo>
                  <a:cubicBezTo>
                    <a:pt x="941" y="547"/>
                    <a:pt x="928" y="549"/>
                    <a:pt x="914" y="549"/>
                  </a:cubicBezTo>
                  <a:close/>
                  <a:moveTo>
                    <a:pt x="914" y="278"/>
                  </a:moveTo>
                  <a:cubicBezTo>
                    <a:pt x="892" y="278"/>
                    <a:pt x="870" y="282"/>
                    <a:pt x="850" y="291"/>
                  </a:cubicBezTo>
                  <a:cubicBezTo>
                    <a:pt x="765" y="326"/>
                    <a:pt x="724" y="424"/>
                    <a:pt x="760" y="509"/>
                  </a:cubicBezTo>
                  <a:cubicBezTo>
                    <a:pt x="786" y="571"/>
                    <a:pt x="846" y="612"/>
                    <a:pt x="914" y="612"/>
                  </a:cubicBezTo>
                  <a:cubicBezTo>
                    <a:pt x="936" y="612"/>
                    <a:pt x="957" y="607"/>
                    <a:pt x="978" y="599"/>
                  </a:cubicBezTo>
                  <a:cubicBezTo>
                    <a:pt x="1063" y="564"/>
                    <a:pt x="1103" y="466"/>
                    <a:pt x="1068" y="381"/>
                  </a:cubicBezTo>
                  <a:cubicBezTo>
                    <a:pt x="1042" y="318"/>
                    <a:pt x="982" y="278"/>
                    <a:pt x="914" y="278"/>
                  </a:cubicBezTo>
                  <a:close/>
                  <a:moveTo>
                    <a:pt x="1284" y="337"/>
                  </a:moveTo>
                  <a:lnTo>
                    <a:pt x="1235" y="361"/>
                  </a:lnTo>
                  <a:cubicBezTo>
                    <a:pt x="1223" y="367"/>
                    <a:pt x="1216" y="381"/>
                    <a:pt x="1218" y="394"/>
                  </a:cubicBezTo>
                  <a:cubicBezTo>
                    <a:pt x="1224" y="428"/>
                    <a:pt x="1224" y="462"/>
                    <a:pt x="1218" y="495"/>
                  </a:cubicBezTo>
                  <a:cubicBezTo>
                    <a:pt x="1216" y="509"/>
                    <a:pt x="1223" y="522"/>
                    <a:pt x="1235" y="528"/>
                  </a:cubicBezTo>
                  <a:lnTo>
                    <a:pt x="1284" y="553"/>
                  </a:lnTo>
                  <a:lnTo>
                    <a:pt x="1252" y="630"/>
                  </a:lnTo>
                  <a:lnTo>
                    <a:pt x="1200" y="613"/>
                  </a:lnTo>
                  <a:cubicBezTo>
                    <a:pt x="1187" y="608"/>
                    <a:pt x="1173" y="613"/>
                    <a:pt x="1165" y="624"/>
                  </a:cubicBezTo>
                  <a:cubicBezTo>
                    <a:pt x="1145" y="652"/>
                    <a:pt x="1121" y="676"/>
                    <a:pt x="1093" y="696"/>
                  </a:cubicBezTo>
                  <a:cubicBezTo>
                    <a:pt x="1082" y="704"/>
                    <a:pt x="1078" y="718"/>
                    <a:pt x="1082" y="731"/>
                  </a:cubicBezTo>
                  <a:lnTo>
                    <a:pt x="1099" y="783"/>
                  </a:lnTo>
                  <a:lnTo>
                    <a:pt x="1022" y="815"/>
                  </a:lnTo>
                  <a:lnTo>
                    <a:pt x="997" y="766"/>
                  </a:lnTo>
                  <a:cubicBezTo>
                    <a:pt x="992" y="755"/>
                    <a:pt x="981" y="749"/>
                    <a:pt x="969" y="749"/>
                  </a:cubicBezTo>
                  <a:cubicBezTo>
                    <a:pt x="968" y="749"/>
                    <a:pt x="966" y="749"/>
                    <a:pt x="964" y="749"/>
                  </a:cubicBezTo>
                  <a:cubicBezTo>
                    <a:pt x="931" y="755"/>
                    <a:pt x="896" y="755"/>
                    <a:pt x="863" y="749"/>
                  </a:cubicBezTo>
                  <a:cubicBezTo>
                    <a:pt x="850" y="747"/>
                    <a:pt x="836" y="754"/>
                    <a:pt x="830" y="766"/>
                  </a:cubicBezTo>
                  <a:lnTo>
                    <a:pt x="806" y="815"/>
                  </a:lnTo>
                  <a:lnTo>
                    <a:pt x="728" y="783"/>
                  </a:lnTo>
                  <a:lnTo>
                    <a:pt x="746" y="731"/>
                  </a:lnTo>
                  <a:cubicBezTo>
                    <a:pt x="750" y="718"/>
                    <a:pt x="745" y="704"/>
                    <a:pt x="734" y="696"/>
                  </a:cubicBezTo>
                  <a:cubicBezTo>
                    <a:pt x="707" y="676"/>
                    <a:pt x="683" y="652"/>
                    <a:pt x="663" y="624"/>
                  </a:cubicBezTo>
                  <a:cubicBezTo>
                    <a:pt x="655" y="613"/>
                    <a:pt x="641" y="608"/>
                    <a:pt x="628" y="613"/>
                  </a:cubicBezTo>
                  <a:lnTo>
                    <a:pt x="576" y="630"/>
                  </a:lnTo>
                  <a:lnTo>
                    <a:pt x="543" y="553"/>
                  </a:lnTo>
                  <a:lnTo>
                    <a:pt x="593" y="528"/>
                  </a:lnTo>
                  <a:cubicBezTo>
                    <a:pt x="605" y="522"/>
                    <a:pt x="612" y="509"/>
                    <a:pt x="609" y="495"/>
                  </a:cubicBezTo>
                  <a:cubicBezTo>
                    <a:pt x="604" y="462"/>
                    <a:pt x="604" y="428"/>
                    <a:pt x="609" y="394"/>
                  </a:cubicBezTo>
                  <a:cubicBezTo>
                    <a:pt x="612" y="381"/>
                    <a:pt x="605" y="367"/>
                    <a:pt x="593" y="361"/>
                  </a:cubicBezTo>
                  <a:lnTo>
                    <a:pt x="543" y="337"/>
                  </a:lnTo>
                  <a:lnTo>
                    <a:pt x="576" y="259"/>
                  </a:lnTo>
                  <a:lnTo>
                    <a:pt x="628" y="277"/>
                  </a:lnTo>
                  <a:cubicBezTo>
                    <a:pt x="641" y="281"/>
                    <a:pt x="655" y="276"/>
                    <a:pt x="663" y="265"/>
                  </a:cubicBezTo>
                  <a:cubicBezTo>
                    <a:pt x="682" y="238"/>
                    <a:pt x="707" y="214"/>
                    <a:pt x="734" y="194"/>
                  </a:cubicBezTo>
                  <a:cubicBezTo>
                    <a:pt x="745" y="186"/>
                    <a:pt x="750" y="172"/>
                    <a:pt x="746" y="159"/>
                  </a:cubicBezTo>
                  <a:lnTo>
                    <a:pt x="728" y="106"/>
                  </a:lnTo>
                  <a:lnTo>
                    <a:pt x="806" y="74"/>
                  </a:lnTo>
                  <a:lnTo>
                    <a:pt x="830" y="124"/>
                  </a:lnTo>
                  <a:cubicBezTo>
                    <a:pt x="836" y="136"/>
                    <a:pt x="850" y="143"/>
                    <a:pt x="863" y="140"/>
                  </a:cubicBezTo>
                  <a:cubicBezTo>
                    <a:pt x="897" y="135"/>
                    <a:pt x="931" y="135"/>
                    <a:pt x="964" y="140"/>
                  </a:cubicBezTo>
                  <a:cubicBezTo>
                    <a:pt x="978" y="142"/>
                    <a:pt x="991" y="136"/>
                    <a:pt x="997" y="124"/>
                  </a:cubicBezTo>
                  <a:lnTo>
                    <a:pt x="1022" y="74"/>
                  </a:lnTo>
                  <a:lnTo>
                    <a:pt x="1099" y="106"/>
                  </a:lnTo>
                  <a:lnTo>
                    <a:pt x="1082" y="159"/>
                  </a:lnTo>
                  <a:cubicBezTo>
                    <a:pt x="1078" y="172"/>
                    <a:pt x="1082" y="186"/>
                    <a:pt x="1093" y="194"/>
                  </a:cubicBezTo>
                  <a:cubicBezTo>
                    <a:pt x="1121" y="213"/>
                    <a:pt x="1145" y="237"/>
                    <a:pt x="1165" y="265"/>
                  </a:cubicBezTo>
                  <a:cubicBezTo>
                    <a:pt x="1173" y="276"/>
                    <a:pt x="1187" y="281"/>
                    <a:pt x="1200" y="277"/>
                  </a:cubicBezTo>
                  <a:lnTo>
                    <a:pt x="1252" y="259"/>
                  </a:lnTo>
                  <a:lnTo>
                    <a:pt x="1284" y="337"/>
                  </a:lnTo>
                  <a:close/>
                  <a:moveTo>
                    <a:pt x="1298" y="209"/>
                  </a:moveTo>
                  <a:cubicBezTo>
                    <a:pt x="1292" y="194"/>
                    <a:pt x="1275" y="186"/>
                    <a:pt x="1260" y="191"/>
                  </a:cubicBezTo>
                  <a:lnTo>
                    <a:pt x="1201" y="211"/>
                  </a:lnTo>
                  <a:cubicBezTo>
                    <a:pt x="1185" y="191"/>
                    <a:pt x="1167" y="173"/>
                    <a:pt x="1148" y="157"/>
                  </a:cubicBezTo>
                  <a:lnTo>
                    <a:pt x="1167" y="99"/>
                  </a:lnTo>
                  <a:cubicBezTo>
                    <a:pt x="1172" y="83"/>
                    <a:pt x="1165" y="66"/>
                    <a:pt x="1150" y="60"/>
                  </a:cubicBezTo>
                  <a:lnTo>
                    <a:pt x="1019" y="6"/>
                  </a:lnTo>
                  <a:cubicBezTo>
                    <a:pt x="1004" y="0"/>
                    <a:pt x="987" y="6"/>
                    <a:pt x="979" y="21"/>
                  </a:cubicBezTo>
                  <a:lnTo>
                    <a:pt x="952" y="76"/>
                  </a:lnTo>
                  <a:cubicBezTo>
                    <a:pt x="927" y="73"/>
                    <a:pt x="901" y="73"/>
                    <a:pt x="876" y="76"/>
                  </a:cubicBezTo>
                  <a:lnTo>
                    <a:pt x="848" y="21"/>
                  </a:lnTo>
                  <a:cubicBezTo>
                    <a:pt x="841" y="6"/>
                    <a:pt x="824" y="0"/>
                    <a:pt x="809" y="6"/>
                  </a:cubicBezTo>
                  <a:lnTo>
                    <a:pt x="678" y="60"/>
                  </a:lnTo>
                  <a:cubicBezTo>
                    <a:pt x="663" y="66"/>
                    <a:pt x="655" y="83"/>
                    <a:pt x="660" y="99"/>
                  </a:cubicBezTo>
                  <a:lnTo>
                    <a:pt x="680" y="157"/>
                  </a:lnTo>
                  <a:cubicBezTo>
                    <a:pt x="660" y="173"/>
                    <a:pt x="642" y="191"/>
                    <a:pt x="626" y="211"/>
                  </a:cubicBezTo>
                  <a:lnTo>
                    <a:pt x="568" y="191"/>
                  </a:lnTo>
                  <a:cubicBezTo>
                    <a:pt x="552" y="186"/>
                    <a:pt x="535" y="194"/>
                    <a:pt x="529" y="209"/>
                  </a:cubicBezTo>
                  <a:lnTo>
                    <a:pt x="475" y="340"/>
                  </a:lnTo>
                  <a:cubicBezTo>
                    <a:pt x="469" y="355"/>
                    <a:pt x="475" y="372"/>
                    <a:pt x="490" y="379"/>
                  </a:cubicBezTo>
                  <a:lnTo>
                    <a:pt x="545" y="407"/>
                  </a:lnTo>
                  <a:cubicBezTo>
                    <a:pt x="542" y="432"/>
                    <a:pt x="543" y="457"/>
                    <a:pt x="545" y="483"/>
                  </a:cubicBezTo>
                  <a:lnTo>
                    <a:pt x="490" y="510"/>
                  </a:lnTo>
                  <a:cubicBezTo>
                    <a:pt x="475" y="517"/>
                    <a:pt x="469" y="535"/>
                    <a:pt x="475" y="550"/>
                  </a:cubicBezTo>
                  <a:lnTo>
                    <a:pt x="529" y="681"/>
                  </a:lnTo>
                  <a:cubicBezTo>
                    <a:pt x="535" y="696"/>
                    <a:pt x="552" y="703"/>
                    <a:pt x="568" y="698"/>
                  </a:cubicBezTo>
                  <a:lnTo>
                    <a:pt x="626" y="679"/>
                  </a:lnTo>
                  <a:cubicBezTo>
                    <a:pt x="642" y="698"/>
                    <a:pt x="660" y="716"/>
                    <a:pt x="680" y="732"/>
                  </a:cubicBezTo>
                  <a:lnTo>
                    <a:pt x="660" y="791"/>
                  </a:lnTo>
                  <a:cubicBezTo>
                    <a:pt x="655" y="806"/>
                    <a:pt x="663" y="823"/>
                    <a:pt x="678" y="829"/>
                  </a:cubicBezTo>
                  <a:lnTo>
                    <a:pt x="809" y="883"/>
                  </a:lnTo>
                  <a:cubicBezTo>
                    <a:pt x="824" y="890"/>
                    <a:pt x="841" y="883"/>
                    <a:pt x="848" y="869"/>
                  </a:cubicBezTo>
                  <a:lnTo>
                    <a:pt x="876" y="813"/>
                  </a:lnTo>
                  <a:cubicBezTo>
                    <a:pt x="901" y="816"/>
                    <a:pt x="926" y="816"/>
                    <a:pt x="952" y="813"/>
                  </a:cubicBezTo>
                  <a:lnTo>
                    <a:pt x="979" y="869"/>
                  </a:lnTo>
                  <a:cubicBezTo>
                    <a:pt x="985" y="879"/>
                    <a:pt x="996" y="886"/>
                    <a:pt x="1007" y="886"/>
                  </a:cubicBezTo>
                  <a:cubicBezTo>
                    <a:pt x="1011" y="886"/>
                    <a:pt x="1015" y="885"/>
                    <a:pt x="1019" y="883"/>
                  </a:cubicBezTo>
                  <a:lnTo>
                    <a:pt x="1150" y="829"/>
                  </a:lnTo>
                  <a:cubicBezTo>
                    <a:pt x="1165" y="823"/>
                    <a:pt x="1172" y="806"/>
                    <a:pt x="1167" y="791"/>
                  </a:cubicBezTo>
                  <a:lnTo>
                    <a:pt x="1148" y="732"/>
                  </a:lnTo>
                  <a:cubicBezTo>
                    <a:pt x="1167" y="716"/>
                    <a:pt x="1185" y="698"/>
                    <a:pt x="1201" y="679"/>
                  </a:cubicBezTo>
                  <a:lnTo>
                    <a:pt x="1260" y="698"/>
                  </a:lnTo>
                  <a:cubicBezTo>
                    <a:pt x="1275" y="703"/>
                    <a:pt x="1292" y="696"/>
                    <a:pt x="1298" y="681"/>
                  </a:cubicBezTo>
                  <a:lnTo>
                    <a:pt x="1353" y="550"/>
                  </a:lnTo>
                  <a:cubicBezTo>
                    <a:pt x="1359" y="535"/>
                    <a:pt x="1352" y="517"/>
                    <a:pt x="1338" y="510"/>
                  </a:cubicBezTo>
                  <a:lnTo>
                    <a:pt x="1283" y="483"/>
                  </a:lnTo>
                  <a:cubicBezTo>
                    <a:pt x="1285" y="457"/>
                    <a:pt x="1285" y="432"/>
                    <a:pt x="1283" y="407"/>
                  </a:cubicBezTo>
                  <a:lnTo>
                    <a:pt x="1338" y="379"/>
                  </a:lnTo>
                  <a:cubicBezTo>
                    <a:pt x="1352" y="372"/>
                    <a:pt x="1359" y="355"/>
                    <a:pt x="1353" y="340"/>
                  </a:cubicBezTo>
                  <a:lnTo>
                    <a:pt x="1298" y="2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29" name="Google Shape;629;p112"/>
          <p:cNvGrpSpPr/>
          <p:nvPr/>
        </p:nvGrpSpPr>
        <p:grpSpPr>
          <a:xfrm>
            <a:off x="1814233" y="4080231"/>
            <a:ext cx="710291" cy="710292"/>
            <a:chOff x="377339" y="3530203"/>
            <a:chExt cx="710291" cy="710292"/>
          </a:xfrm>
        </p:grpSpPr>
        <p:sp>
          <p:nvSpPr>
            <p:cNvPr id="630" name="Google Shape;630;p112"/>
            <p:cNvSpPr/>
            <p:nvPr/>
          </p:nvSpPr>
          <p:spPr>
            <a:xfrm>
              <a:off x="377339" y="353020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1" name="Google Shape;631;p112"/>
            <p:cNvSpPr/>
            <p:nvPr/>
          </p:nvSpPr>
          <p:spPr>
            <a:xfrm>
              <a:off x="548334" y="3645637"/>
              <a:ext cx="368300" cy="479425"/>
            </a:xfrm>
            <a:custGeom>
              <a:rect b="b" l="l" r="r" t="t"/>
              <a:pathLst>
                <a:path extrusionOk="0" h="1333" w="1023">
                  <a:moveTo>
                    <a:pt x="338" y="1188"/>
                  </a:moveTo>
                  <a:cubicBezTo>
                    <a:pt x="338" y="1267"/>
                    <a:pt x="415" y="1332"/>
                    <a:pt x="510" y="1332"/>
                  </a:cubicBezTo>
                  <a:cubicBezTo>
                    <a:pt x="604" y="1332"/>
                    <a:pt x="683" y="1267"/>
                    <a:pt x="683" y="1188"/>
                  </a:cubicBezTo>
                  <a:lnTo>
                    <a:pt x="620" y="1188"/>
                  </a:lnTo>
                  <a:cubicBezTo>
                    <a:pt x="620" y="1233"/>
                    <a:pt x="570" y="1270"/>
                    <a:pt x="510" y="1270"/>
                  </a:cubicBezTo>
                  <a:cubicBezTo>
                    <a:pt x="449" y="1270"/>
                    <a:pt x="400" y="1233"/>
                    <a:pt x="400" y="1188"/>
                  </a:cubicBezTo>
                  <a:lnTo>
                    <a:pt x="338" y="1188"/>
                  </a:lnTo>
                  <a:close/>
                  <a:moveTo>
                    <a:pt x="62" y="1100"/>
                  </a:moveTo>
                  <a:lnTo>
                    <a:pt x="62" y="1036"/>
                  </a:lnTo>
                  <a:cubicBezTo>
                    <a:pt x="96" y="1017"/>
                    <a:pt x="153" y="980"/>
                    <a:pt x="174" y="915"/>
                  </a:cubicBezTo>
                  <a:cubicBezTo>
                    <a:pt x="204" y="817"/>
                    <a:pt x="204" y="737"/>
                    <a:pt x="203" y="604"/>
                  </a:cubicBezTo>
                  <a:cubicBezTo>
                    <a:pt x="203" y="583"/>
                    <a:pt x="203" y="562"/>
                    <a:pt x="203" y="539"/>
                  </a:cubicBezTo>
                  <a:cubicBezTo>
                    <a:pt x="203" y="369"/>
                    <a:pt x="340" y="231"/>
                    <a:pt x="510" y="231"/>
                  </a:cubicBezTo>
                  <a:cubicBezTo>
                    <a:pt x="679" y="231"/>
                    <a:pt x="818" y="369"/>
                    <a:pt x="818" y="539"/>
                  </a:cubicBezTo>
                  <a:lnTo>
                    <a:pt x="818" y="597"/>
                  </a:lnTo>
                  <a:cubicBezTo>
                    <a:pt x="817" y="733"/>
                    <a:pt x="817" y="815"/>
                    <a:pt x="848" y="915"/>
                  </a:cubicBezTo>
                  <a:cubicBezTo>
                    <a:pt x="868" y="980"/>
                    <a:pt x="924" y="1016"/>
                    <a:pt x="960" y="1036"/>
                  </a:cubicBezTo>
                  <a:lnTo>
                    <a:pt x="960" y="1100"/>
                  </a:lnTo>
                  <a:lnTo>
                    <a:pt x="62" y="1100"/>
                  </a:lnTo>
                  <a:close/>
                  <a:moveTo>
                    <a:pt x="457" y="115"/>
                  </a:moveTo>
                  <a:cubicBezTo>
                    <a:pt x="457" y="86"/>
                    <a:pt x="480" y="62"/>
                    <a:pt x="510" y="62"/>
                  </a:cubicBezTo>
                  <a:cubicBezTo>
                    <a:pt x="539" y="62"/>
                    <a:pt x="564" y="86"/>
                    <a:pt x="564" y="115"/>
                  </a:cubicBezTo>
                  <a:cubicBezTo>
                    <a:pt x="564" y="145"/>
                    <a:pt x="540" y="169"/>
                    <a:pt x="510" y="169"/>
                  </a:cubicBezTo>
                  <a:cubicBezTo>
                    <a:pt x="481" y="169"/>
                    <a:pt x="457" y="145"/>
                    <a:pt x="457" y="115"/>
                  </a:cubicBezTo>
                  <a:close/>
                  <a:moveTo>
                    <a:pt x="1022" y="1018"/>
                  </a:moveTo>
                  <a:cubicBezTo>
                    <a:pt x="1022" y="1007"/>
                    <a:pt x="1016" y="997"/>
                    <a:pt x="1007" y="992"/>
                  </a:cubicBezTo>
                  <a:lnTo>
                    <a:pt x="999" y="987"/>
                  </a:lnTo>
                  <a:cubicBezTo>
                    <a:pt x="970" y="971"/>
                    <a:pt x="922" y="943"/>
                    <a:pt x="907" y="896"/>
                  </a:cubicBezTo>
                  <a:cubicBezTo>
                    <a:pt x="879" y="806"/>
                    <a:pt x="879" y="732"/>
                    <a:pt x="880" y="597"/>
                  </a:cubicBezTo>
                  <a:lnTo>
                    <a:pt x="880" y="539"/>
                  </a:lnTo>
                  <a:cubicBezTo>
                    <a:pt x="880" y="368"/>
                    <a:pt x="763" y="224"/>
                    <a:pt x="605" y="182"/>
                  </a:cubicBezTo>
                  <a:cubicBezTo>
                    <a:pt x="618" y="163"/>
                    <a:pt x="626" y="140"/>
                    <a:pt x="626" y="115"/>
                  </a:cubicBezTo>
                  <a:cubicBezTo>
                    <a:pt x="626" y="52"/>
                    <a:pt x="573" y="0"/>
                    <a:pt x="510" y="0"/>
                  </a:cubicBezTo>
                  <a:cubicBezTo>
                    <a:pt x="446" y="0"/>
                    <a:pt x="395" y="52"/>
                    <a:pt x="395" y="115"/>
                  </a:cubicBezTo>
                  <a:cubicBezTo>
                    <a:pt x="395" y="140"/>
                    <a:pt x="403" y="163"/>
                    <a:pt x="416" y="182"/>
                  </a:cubicBezTo>
                  <a:cubicBezTo>
                    <a:pt x="258" y="224"/>
                    <a:pt x="141" y="368"/>
                    <a:pt x="141" y="539"/>
                  </a:cubicBezTo>
                  <a:cubicBezTo>
                    <a:pt x="141" y="562"/>
                    <a:pt x="141" y="584"/>
                    <a:pt x="141" y="604"/>
                  </a:cubicBezTo>
                  <a:cubicBezTo>
                    <a:pt x="142" y="735"/>
                    <a:pt x="142" y="808"/>
                    <a:pt x="114" y="896"/>
                  </a:cubicBezTo>
                  <a:cubicBezTo>
                    <a:pt x="99" y="944"/>
                    <a:pt x="51" y="971"/>
                    <a:pt x="23" y="987"/>
                  </a:cubicBezTo>
                  <a:lnTo>
                    <a:pt x="16" y="992"/>
                  </a:lnTo>
                  <a:cubicBezTo>
                    <a:pt x="6" y="997"/>
                    <a:pt x="0" y="1007"/>
                    <a:pt x="0" y="1018"/>
                  </a:cubicBezTo>
                  <a:lnTo>
                    <a:pt x="0" y="1131"/>
                  </a:lnTo>
                  <a:cubicBezTo>
                    <a:pt x="0" y="1148"/>
                    <a:pt x="14" y="1162"/>
                    <a:pt x="31" y="1162"/>
                  </a:cubicBezTo>
                  <a:lnTo>
                    <a:pt x="991" y="1162"/>
                  </a:lnTo>
                  <a:cubicBezTo>
                    <a:pt x="1008" y="1162"/>
                    <a:pt x="1022" y="1148"/>
                    <a:pt x="1022" y="1131"/>
                  </a:cubicBezTo>
                  <a:lnTo>
                    <a:pt x="1022" y="10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2" name="Google Shape;632;p112"/>
          <p:cNvGrpSpPr/>
          <p:nvPr/>
        </p:nvGrpSpPr>
        <p:grpSpPr>
          <a:xfrm>
            <a:off x="1814396" y="3054632"/>
            <a:ext cx="710291" cy="710292"/>
            <a:chOff x="375915" y="2498626"/>
            <a:chExt cx="710291" cy="710292"/>
          </a:xfrm>
        </p:grpSpPr>
        <p:sp>
          <p:nvSpPr>
            <p:cNvPr id="633" name="Google Shape;633;p112"/>
            <p:cNvSpPr/>
            <p:nvPr/>
          </p:nvSpPr>
          <p:spPr>
            <a:xfrm>
              <a:off x="375915" y="249862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12"/>
            <p:cNvSpPr/>
            <p:nvPr/>
          </p:nvSpPr>
          <p:spPr>
            <a:xfrm>
              <a:off x="577073" y="2613266"/>
              <a:ext cx="307975" cy="481012"/>
            </a:xfrm>
            <a:custGeom>
              <a:rect b="b" l="l" r="r" t="t"/>
              <a:pathLst>
                <a:path extrusionOk="0" h="1336" w="857">
                  <a:moveTo>
                    <a:pt x="262" y="1194"/>
                  </a:moveTo>
                  <a:lnTo>
                    <a:pt x="595" y="1194"/>
                  </a:lnTo>
                  <a:lnTo>
                    <a:pt x="595" y="1273"/>
                  </a:lnTo>
                  <a:lnTo>
                    <a:pt x="262" y="1273"/>
                  </a:lnTo>
                  <a:lnTo>
                    <a:pt x="262" y="1194"/>
                  </a:lnTo>
                  <a:close/>
                  <a:moveTo>
                    <a:pt x="200" y="1304"/>
                  </a:moveTo>
                  <a:cubicBezTo>
                    <a:pt x="200" y="1321"/>
                    <a:pt x="213" y="1335"/>
                    <a:pt x="231" y="1335"/>
                  </a:cubicBezTo>
                  <a:lnTo>
                    <a:pt x="626" y="1335"/>
                  </a:lnTo>
                  <a:cubicBezTo>
                    <a:pt x="643" y="1335"/>
                    <a:pt x="657" y="1321"/>
                    <a:pt x="657" y="1304"/>
                  </a:cubicBezTo>
                  <a:lnTo>
                    <a:pt x="657" y="1163"/>
                  </a:lnTo>
                  <a:cubicBezTo>
                    <a:pt x="657" y="1146"/>
                    <a:pt x="643" y="1132"/>
                    <a:pt x="626" y="1132"/>
                  </a:cubicBezTo>
                  <a:lnTo>
                    <a:pt x="231" y="1132"/>
                  </a:lnTo>
                  <a:cubicBezTo>
                    <a:pt x="213" y="1132"/>
                    <a:pt x="200" y="1146"/>
                    <a:pt x="200" y="1163"/>
                  </a:cubicBezTo>
                  <a:lnTo>
                    <a:pt x="200" y="1304"/>
                  </a:lnTo>
                  <a:close/>
                  <a:moveTo>
                    <a:pt x="262" y="940"/>
                  </a:moveTo>
                  <a:lnTo>
                    <a:pt x="595" y="940"/>
                  </a:lnTo>
                  <a:lnTo>
                    <a:pt x="595" y="1019"/>
                  </a:lnTo>
                  <a:lnTo>
                    <a:pt x="262" y="1019"/>
                  </a:lnTo>
                  <a:lnTo>
                    <a:pt x="262" y="940"/>
                  </a:lnTo>
                  <a:close/>
                  <a:moveTo>
                    <a:pt x="200" y="1050"/>
                  </a:moveTo>
                  <a:cubicBezTo>
                    <a:pt x="200" y="1067"/>
                    <a:pt x="213" y="1081"/>
                    <a:pt x="231" y="1081"/>
                  </a:cubicBezTo>
                  <a:lnTo>
                    <a:pt x="626" y="1081"/>
                  </a:lnTo>
                  <a:cubicBezTo>
                    <a:pt x="643" y="1081"/>
                    <a:pt x="657" y="1067"/>
                    <a:pt x="657" y="1050"/>
                  </a:cubicBezTo>
                  <a:lnTo>
                    <a:pt x="657" y="909"/>
                  </a:lnTo>
                  <a:cubicBezTo>
                    <a:pt x="657" y="892"/>
                    <a:pt x="643" y="878"/>
                    <a:pt x="626" y="878"/>
                  </a:cubicBezTo>
                  <a:lnTo>
                    <a:pt x="231" y="878"/>
                  </a:lnTo>
                  <a:cubicBezTo>
                    <a:pt x="213" y="878"/>
                    <a:pt x="200" y="892"/>
                    <a:pt x="200" y="909"/>
                  </a:cubicBezTo>
                  <a:lnTo>
                    <a:pt x="200" y="1050"/>
                  </a:lnTo>
                  <a:close/>
                  <a:moveTo>
                    <a:pt x="760" y="511"/>
                  </a:moveTo>
                  <a:lnTo>
                    <a:pt x="626" y="511"/>
                  </a:lnTo>
                  <a:cubicBezTo>
                    <a:pt x="609" y="511"/>
                    <a:pt x="595" y="525"/>
                    <a:pt x="595" y="542"/>
                  </a:cubicBezTo>
                  <a:lnTo>
                    <a:pt x="595" y="765"/>
                  </a:lnTo>
                  <a:lnTo>
                    <a:pt x="262" y="765"/>
                  </a:lnTo>
                  <a:lnTo>
                    <a:pt x="262" y="542"/>
                  </a:lnTo>
                  <a:cubicBezTo>
                    <a:pt x="262" y="525"/>
                    <a:pt x="248" y="511"/>
                    <a:pt x="231" y="511"/>
                  </a:cubicBezTo>
                  <a:lnTo>
                    <a:pt x="97" y="511"/>
                  </a:lnTo>
                  <a:lnTo>
                    <a:pt x="428" y="85"/>
                  </a:lnTo>
                  <a:lnTo>
                    <a:pt x="760" y="511"/>
                  </a:lnTo>
                  <a:close/>
                  <a:moveTo>
                    <a:pt x="453" y="15"/>
                  </a:moveTo>
                  <a:cubicBezTo>
                    <a:pt x="441" y="0"/>
                    <a:pt x="415" y="0"/>
                    <a:pt x="404" y="15"/>
                  </a:cubicBezTo>
                  <a:lnTo>
                    <a:pt x="9" y="523"/>
                  </a:lnTo>
                  <a:cubicBezTo>
                    <a:pt x="1" y="533"/>
                    <a:pt x="0" y="545"/>
                    <a:pt x="5" y="556"/>
                  </a:cubicBezTo>
                  <a:cubicBezTo>
                    <a:pt x="10" y="567"/>
                    <a:pt x="21" y="573"/>
                    <a:pt x="33" y="573"/>
                  </a:cubicBezTo>
                  <a:lnTo>
                    <a:pt x="200" y="573"/>
                  </a:lnTo>
                  <a:lnTo>
                    <a:pt x="200" y="796"/>
                  </a:lnTo>
                  <a:cubicBezTo>
                    <a:pt x="200" y="813"/>
                    <a:pt x="213" y="827"/>
                    <a:pt x="231" y="827"/>
                  </a:cubicBezTo>
                  <a:lnTo>
                    <a:pt x="626" y="827"/>
                  </a:lnTo>
                  <a:cubicBezTo>
                    <a:pt x="643" y="827"/>
                    <a:pt x="657" y="813"/>
                    <a:pt x="657" y="796"/>
                  </a:cubicBezTo>
                  <a:lnTo>
                    <a:pt x="657" y="573"/>
                  </a:lnTo>
                  <a:lnTo>
                    <a:pt x="823" y="573"/>
                  </a:lnTo>
                  <a:cubicBezTo>
                    <a:pt x="835" y="573"/>
                    <a:pt x="846" y="567"/>
                    <a:pt x="851" y="556"/>
                  </a:cubicBezTo>
                  <a:cubicBezTo>
                    <a:pt x="856" y="545"/>
                    <a:pt x="855" y="533"/>
                    <a:pt x="848" y="523"/>
                  </a:cubicBezTo>
                  <a:lnTo>
                    <a:pt x="45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5" name="Google Shape;635;p112"/>
          <p:cNvGrpSpPr/>
          <p:nvPr/>
        </p:nvGrpSpPr>
        <p:grpSpPr>
          <a:xfrm>
            <a:off x="766743" y="1154120"/>
            <a:ext cx="710291" cy="710292"/>
            <a:chOff x="766743" y="1154120"/>
            <a:chExt cx="710291" cy="710292"/>
          </a:xfrm>
        </p:grpSpPr>
        <p:sp>
          <p:nvSpPr>
            <p:cNvPr id="636" name="Google Shape;636;p112"/>
            <p:cNvSpPr/>
            <p:nvPr/>
          </p:nvSpPr>
          <p:spPr>
            <a:xfrm>
              <a:off x="766743" y="115412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37" name="Google Shape;637;p112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63243" y="1383260"/>
              <a:ext cx="517290" cy="25201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38" name="Google Shape;638;p112"/>
          <p:cNvGrpSpPr/>
          <p:nvPr/>
        </p:nvGrpSpPr>
        <p:grpSpPr>
          <a:xfrm>
            <a:off x="762495" y="2052486"/>
            <a:ext cx="710291" cy="710292"/>
            <a:chOff x="762495" y="2052486"/>
            <a:chExt cx="710291" cy="710292"/>
          </a:xfrm>
        </p:grpSpPr>
        <p:sp>
          <p:nvSpPr>
            <p:cNvPr id="639" name="Google Shape;639;p112"/>
            <p:cNvSpPr/>
            <p:nvPr/>
          </p:nvSpPr>
          <p:spPr>
            <a:xfrm>
              <a:off x="762495" y="2052486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0" name="Google Shape;640;p11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948823" y="2124616"/>
              <a:ext cx="337634" cy="566032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1" name="Google Shape;641;p112"/>
          <p:cNvGrpSpPr/>
          <p:nvPr/>
        </p:nvGrpSpPr>
        <p:grpSpPr>
          <a:xfrm>
            <a:off x="762494" y="3052540"/>
            <a:ext cx="710291" cy="710292"/>
            <a:chOff x="762494" y="3052540"/>
            <a:chExt cx="710291" cy="710292"/>
          </a:xfrm>
        </p:grpSpPr>
        <p:sp>
          <p:nvSpPr>
            <p:cNvPr id="642" name="Google Shape;642;p112"/>
            <p:cNvSpPr/>
            <p:nvPr/>
          </p:nvSpPr>
          <p:spPr>
            <a:xfrm>
              <a:off x="762494" y="3052540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3" name="Google Shape;643;p1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920789" y="3241156"/>
              <a:ext cx="393700" cy="39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4" name="Google Shape;644;p112"/>
          <p:cNvGrpSpPr/>
          <p:nvPr/>
        </p:nvGrpSpPr>
        <p:grpSpPr>
          <a:xfrm>
            <a:off x="771427" y="4091231"/>
            <a:ext cx="710291" cy="710292"/>
            <a:chOff x="771427" y="4091231"/>
            <a:chExt cx="710291" cy="710292"/>
          </a:xfrm>
        </p:grpSpPr>
        <p:sp>
          <p:nvSpPr>
            <p:cNvPr id="645" name="Google Shape;645;p112"/>
            <p:cNvSpPr/>
            <p:nvPr/>
          </p:nvSpPr>
          <p:spPr>
            <a:xfrm>
              <a:off x="771427" y="4091231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6" name="Google Shape;646;p11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98830" y="4276063"/>
              <a:ext cx="431800" cy="3556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647" name="Google Shape;647;p112"/>
          <p:cNvGrpSpPr/>
          <p:nvPr/>
        </p:nvGrpSpPr>
        <p:grpSpPr>
          <a:xfrm>
            <a:off x="758687" y="5058653"/>
            <a:ext cx="710291" cy="710292"/>
            <a:chOff x="758687" y="5058653"/>
            <a:chExt cx="710291" cy="710292"/>
          </a:xfrm>
        </p:grpSpPr>
        <p:sp>
          <p:nvSpPr>
            <p:cNvPr id="648" name="Google Shape;648;p112"/>
            <p:cNvSpPr/>
            <p:nvPr/>
          </p:nvSpPr>
          <p:spPr>
            <a:xfrm>
              <a:off x="758687" y="5058653"/>
              <a:ext cx="710291" cy="7102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649" name="Google Shape;649;p112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47133" y="5185687"/>
              <a:ext cx="533400" cy="4826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konit kopioitavissa Master-sivuilta">
  <p:cSld name="Ikonit kopioitavissa Master-sivuilta"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113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113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Ikonit ovat kopioitavissa Master-sivuilta (Näytä &gt; Dian perustyyli). Ikoneita voi myös ladata aineistopankista.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113"/>
          <p:cNvSpPr/>
          <p:nvPr/>
        </p:nvSpPr>
        <p:spPr>
          <a:xfrm>
            <a:off x="3248708" y="2562932"/>
            <a:ext cx="327025" cy="488950"/>
          </a:xfrm>
          <a:custGeom>
            <a:rect b="b" l="l" r="r" t="t"/>
            <a:pathLst>
              <a:path extrusionOk="0" h="1359" w="909">
                <a:moveTo>
                  <a:pt x="714" y="1041"/>
                </a:moveTo>
                <a:lnTo>
                  <a:pt x="798" y="1125"/>
                </a:lnTo>
                <a:lnTo>
                  <a:pt x="802" y="1130"/>
                </a:lnTo>
                <a:cubicBezTo>
                  <a:pt x="815" y="1143"/>
                  <a:pt x="818" y="1147"/>
                  <a:pt x="818" y="1160"/>
                </a:cubicBezTo>
                <a:lnTo>
                  <a:pt x="818" y="1273"/>
                </a:lnTo>
                <a:lnTo>
                  <a:pt x="880" y="1273"/>
                </a:lnTo>
                <a:lnTo>
                  <a:pt x="880" y="1160"/>
                </a:lnTo>
                <a:cubicBezTo>
                  <a:pt x="880" y="1123"/>
                  <a:pt x="863" y="1104"/>
                  <a:pt x="848" y="1088"/>
                </a:cubicBezTo>
                <a:lnTo>
                  <a:pt x="758" y="997"/>
                </a:lnTo>
                <a:lnTo>
                  <a:pt x="714" y="1041"/>
                </a:lnTo>
                <a:close/>
                <a:moveTo>
                  <a:pt x="60" y="1088"/>
                </a:moveTo>
                <a:cubicBezTo>
                  <a:pt x="46" y="1103"/>
                  <a:pt x="28" y="1123"/>
                  <a:pt x="28" y="1160"/>
                </a:cubicBezTo>
                <a:lnTo>
                  <a:pt x="28" y="1273"/>
                </a:lnTo>
                <a:lnTo>
                  <a:pt x="90" y="1273"/>
                </a:lnTo>
                <a:lnTo>
                  <a:pt x="90" y="1160"/>
                </a:lnTo>
                <a:cubicBezTo>
                  <a:pt x="90" y="1147"/>
                  <a:pt x="94" y="1143"/>
                  <a:pt x="106" y="1130"/>
                </a:cubicBezTo>
                <a:lnTo>
                  <a:pt x="194" y="1041"/>
                </a:lnTo>
                <a:lnTo>
                  <a:pt x="150" y="997"/>
                </a:lnTo>
                <a:lnTo>
                  <a:pt x="64" y="1083"/>
                </a:lnTo>
                <a:lnTo>
                  <a:pt x="60" y="1088"/>
                </a:lnTo>
                <a:close/>
                <a:moveTo>
                  <a:pt x="734" y="737"/>
                </a:moveTo>
                <a:cubicBezTo>
                  <a:pt x="734" y="777"/>
                  <a:pt x="723" y="842"/>
                  <a:pt x="711" y="861"/>
                </a:cubicBezTo>
                <a:cubicBezTo>
                  <a:pt x="698" y="880"/>
                  <a:pt x="638" y="936"/>
                  <a:pt x="602" y="969"/>
                </a:cubicBezTo>
                <a:cubicBezTo>
                  <a:pt x="570" y="999"/>
                  <a:pt x="527" y="1016"/>
                  <a:pt x="482" y="1016"/>
                </a:cubicBezTo>
                <a:lnTo>
                  <a:pt x="426" y="1016"/>
                </a:lnTo>
                <a:cubicBezTo>
                  <a:pt x="381" y="1016"/>
                  <a:pt x="338" y="999"/>
                  <a:pt x="306" y="968"/>
                </a:cubicBezTo>
                <a:cubicBezTo>
                  <a:pt x="271" y="936"/>
                  <a:pt x="210" y="880"/>
                  <a:pt x="198" y="861"/>
                </a:cubicBezTo>
                <a:cubicBezTo>
                  <a:pt x="185" y="842"/>
                  <a:pt x="175" y="777"/>
                  <a:pt x="175" y="737"/>
                </a:cubicBezTo>
                <a:lnTo>
                  <a:pt x="175" y="570"/>
                </a:lnTo>
                <a:lnTo>
                  <a:pt x="734" y="570"/>
                </a:lnTo>
                <a:lnTo>
                  <a:pt x="734" y="737"/>
                </a:lnTo>
                <a:close/>
                <a:moveTo>
                  <a:pt x="3" y="508"/>
                </a:moveTo>
                <a:lnTo>
                  <a:pt x="3" y="570"/>
                </a:lnTo>
                <a:lnTo>
                  <a:pt x="113" y="570"/>
                </a:lnTo>
                <a:lnTo>
                  <a:pt x="113" y="737"/>
                </a:lnTo>
                <a:cubicBezTo>
                  <a:pt x="113" y="772"/>
                  <a:pt x="121" y="857"/>
                  <a:pt x="146" y="895"/>
                </a:cubicBezTo>
                <a:cubicBezTo>
                  <a:pt x="155" y="909"/>
                  <a:pt x="176" y="930"/>
                  <a:pt x="197" y="952"/>
                </a:cubicBezTo>
                <a:lnTo>
                  <a:pt x="197" y="1157"/>
                </a:lnTo>
                <a:lnTo>
                  <a:pt x="160" y="1134"/>
                </a:lnTo>
                <a:lnTo>
                  <a:pt x="127" y="1187"/>
                </a:lnTo>
                <a:lnTo>
                  <a:pt x="338" y="1319"/>
                </a:lnTo>
                <a:lnTo>
                  <a:pt x="338" y="1358"/>
                </a:lnTo>
                <a:lnTo>
                  <a:pt x="400" y="1358"/>
                </a:lnTo>
                <a:lnTo>
                  <a:pt x="400" y="1301"/>
                </a:lnTo>
                <a:cubicBezTo>
                  <a:pt x="400" y="1291"/>
                  <a:pt x="395" y="1281"/>
                  <a:pt x="386" y="1275"/>
                </a:cubicBezTo>
                <a:lnTo>
                  <a:pt x="259" y="1196"/>
                </a:lnTo>
                <a:lnTo>
                  <a:pt x="259" y="1010"/>
                </a:lnTo>
                <a:cubicBezTo>
                  <a:pt x="261" y="1011"/>
                  <a:pt x="262" y="1013"/>
                  <a:pt x="263" y="1013"/>
                </a:cubicBezTo>
                <a:cubicBezTo>
                  <a:pt x="307" y="1055"/>
                  <a:pt x="365" y="1078"/>
                  <a:pt x="426" y="1078"/>
                </a:cubicBezTo>
                <a:lnTo>
                  <a:pt x="482" y="1078"/>
                </a:lnTo>
                <a:cubicBezTo>
                  <a:pt x="543" y="1078"/>
                  <a:pt x="601" y="1055"/>
                  <a:pt x="644" y="1014"/>
                </a:cubicBezTo>
                <a:cubicBezTo>
                  <a:pt x="645" y="1013"/>
                  <a:pt x="647" y="1011"/>
                  <a:pt x="649" y="1010"/>
                </a:cubicBezTo>
                <a:lnTo>
                  <a:pt x="649" y="1196"/>
                </a:lnTo>
                <a:lnTo>
                  <a:pt x="522" y="1275"/>
                </a:lnTo>
                <a:cubicBezTo>
                  <a:pt x="513" y="1281"/>
                  <a:pt x="508" y="1291"/>
                  <a:pt x="508" y="1301"/>
                </a:cubicBezTo>
                <a:lnTo>
                  <a:pt x="508" y="1358"/>
                </a:lnTo>
                <a:lnTo>
                  <a:pt x="570" y="1358"/>
                </a:lnTo>
                <a:lnTo>
                  <a:pt x="570" y="1319"/>
                </a:lnTo>
                <a:lnTo>
                  <a:pt x="781" y="1187"/>
                </a:lnTo>
                <a:lnTo>
                  <a:pt x="748" y="1134"/>
                </a:lnTo>
                <a:lnTo>
                  <a:pt x="711" y="1157"/>
                </a:lnTo>
                <a:lnTo>
                  <a:pt x="711" y="952"/>
                </a:lnTo>
                <a:cubicBezTo>
                  <a:pt x="733" y="930"/>
                  <a:pt x="753" y="909"/>
                  <a:pt x="762" y="895"/>
                </a:cubicBezTo>
                <a:cubicBezTo>
                  <a:pt x="787" y="857"/>
                  <a:pt x="796" y="772"/>
                  <a:pt x="796" y="737"/>
                </a:cubicBezTo>
                <a:lnTo>
                  <a:pt x="796" y="571"/>
                </a:lnTo>
                <a:lnTo>
                  <a:pt x="906" y="571"/>
                </a:lnTo>
                <a:lnTo>
                  <a:pt x="906" y="508"/>
                </a:lnTo>
                <a:lnTo>
                  <a:pt x="3" y="508"/>
                </a:lnTo>
                <a:close/>
                <a:moveTo>
                  <a:pt x="254" y="201"/>
                </a:moveTo>
                <a:lnTo>
                  <a:pt x="316" y="201"/>
                </a:lnTo>
                <a:lnTo>
                  <a:pt x="316" y="60"/>
                </a:lnTo>
                <a:cubicBezTo>
                  <a:pt x="316" y="49"/>
                  <a:pt x="310" y="39"/>
                  <a:pt x="301" y="33"/>
                </a:cubicBezTo>
                <a:cubicBezTo>
                  <a:pt x="291" y="27"/>
                  <a:pt x="280" y="27"/>
                  <a:pt x="270" y="32"/>
                </a:cubicBezTo>
                <a:cubicBezTo>
                  <a:pt x="170" y="87"/>
                  <a:pt x="56" y="171"/>
                  <a:pt x="56" y="342"/>
                </a:cubicBezTo>
                <a:lnTo>
                  <a:pt x="56" y="379"/>
                </a:lnTo>
                <a:lnTo>
                  <a:pt x="17" y="399"/>
                </a:lnTo>
                <a:cubicBezTo>
                  <a:pt x="6" y="404"/>
                  <a:pt x="0" y="415"/>
                  <a:pt x="0" y="427"/>
                </a:cubicBezTo>
                <a:lnTo>
                  <a:pt x="0" y="483"/>
                </a:lnTo>
                <a:lnTo>
                  <a:pt x="62" y="483"/>
                </a:lnTo>
                <a:lnTo>
                  <a:pt x="62" y="446"/>
                </a:lnTo>
                <a:lnTo>
                  <a:pt x="101" y="426"/>
                </a:lnTo>
                <a:cubicBezTo>
                  <a:pt x="112" y="421"/>
                  <a:pt x="118" y="410"/>
                  <a:pt x="118" y="398"/>
                </a:cubicBezTo>
                <a:lnTo>
                  <a:pt x="118" y="342"/>
                </a:lnTo>
                <a:cubicBezTo>
                  <a:pt x="118" y="247"/>
                  <a:pt x="159" y="176"/>
                  <a:pt x="254" y="114"/>
                </a:cubicBezTo>
                <a:lnTo>
                  <a:pt x="254" y="201"/>
                </a:lnTo>
                <a:close/>
                <a:moveTo>
                  <a:pt x="508" y="285"/>
                </a:moveTo>
                <a:lnTo>
                  <a:pt x="570" y="285"/>
                </a:lnTo>
                <a:lnTo>
                  <a:pt x="570" y="31"/>
                </a:lnTo>
                <a:cubicBezTo>
                  <a:pt x="570" y="14"/>
                  <a:pt x="556" y="0"/>
                  <a:pt x="539" y="0"/>
                </a:cubicBezTo>
                <a:lnTo>
                  <a:pt x="369" y="0"/>
                </a:lnTo>
                <a:cubicBezTo>
                  <a:pt x="352" y="0"/>
                  <a:pt x="338" y="14"/>
                  <a:pt x="338" y="31"/>
                </a:cubicBezTo>
                <a:lnTo>
                  <a:pt x="338" y="285"/>
                </a:lnTo>
                <a:lnTo>
                  <a:pt x="400" y="285"/>
                </a:lnTo>
                <a:lnTo>
                  <a:pt x="400" y="63"/>
                </a:lnTo>
                <a:lnTo>
                  <a:pt x="508" y="63"/>
                </a:lnTo>
                <a:lnTo>
                  <a:pt x="508" y="285"/>
                </a:lnTo>
                <a:close/>
                <a:moveTo>
                  <a:pt x="908" y="483"/>
                </a:moveTo>
                <a:lnTo>
                  <a:pt x="908" y="427"/>
                </a:lnTo>
                <a:cubicBezTo>
                  <a:pt x="908" y="415"/>
                  <a:pt x="902" y="404"/>
                  <a:pt x="891" y="399"/>
                </a:cubicBezTo>
                <a:lnTo>
                  <a:pt x="852" y="379"/>
                </a:lnTo>
                <a:lnTo>
                  <a:pt x="852" y="342"/>
                </a:lnTo>
                <a:cubicBezTo>
                  <a:pt x="852" y="173"/>
                  <a:pt x="738" y="88"/>
                  <a:pt x="639" y="33"/>
                </a:cubicBezTo>
                <a:cubicBezTo>
                  <a:pt x="629" y="27"/>
                  <a:pt x="617" y="27"/>
                  <a:pt x="608" y="33"/>
                </a:cubicBezTo>
                <a:cubicBezTo>
                  <a:pt x="598" y="39"/>
                  <a:pt x="592" y="49"/>
                  <a:pt x="592" y="60"/>
                </a:cubicBezTo>
                <a:lnTo>
                  <a:pt x="592" y="201"/>
                </a:lnTo>
                <a:lnTo>
                  <a:pt x="654" y="201"/>
                </a:lnTo>
                <a:lnTo>
                  <a:pt x="654" y="115"/>
                </a:lnTo>
                <a:cubicBezTo>
                  <a:pt x="750" y="178"/>
                  <a:pt x="790" y="247"/>
                  <a:pt x="790" y="342"/>
                </a:cubicBezTo>
                <a:lnTo>
                  <a:pt x="790" y="398"/>
                </a:lnTo>
                <a:cubicBezTo>
                  <a:pt x="790" y="410"/>
                  <a:pt x="797" y="421"/>
                  <a:pt x="807" y="426"/>
                </a:cubicBezTo>
                <a:lnTo>
                  <a:pt x="846" y="446"/>
                </a:lnTo>
                <a:lnTo>
                  <a:pt x="846" y="483"/>
                </a:lnTo>
                <a:lnTo>
                  <a:pt x="908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4" name="Google Shape;654;p113"/>
          <p:cNvSpPr/>
          <p:nvPr/>
        </p:nvSpPr>
        <p:spPr>
          <a:xfrm>
            <a:off x="2096142" y="1606073"/>
            <a:ext cx="447675" cy="446088"/>
          </a:xfrm>
          <a:custGeom>
            <a:rect b="b" l="l" r="r" t="t"/>
            <a:pathLst>
              <a:path extrusionOk="0" h="1238" w="1245">
                <a:moveTo>
                  <a:pt x="230" y="479"/>
                </a:moveTo>
                <a:cubicBezTo>
                  <a:pt x="230" y="511"/>
                  <a:pt x="236" y="543"/>
                  <a:pt x="248" y="572"/>
                </a:cubicBezTo>
                <a:cubicBezTo>
                  <a:pt x="253" y="584"/>
                  <a:pt x="264" y="591"/>
                  <a:pt x="276" y="591"/>
                </a:cubicBezTo>
                <a:cubicBezTo>
                  <a:pt x="279" y="591"/>
                  <a:pt x="283" y="590"/>
                  <a:pt x="287" y="588"/>
                </a:cubicBezTo>
                <a:cubicBezTo>
                  <a:pt x="302" y="582"/>
                  <a:pt x="310" y="565"/>
                  <a:pt x="303" y="550"/>
                </a:cubicBezTo>
                <a:cubicBezTo>
                  <a:pt x="294" y="527"/>
                  <a:pt x="290" y="504"/>
                  <a:pt x="290" y="479"/>
                </a:cubicBezTo>
                <a:cubicBezTo>
                  <a:pt x="290" y="463"/>
                  <a:pt x="276" y="450"/>
                  <a:pt x="260" y="450"/>
                </a:cubicBezTo>
                <a:cubicBezTo>
                  <a:pt x="244" y="450"/>
                  <a:pt x="230" y="463"/>
                  <a:pt x="230" y="479"/>
                </a:cubicBezTo>
                <a:close/>
                <a:moveTo>
                  <a:pt x="477" y="233"/>
                </a:moveTo>
                <a:cubicBezTo>
                  <a:pt x="376" y="233"/>
                  <a:pt x="286" y="293"/>
                  <a:pt x="248" y="387"/>
                </a:cubicBezTo>
                <a:cubicBezTo>
                  <a:pt x="242" y="402"/>
                  <a:pt x="249" y="420"/>
                  <a:pt x="265" y="426"/>
                </a:cubicBezTo>
                <a:cubicBezTo>
                  <a:pt x="268" y="427"/>
                  <a:pt x="272" y="428"/>
                  <a:pt x="276" y="428"/>
                </a:cubicBezTo>
                <a:cubicBezTo>
                  <a:pt x="288" y="428"/>
                  <a:pt x="299" y="421"/>
                  <a:pt x="303" y="409"/>
                </a:cubicBezTo>
                <a:cubicBezTo>
                  <a:pt x="332" y="338"/>
                  <a:pt x="400" y="292"/>
                  <a:pt x="477" y="292"/>
                </a:cubicBezTo>
                <a:cubicBezTo>
                  <a:pt x="493" y="292"/>
                  <a:pt x="507" y="279"/>
                  <a:pt x="507" y="263"/>
                </a:cubicBezTo>
                <a:cubicBezTo>
                  <a:pt x="507" y="246"/>
                  <a:pt x="493" y="233"/>
                  <a:pt x="477" y="233"/>
                </a:cubicBezTo>
                <a:close/>
                <a:moveTo>
                  <a:pt x="477" y="775"/>
                </a:moveTo>
                <a:cubicBezTo>
                  <a:pt x="314" y="775"/>
                  <a:pt x="181" y="642"/>
                  <a:pt x="181" y="479"/>
                </a:cubicBezTo>
                <a:cubicBezTo>
                  <a:pt x="181" y="317"/>
                  <a:pt x="314" y="184"/>
                  <a:pt x="477" y="184"/>
                </a:cubicBezTo>
                <a:cubicBezTo>
                  <a:pt x="640" y="184"/>
                  <a:pt x="772" y="317"/>
                  <a:pt x="772" y="479"/>
                </a:cubicBezTo>
                <a:cubicBezTo>
                  <a:pt x="772" y="642"/>
                  <a:pt x="640" y="775"/>
                  <a:pt x="477" y="775"/>
                </a:cubicBezTo>
                <a:close/>
                <a:moveTo>
                  <a:pt x="477" y="124"/>
                </a:moveTo>
                <a:cubicBezTo>
                  <a:pt x="281" y="124"/>
                  <a:pt x="122" y="284"/>
                  <a:pt x="122" y="479"/>
                </a:cubicBezTo>
                <a:cubicBezTo>
                  <a:pt x="122" y="675"/>
                  <a:pt x="281" y="835"/>
                  <a:pt x="477" y="835"/>
                </a:cubicBezTo>
                <a:cubicBezTo>
                  <a:pt x="673" y="835"/>
                  <a:pt x="832" y="675"/>
                  <a:pt x="832" y="479"/>
                </a:cubicBezTo>
                <a:cubicBezTo>
                  <a:pt x="832" y="284"/>
                  <a:pt x="673" y="124"/>
                  <a:pt x="477" y="124"/>
                </a:cubicBezTo>
                <a:close/>
                <a:moveTo>
                  <a:pt x="1094" y="1163"/>
                </a:moveTo>
                <a:lnTo>
                  <a:pt x="728" y="797"/>
                </a:lnTo>
                <a:lnTo>
                  <a:pt x="707" y="811"/>
                </a:lnTo>
                <a:cubicBezTo>
                  <a:pt x="623" y="870"/>
                  <a:pt x="521" y="894"/>
                  <a:pt x="418" y="879"/>
                </a:cubicBezTo>
                <a:cubicBezTo>
                  <a:pt x="240" y="854"/>
                  <a:pt x="99" y="711"/>
                  <a:pt x="76" y="533"/>
                </a:cubicBezTo>
                <a:cubicBezTo>
                  <a:pt x="61" y="415"/>
                  <a:pt x="96" y="301"/>
                  <a:pt x="173" y="213"/>
                </a:cubicBezTo>
                <a:cubicBezTo>
                  <a:pt x="262" y="112"/>
                  <a:pt x="396" y="62"/>
                  <a:pt x="530" y="79"/>
                </a:cubicBezTo>
                <a:cubicBezTo>
                  <a:pt x="709" y="102"/>
                  <a:pt x="851" y="242"/>
                  <a:pt x="876" y="420"/>
                </a:cubicBezTo>
                <a:cubicBezTo>
                  <a:pt x="891" y="523"/>
                  <a:pt x="867" y="626"/>
                  <a:pt x="808" y="710"/>
                </a:cubicBezTo>
                <a:lnTo>
                  <a:pt x="794" y="730"/>
                </a:lnTo>
                <a:lnTo>
                  <a:pt x="1161" y="1097"/>
                </a:lnTo>
                <a:cubicBezTo>
                  <a:pt x="1179" y="1115"/>
                  <a:pt x="1179" y="1145"/>
                  <a:pt x="1161" y="1163"/>
                </a:cubicBezTo>
                <a:cubicBezTo>
                  <a:pt x="1143" y="1181"/>
                  <a:pt x="1112" y="1181"/>
                  <a:pt x="1094" y="1163"/>
                </a:cubicBezTo>
                <a:close/>
                <a:moveTo>
                  <a:pt x="871" y="723"/>
                </a:moveTo>
                <a:cubicBezTo>
                  <a:pt x="928" y="631"/>
                  <a:pt x="951" y="521"/>
                  <a:pt x="936" y="412"/>
                </a:cubicBezTo>
                <a:cubicBezTo>
                  <a:pt x="906" y="207"/>
                  <a:pt x="743" y="46"/>
                  <a:pt x="538" y="20"/>
                </a:cubicBezTo>
                <a:cubicBezTo>
                  <a:pt x="384" y="0"/>
                  <a:pt x="230" y="58"/>
                  <a:pt x="129" y="173"/>
                </a:cubicBezTo>
                <a:cubicBezTo>
                  <a:pt x="41" y="273"/>
                  <a:pt x="0" y="407"/>
                  <a:pt x="17" y="541"/>
                </a:cubicBezTo>
                <a:cubicBezTo>
                  <a:pt x="44" y="746"/>
                  <a:pt x="205" y="909"/>
                  <a:pt x="409" y="938"/>
                </a:cubicBezTo>
                <a:cubicBezTo>
                  <a:pt x="518" y="954"/>
                  <a:pt x="628" y="931"/>
                  <a:pt x="720" y="874"/>
                </a:cubicBezTo>
                <a:lnTo>
                  <a:pt x="1052" y="1205"/>
                </a:lnTo>
                <a:cubicBezTo>
                  <a:pt x="1072" y="1225"/>
                  <a:pt x="1099" y="1237"/>
                  <a:pt x="1127" y="1237"/>
                </a:cubicBezTo>
                <a:cubicBezTo>
                  <a:pt x="1156" y="1237"/>
                  <a:pt x="1183" y="1225"/>
                  <a:pt x="1203" y="1205"/>
                </a:cubicBezTo>
                <a:cubicBezTo>
                  <a:pt x="1244" y="1164"/>
                  <a:pt x="1244" y="1096"/>
                  <a:pt x="1203" y="1055"/>
                </a:cubicBezTo>
                <a:lnTo>
                  <a:pt x="871" y="72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5" name="Google Shape;655;p113"/>
          <p:cNvSpPr/>
          <p:nvPr/>
        </p:nvSpPr>
        <p:spPr>
          <a:xfrm>
            <a:off x="3175995" y="1652905"/>
            <a:ext cx="487362" cy="352425"/>
          </a:xfrm>
          <a:custGeom>
            <a:rect b="b" l="l" r="r" t="t"/>
            <a:pathLst>
              <a:path extrusionOk="0" h="979" w="1355">
                <a:moveTo>
                  <a:pt x="959" y="521"/>
                </a:moveTo>
                <a:lnTo>
                  <a:pt x="959" y="363"/>
                </a:lnTo>
                <a:cubicBezTo>
                  <a:pt x="971" y="367"/>
                  <a:pt x="982" y="374"/>
                  <a:pt x="991" y="383"/>
                </a:cubicBezTo>
                <a:cubicBezTo>
                  <a:pt x="1007" y="399"/>
                  <a:pt x="1016" y="420"/>
                  <a:pt x="1016" y="442"/>
                </a:cubicBezTo>
                <a:cubicBezTo>
                  <a:pt x="1016" y="478"/>
                  <a:pt x="992" y="509"/>
                  <a:pt x="959" y="521"/>
                </a:cubicBezTo>
                <a:close/>
                <a:moveTo>
                  <a:pt x="903" y="799"/>
                </a:moveTo>
                <a:cubicBezTo>
                  <a:pt x="823" y="724"/>
                  <a:pt x="678" y="604"/>
                  <a:pt x="564" y="586"/>
                </a:cubicBezTo>
                <a:lnTo>
                  <a:pt x="564" y="270"/>
                </a:lnTo>
                <a:cubicBezTo>
                  <a:pt x="678" y="252"/>
                  <a:pt x="823" y="131"/>
                  <a:pt x="903" y="57"/>
                </a:cubicBezTo>
                <a:lnTo>
                  <a:pt x="903" y="799"/>
                </a:lnTo>
                <a:close/>
                <a:moveTo>
                  <a:pt x="508" y="583"/>
                </a:moveTo>
                <a:lnTo>
                  <a:pt x="197" y="583"/>
                </a:lnTo>
                <a:cubicBezTo>
                  <a:pt x="120" y="583"/>
                  <a:pt x="56" y="520"/>
                  <a:pt x="56" y="442"/>
                </a:cubicBezTo>
                <a:lnTo>
                  <a:pt x="56" y="414"/>
                </a:lnTo>
                <a:cubicBezTo>
                  <a:pt x="56" y="336"/>
                  <a:pt x="120" y="273"/>
                  <a:pt x="197" y="273"/>
                </a:cubicBezTo>
                <a:lnTo>
                  <a:pt x="508" y="273"/>
                </a:lnTo>
                <a:lnTo>
                  <a:pt x="508" y="583"/>
                </a:lnTo>
                <a:close/>
                <a:moveTo>
                  <a:pt x="141" y="630"/>
                </a:moveTo>
                <a:cubicBezTo>
                  <a:pt x="159" y="636"/>
                  <a:pt x="178" y="640"/>
                  <a:pt x="197" y="640"/>
                </a:cubicBezTo>
                <a:lnTo>
                  <a:pt x="254" y="640"/>
                </a:lnTo>
                <a:cubicBezTo>
                  <a:pt x="255" y="664"/>
                  <a:pt x="260" y="688"/>
                  <a:pt x="269" y="713"/>
                </a:cubicBezTo>
                <a:cubicBezTo>
                  <a:pt x="270" y="714"/>
                  <a:pt x="325" y="834"/>
                  <a:pt x="340" y="875"/>
                </a:cubicBezTo>
                <a:cubicBezTo>
                  <a:pt x="344" y="884"/>
                  <a:pt x="349" y="901"/>
                  <a:pt x="342" y="910"/>
                </a:cubicBezTo>
                <a:cubicBezTo>
                  <a:pt x="337" y="918"/>
                  <a:pt x="322" y="922"/>
                  <a:pt x="310" y="922"/>
                </a:cubicBezTo>
                <a:lnTo>
                  <a:pt x="282" y="922"/>
                </a:lnTo>
                <a:cubicBezTo>
                  <a:pt x="251" y="922"/>
                  <a:pt x="238" y="894"/>
                  <a:pt x="226" y="861"/>
                </a:cubicBezTo>
                <a:lnTo>
                  <a:pt x="224" y="855"/>
                </a:lnTo>
                <a:cubicBezTo>
                  <a:pt x="213" y="827"/>
                  <a:pt x="154" y="695"/>
                  <a:pt x="152" y="691"/>
                </a:cubicBezTo>
                <a:cubicBezTo>
                  <a:pt x="145" y="672"/>
                  <a:pt x="141" y="652"/>
                  <a:pt x="141" y="632"/>
                </a:cubicBezTo>
                <a:lnTo>
                  <a:pt x="141" y="630"/>
                </a:lnTo>
                <a:close/>
                <a:moveTo>
                  <a:pt x="323" y="696"/>
                </a:moveTo>
                <a:cubicBezTo>
                  <a:pt x="322" y="694"/>
                  <a:pt x="321" y="692"/>
                  <a:pt x="321" y="691"/>
                </a:cubicBezTo>
                <a:cubicBezTo>
                  <a:pt x="315" y="675"/>
                  <a:pt x="312" y="657"/>
                  <a:pt x="311" y="640"/>
                </a:cubicBezTo>
                <a:lnTo>
                  <a:pt x="423" y="640"/>
                </a:lnTo>
                <a:lnTo>
                  <a:pt x="423" y="668"/>
                </a:lnTo>
                <a:cubicBezTo>
                  <a:pt x="423" y="683"/>
                  <a:pt x="411" y="696"/>
                  <a:pt x="395" y="696"/>
                </a:cubicBezTo>
                <a:lnTo>
                  <a:pt x="323" y="696"/>
                </a:lnTo>
                <a:close/>
                <a:moveTo>
                  <a:pt x="1031" y="343"/>
                </a:moveTo>
                <a:cubicBezTo>
                  <a:pt x="1011" y="323"/>
                  <a:pt x="986" y="309"/>
                  <a:pt x="959" y="304"/>
                </a:cubicBezTo>
                <a:lnTo>
                  <a:pt x="959" y="57"/>
                </a:lnTo>
                <a:cubicBezTo>
                  <a:pt x="959" y="26"/>
                  <a:pt x="934" y="0"/>
                  <a:pt x="903" y="0"/>
                </a:cubicBezTo>
                <a:cubicBezTo>
                  <a:pt x="889" y="0"/>
                  <a:pt x="875" y="6"/>
                  <a:pt x="865" y="15"/>
                </a:cubicBezTo>
                <a:cubicBezTo>
                  <a:pt x="727" y="143"/>
                  <a:pt x="608" y="216"/>
                  <a:pt x="536" y="216"/>
                </a:cubicBezTo>
                <a:lnTo>
                  <a:pt x="197" y="216"/>
                </a:lnTo>
                <a:cubicBezTo>
                  <a:pt x="88" y="216"/>
                  <a:pt x="0" y="305"/>
                  <a:pt x="0" y="414"/>
                </a:cubicBezTo>
                <a:lnTo>
                  <a:pt x="0" y="442"/>
                </a:lnTo>
                <a:cubicBezTo>
                  <a:pt x="0" y="514"/>
                  <a:pt x="39" y="577"/>
                  <a:pt x="97" y="611"/>
                </a:cubicBezTo>
                <a:lnTo>
                  <a:pt x="84" y="611"/>
                </a:lnTo>
                <a:lnTo>
                  <a:pt x="84" y="632"/>
                </a:lnTo>
                <a:cubicBezTo>
                  <a:pt x="84" y="659"/>
                  <a:pt x="89" y="686"/>
                  <a:pt x="100" y="713"/>
                </a:cubicBezTo>
                <a:cubicBezTo>
                  <a:pt x="100" y="714"/>
                  <a:pt x="161" y="849"/>
                  <a:pt x="171" y="875"/>
                </a:cubicBezTo>
                <a:lnTo>
                  <a:pt x="173" y="881"/>
                </a:lnTo>
                <a:cubicBezTo>
                  <a:pt x="184" y="910"/>
                  <a:pt x="209" y="978"/>
                  <a:pt x="282" y="978"/>
                </a:cubicBezTo>
                <a:lnTo>
                  <a:pt x="310" y="978"/>
                </a:lnTo>
                <a:cubicBezTo>
                  <a:pt x="323" y="978"/>
                  <a:pt x="365" y="976"/>
                  <a:pt x="389" y="942"/>
                </a:cubicBezTo>
                <a:cubicBezTo>
                  <a:pt x="400" y="926"/>
                  <a:pt x="409" y="898"/>
                  <a:pt x="393" y="855"/>
                </a:cubicBezTo>
                <a:cubicBezTo>
                  <a:pt x="384" y="833"/>
                  <a:pt x="365" y="789"/>
                  <a:pt x="349" y="752"/>
                </a:cubicBezTo>
                <a:lnTo>
                  <a:pt x="395" y="752"/>
                </a:lnTo>
                <a:cubicBezTo>
                  <a:pt x="441" y="752"/>
                  <a:pt x="480" y="715"/>
                  <a:pt x="480" y="668"/>
                </a:cubicBezTo>
                <a:lnTo>
                  <a:pt x="480" y="640"/>
                </a:lnTo>
                <a:lnTo>
                  <a:pt x="536" y="640"/>
                </a:lnTo>
                <a:cubicBezTo>
                  <a:pt x="607" y="640"/>
                  <a:pt x="727" y="713"/>
                  <a:pt x="865" y="841"/>
                </a:cubicBezTo>
                <a:cubicBezTo>
                  <a:pt x="875" y="850"/>
                  <a:pt x="889" y="856"/>
                  <a:pt x="903" y="856"/>
                </a:cubicBezTo>
                <a:cubicBezTo>
                  <a:pt x="917" y="856"/>
                  <a:pt x="931" y="850"/>
                  <a:pt x="942" y="840"/>
                </a:cubicBezTo>
                <a:cubicBezTo>
                  <a:pt x="953" y="829"/>
                  <a:pt x="959" y="815"/>
                  <a:pt x="959" y="799"/>
                </a:cubicBezTo>
                <a:lnTo>
                  <a:pt x="959" y="580"/>
                </a:lnTo>
                <a:cubicBezTo>
                  <a:pt x="1023" y="567"/>
                  <a:pt x="1072" y="509"/>
                  <a:pt x="1072" y="442"/>
                </a:cubicBezTo>
                <a:cubicBezTo>
                  <a:pt x="1072" y="405"/>
                  <a:pt x="1058" y="370"/>
                  <a:pt x="1031" y="343"/>
                </a:cubicBezTo>
                <a:close/>
                <a:moveTo>
                  <a:pt x="1092" y="168"/>
                </a:moveTo>
                <a:lnTo>
                  <a:pt x="1052" y="208"/>
                </a:lnTo>
                <a:cubicBezTo>
                  <a:pt x="1123" y="279"/>
                  <a:pt x="1157" y="356"/>
                  <a:pt x="1157" y="442"/>
                </a:cubicBezTo>
                <a:cubicBezTo>
                  <a:pt x="1157" y="528"/>
                  <a:pt x="1123" y="605"/>
                  <a:pt x="1052" y="676"/>
                </a:cubicBezTo>
                <a:lnTo>
                  <a:pt x="1092" y="716"/>
                </a:lnTo>
                <a:cubicBezTo>
                  <a:pt x="1174" y="633"/>
                  <a:pt x="1213" y="544"/>
                  <a:pt x="1213" y="442"/>
                </a:cubicBezTo>
                <a:cubicBezTo>
                  <a:pt x="1213" y="340"/>
                  <a:pt x="1174" y="251"/>
                  <a:pt x="1092" y="168"/>
                </a:cubicBezTo>
                <a:close/>
                <a:moveTo>
                  <a:pt x="1201" y="111"/>
                </a:moveTo>
                <a:lnTo>
                  <a:pt x="1163" y="152"/>
                </a:lnTo>
                <a:cubicBezTo>
                  <a:pt x="1251" y="235"/>
                  <a:pt x="1298" y="335"/>
                  <a:pt x="1298" y="442"/>
                </a:cubicBezTo>
                <a:cubicBezTo>
                  <a:pt x="1298" y="549"/>
                  <a:pt x="1251" y="649"/>
                  <a:pt x="1163" y="732"/>
                </a:cubicBezTo>
                <a:lnTo>
                  <a:pt x="1201" y="773"/>
                </a:lnTo>
                <a:cubicBezTo>
                  <a:pt x="1301" y="679"/>
                  <a:pt x="1354" y="565"/>
                  <a:pt x="1354" y="442"/>
                </a:cubicBezTo>
                <a:cubicBezTo>
                  <a:pt x="1354" y="319"/>
                  <a:pt x="1301" y="205"/>
                  <a:pt x="1201" y="11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6" name="Google Shape;656;p113"/>
          <p:cNvSpPr/>
          <p:nvPr/>
        </p:nvSpPr>
        <p:spPr>
          <a:xfrm>
            <a:off x="6509217" y="1623536"/>
            <a:ext cx="419100" cy="411163"/>
          </a:xfrm>
          <a:custGeom>
            <a:rect b="b" l="l" r="r" t="t"/>
            <a:pathLst>
              <a:path extrusionOk="0" h="1143" w="1164">
                <a:moveTo>
                  <a:pt x="203" y="547"/>
                </a:moveTo>
                <a:lnTo>
                  <a:pt x="141" y="547"/>
                </a:lnTo>
                <a:lnTo>
                  <a:pt x="141" y="660"/>
                </a:lnTo>
                <a:lnTo>
                  <a:pt x="203" y="660"/>
                </a:lnTo>
                <a:lnTo>
                  <a:pt x="203" y="547"/>
                </a:lnTo>
                <a:close/>
                <a:moveTo>
                  <a:pt x="282" y="1052"/>
                </a:moveTo>
                <a:lnTo>
                  <a:pt x="62" y="1052"/>
                </a:lnTo>
                <a:lnTo>
                  <a:pt x="62" y="493"/>
                </a:lnTo>
                <a:lnTo>
                  <a:pt x="282" y="493"/>
                </a:lnTo>
                <a:lnTo>
                  <a:pt x="282" y="1052"/>
                </a:lnTo>
                <a:close/>
                <a:moveTo>
                  <a:pt x="824" y="248"/>
                </a:moveTo>
                <a:cubicBezTo>
                  <a:pt x="824" y="149"/>
                  <a:pt x="805" y="107"/>
                  <a:pt x="761" y="51"/>
                </a:cubicBezTo>
                <a:cubicBezTo>
                  <a:pt x="728" y="8"/>
                  <a:pt x="679" y="0"/>
                  <a:pt x="645" y="11"/>
                </a:cubicBezTo>
                <a:cubicBezTo>
                  <a:pt x="613" y="22"/>
                  <a:pt x="593" y="50"/>
                  <a:pt x="593" y="83"/>
                </a:cubicBezTo>
                <a:lnTo>
                  <a:pt x="593" y="123"/>
                </a:lnTo>
                <a:cubicBezTo>
                  <a:pt x="593" y="218"/>
                  <a:pt x="564" y="285"/>
                  <a:pt x="485" y="373"/>
                </a:cubicBezTo>
                <a:lnTo>
                  <a:pt x="384" y="487"/>
                </a:lnTo>
                <a:lnTo>
                  <a:pt x="344" y="487"/>
                </a:lnTo>
                <a:lnTo>
                  <a:pt x="344" y="431"/>
                </a:lnTo>
                <a:lnTo>
                  <a:pt x="0" y="431"/>
                </a:lnTo>
                <a:lnTo>
                  <a:pt x="0" y="1114"/>
                </a:lnTo>
                <a:lnTo>
                  <a:pt x="344" y="1114"/>
                </a:lnTo>
                <a:lnTo>
                  <a:pt x="344" y="1030"/>
                </a:lnTo>
                <a:cubicBezTo>
                  <a:pt x="359" y="1030"/>
                  <a:pt x="371" y="1041"/>
                  <a:pt x="390" y="1058"/>
                </a:cubicBezTo>
                <a:cubicBezTo>
                  <a:pt x="416" y="1082"/>
                  <a:pt x="451" y="1114"/>
                  <a:pt x="512" y="1114"/>
                </a:cubicBezTo>
                <a:lnTo>
                  <a:pt x="737" y="1114"/>
                </a:lnTo>
                <a:lnTo>
                  <a:pt x="737" y="1052"/>
                </a:lnTo>
                <a:lnTo>
                  <a:pt x="512" y="1052"/>
                </a:lnTo>
                <a:cubicBezTo>
                  <a:pt x="475" y="1052"/>
                  <a:pt x="455" y="1034"/>
                  <a:pt x="432" y="1012"/>
                </a:cubicBezTo>
                <a:cubicBezTo>
                  <a:pt x="410" y="992"/>
                  <a:pt x="384" y="968"/>
                  <a:pt x="344" y="968"/>
                </a:cubicBezTo>
                <a:lnTo>
                  <a:pt x="344" y="550"/>
                </a:lnTo>
                <a:lnTo>
                  <a:pt x="412" y="550"/>
                </a:lnTo>
                <a:lnTo>
                  <a:pt x="532" y="415"/>
                </a:lnTo>
                <a:cubicBezTo>
                  <a:pt x="596" y="343"/>
                  <a:pt x="655" y="258"/>
                  <a:pt x="655" y="123"/>
                </a:cubicBezTo>
                <a:lnTo>
                  <a:pt x="655" y="83"/>
                </a:lnTo>
                <a:cubicBezTo>
                  <a:pt x="655" y="80"/>
                  <a:pt x="655" y="73"/>
                  <a:pt x="665" y="70"/>
                </a:cubicBezTo>
                <a:cubicBezTo>
                  <a:pt x="677" y="66"/>
                  <a:pt x="697" y="70"/>
                  <a:pt x="712" y="89"/>
                </a:cubicBezTo>
                <a:cubicBezTo>
                  <a:pt x="747" y="135"/>
                  <a:pt x="762" y="162"/>
                  <a:pt x="762" y="248"/>
                </a:cubicBezTo>
                <a:cubicBezTo>
                  <a:pt x="762" y="306"/>
                  <a:pt x="750" y="343"/>
                  <a:pt x="742" y="368"/>
                </a:cubicBezTo>
                <a:cubicBezTo>
                  <a:pt x="737" y="383"/>
                  <a:pt x="734" y="394"/>
                  <a:pt x="734" y="406"/>
                </a:cubicBezTo>
                <a:lnTo>
                  <a:pt x="734" y="546"/>
                </a:lnTo>
                <a:cubicBezTo>
                  <a:pt x="731" y="673"/>
                  <a:pt x="653" y="784"/>
                  <a:pt x="534" y="828"/>
                </a:cubicBezTo>
                <a:lnTo>
                  <a:pt x="556" y="886"/>
                </a:lnTo>
                <a:cubicBezTo>
                  <a:pt x="698" y="833"/>
                  <a:pt x="793" y="700"/>
                  <a:pt x="796" y="547"/>
                </a:cubicBezTo>
                <a:lnTo>
                  <a:pt x="796" y="406"/>
                </a:lnTo>
                <a:cubicBezTo>
                  <a:pt x="796" y="403"/>
                  <a:pt x="799" y="394"/>
                  <a:pt x="801" y="387"/>
                </a:cubicBezTo>
                <a:cubicBezTo>
                  <a:pt x="810" y="360"/>
                  <a:pt x="824" y="315"/>
                  <a:pt x="824" y="248"/>
                </a:cubicBezTo>
                <a:close/>
                <a:moveTo>
                  <a:pt x="1101" y="744"/>
                </a:moveTo>
                <a:cubicBezTo>
                  <a:pt x="1101" y="758"/>
                  <a:pt x="1089" y="770"/>
                  <a:pt x="1075" y="770"/>
                </a:cubicBezTo>
                <a:lnTo>
                  <a:pt x="1047" y="770"/>
                </a:lnTo>
                <a:lnTo>
                  <a:pt x="934" y="770"/>
                </a:lnTo>
                <a:cubicBezTo>
                  <a:pt x="920" y="770"/>
                  <a:pt x="909" y="758"/>
                  <a:pt x="909" y="744"/>
                </a:cubicBezTo>
                <a:lnTo>
                  <a:pt x="909" y="688"/>
                </a:lnTo>
                <a:cubicBezTo>
                  <a:pt x="909" y="674"/>
                  <a:pt x="920" y="662"/>
                  <a:pt x="934" y="662"/>
                </a:cubicBezTo>
                <a:lnTo>
                  <a:pt x="1047" y="662"/>
                </a:lnTo>
                <a:lnTo>
                  <a:pt x="1075" y="662"/>
                </a:lnTo>
                <a:cubicBezTo>
                  <a:pt x="1089" y="662"/>
                  <a:pt x="1101" y="674"/>
                  <a:pt x="1101" y="688"/>
                </a:cubicBezTo>
                <a:lnTo>
                  <a:pt x="1101" y="744"/>
                </a:lnTo>
                <a:close/>
                <a:moveTo>
                  <a:pt x="1072" y="575"/>
                </a:moveTo>
                <a:cubicBezTo>
                  <a:pt x="1072" y="589"/>
                  <a:pt x="1061" y="600"/>
                  <a:pt x="1047" y="600"/>
                </a:cubicBezTo>
                <a:lnTo>
                  <a:pt x="934" y="600"/>
                </a:lnTo>
                <a:lnTo>
                  <a:pt x="906" y="600"/>
                </a:lnTo>
                <a:cubicBezTo>
                  <a:pt x="892" y="600"/>
                  <a:pt x="880" y="589"/>
                  <a:pt x="880" y="575"/>
                </a:cubicBezTo>
                <a:lnTo>
                  <a:pt x="880" y="519"/>
                </a:lnTo>
                <a:cubicBezTo>
                  <a:pt x="880" y="505"/>
                  <a:pt x="892" y="493"/>
                  <a:pt x="906" y="493"/>
                </a:cubicBezTo>
                <a:lnTo>
                  <a:pt x="1047" y="493"/>
                </a:lnTo>
                <a:cubicBezTo>
                  <a:pt x="1061" y="493"/>
                  <a:pt x="1072" y="505"/>
                  <a:pt x="1072" y="519"/>
                </a:cubicBezTo>
                <a:lnTo>
                  <a:pt x="1072" y="575"/>
                </a:lnTo>
                <a:close/>
                <a:moveTo>
                  <a:pt x="906" y="1001"/>
                </a:moveTo>
                <a:lnTo>
                  <a:pt x="990" y="1001"/>
                </a:lnTo>
                <a:cubicBezTo>
                  <a:pt x="1004" y="1001"/>
                  <a:pt x="1016" y="1012"/>
                  <a:pt x="1016" y="1026"/>
                </a:cubicBezTo>
                <a:lnTo>
                  <a:pt x="1016" y="1055"/>
                </a:lnTo>
                <a:cubicBezTo>
                  <a:pt x="1016" y="1069"/>
                  <a:pt x="1004" y="1080"/>
                  <a:pt x="990" y="1080"/>
                </a:cubicBezTo>
                <a:lnTo>
                  <a:pt x="849" y="1080"/>
                </a:lnTo>
                <a:cubicBezTo>
                  <a:pt x="835" y="1080"/>
                  <a:pt x="824" y="1069"/>
                  <a:pt x="824" y="1055"/>
                </a:cubicBezTo>
                <a:lnTo>
                  <a:pt x="824" y="1026"/>
                </a:lnTo>
                <a:cubicBezTo>
                  <a:pt x="824" y="1012"/>
                  <a:pt x="835" y="1001"/>
                  <a:pt x="849" y="1001"/>
                </a:cubicBezTo>
                <a:lnTo>
                  <a:pt x="906" y="1001"/>
                </a:lnTo>
                <a:close/>
                <a:moveTo>
                  <a:pt x="990" y="939"/>
                </a:moveTo>
                <a:lnTo>
                  <a:pt x="906" y="939"/>
                </a:lnTo>
                <a:cubicBezTo>
                  <a:pt x="892" y="939"/>
                  <a:pt x="880" y="928"/>
                  <a:pt x="880" y="914"/>
                </a:cubicBezTo>
                <a:lnTo>
                  <a:pt x="880" y="857"/>
                </a:lnTo>
                <a:cubicBezTo>
                  <a:pt x="880" y="843"/>
                  <a:pt x="892" y="832"/>
                  <a:pt x="906" y="832"/>
                </a:cubicBezTo>
                <a:lnTo>
                  <a:pt x="934" y="832"/>
                </a:lnTo>
                <a:lnTo>
                  <a:pt x="1047" y="832"/>
                </a:lnTo>
                <a:cubicBezTo>
                  <a:pt x="1061" y="832"/>
                  <a:pt x="1072" y="843"/>
                  <a:pt x="1072" y="857"/>
                </a:cubicBezTo>
                <a:lnTo>
                  <a:pt x="1072" y="914"/>
                </a:lnTo>
                <a:cubicBezTo>
                  <a:pt x="1072" y="928"/>
                  <a:pt x="1061" y="939"/>
                  <a:pt x="1047" y="939"/>
                </a:cubicBezTo>
                <a:lnTo>
                  <a:pt x="990" y="939"/>
                </a:lnTo>
                <a:close/>
                <a:moveTo>
                  <a:pt x="1163" y="688"/>
                </a:moveTo>
                <a:cubicBezTo>
                  <a:pt x="1163" y="658"/>
                  <a:pt x="1147" y="631"/>
                  <a:pt x="1124" y="615"/>
                </a:cubicBezTo>
                <a:cubicBezTo>
                  <a:pt x="1130" y="603"/>
                  <a:pt x="1134" y="590"/>
                  <a:pt x="1134" y="575"/>
                </a:cubicBezTo>
                <a:lnTo>
                  <a:pt x="1134" y="519"/>
                </a:lnTo>
                <a:cubicBezTo>
                  <a:pt x="1134" y="470"/>
                  <a:pt x="1095" y="431"/>
                  <a:pt x="1047" y="431"/>
                </a:cubicBezTo>
                <a:lnTo>
                  <a:pt x="906" y="431"/>
                </a:lnTo>
                <a:cubicBezTo>
                  <a:pt x="858" y="431"/>
                  <a:pt x="818" y="470"/>
                  <a:pt x="818" y="519"/>
                </a:cubicBezTo>
                <a:lnTo>
                  <a:pt x="818" y="575"/>
                </a:lnTo>
                <a:cubicBezTo>
                  <a:pt x="818" y="605"/>
                  <a:pt x="834" y="632"/>
                  <a:pt x="857" y="647"/>
                </a:cubicBezTo>
                <a:cubicBezTo>
                  <a:pt x="851" y="660"/>
                  <a:pt x="847" y="673"/>
                  <a:pt x="847" y="688"/>
                </a:cubicBezTo>
                <a:lnTo>
                  <a:pt x="847" y="744"/>
                </a:lnTo>
                <a:cubicBezTo>
                  <a:pt x="847" y="759"/>
                  <a:pt x="851" y="773"/>
                  <a:pt x="857" y="785"/>
                </a:cubicBezTo>
                <a:cubicBezTo>
                  <a:pt x="834" y="800"/>
                  <a:pt x="818" y="827"/>
                  <a:pt x="818" y="857"/>
                </a:cubicBezTo>
                <a:lnTo>
                  <a:pt x="818" y="914"/>
                </a:lnTo>
                <a:cubicBezTo>
                  <a:pt x="818" y="924"/>
                  <a:pt x="821" y="934"/>
                  <a:pt x="824" y="943"/>
                </a:cubicBezTo>
                <a:cubicBezTo>
                  <a:pt x="788" y="954"/>
                  <a:pt x="762" y="987"/>
                  <a:pt x="762" y="1026"/>
                </a:cubicBezTo>
                <a:lnTo>
                  <a:pt x="762" y="1055"/>
                </a:lnTo>
                <a:cubicBezTo>
                  <a:pt x="762" y="1103"/>
                  <a:pt x="801" y="1142"/>
                  <a:pt x="849" y="1142"/>
                </a:cubicBezTo>
                <a:lnTo>
                  <a:pt x="990" y="1142"/>
                </a:lnTo>
                <a:cubicBezTo>
                  <a:pt x="1039" y="1142"/>
                  <a:pt x="1078" y="1103"/>
                  <a:pt x="1078" y="1055"/>
                </a:cubicBezTo>
                <a:lnTo>
                  <a:pt x="1078" y="1026"/>
                </a:lnTo>
                <a:cubicBezTo>
                  <a:pt x="1078" y="1016"/>
                  <a:pt x="1076" y="1006"/>
                  <a:pt x="1072" y="997"/>
                </a:cubicBezTo>
                <a:cubicBezTo>
                  <a:pt x="1108" y="986"/>
                  <a:pt x="1134" y="953"/>
                  <a:pt x="1134" y="914"/>
                </a:cubicBezTo>
                <a:lnTo>
                  <a:pt x="1134" y="857"/>
                </a:lnTo>
                <a:cubicBezTo>
                  <a:pt x="1134" y="842"/>
                  <a:pt x="1130" y="829"/>
                  <a:pt x="1124" y="817"/>
                </a:cubicBezTo>
                <a:cubicBezTo>
                  <a:pt x="1147" y="801"/>
                  <a:pt x="1163" y="774"/>
                  <a:pt x="1163" y="744"/>
                </a:cubicBezTo>
                <a:lnTo>
                  <a:pt x="1163" y="6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7" name="Google Shape;657;p113"/>
          <p:cNvSpPr/>
          <p:nvPr/>
        </p:nvSpPr>
        <p:spPr>
          <a:xfrm>
            <a:off x="6477949" y="2573251"/>
            <a:ext cx="466725" cy="468313"/>
          </a:xfrm>
          <a:custGeom>
            <a:rect b="b" l="l" r="r" t="t"/>
            <a:pathLst>
              <a:path extrusionOk="0" h="1303" w="1297">
                <a:moveTo>
                  <a:pt x="34" y="1235"/>
                </a:moveTo>
                <a:lnTo>
                  <a:pt x="34" y="1235"/>
                </a:lnTo>
                <a:cubicBezTo>
                  <a:pt x="56" y="1257"/>
                  <a:pt x="85" y="1269"/>
                  <a:pt x="116" y="1269"/>
                </a:cubicBezTo>
                <a:cubicBezTo>
                  <a:pt x="146" y="1269"/>
                  <a:pt x="176" y="1257"/>
                  <a:pt x="197" y="1235"/>
                </a:cubicBezTo>
                <a:lnTo>
                  <a:pt x="616" y="817"/>
                </a:lnTo>
                <a:lnTo>
                  <a:pt x="572" y="773"/>
                </a:lnTo>
                <a:lnTo>
                  <a:pt x="153" y="1192"/>
                </a:lnTo>
                <a:cubicBezTo>
                  <a:pt x="133" y="1212"/>
                  <a:pt x="98" y="1212"/>
                  <a:pt x="78" y="1192"/>
                </a:cubicBezTo>
                <a:lnTo>
                  <a:pt x="54" y="1215"/>
                </a:lnTo>
                <a:lnTo>
                  <a:pt x="78" y="1192"/>
                </a:lnTo>
                <a:cubicBezTo>
                  <a:pt x="68" y="1181"/>
                  <a:pt x="62" y="1168"/>
                  <a:pt x="62" y="1154"/>
                </a:cubicBezTo>
                <a:cubicBezTo>
                  <a:pt x="62" y="1139"/>
                  <a:pt x="67" y="1126"/>
                  <a:pt x="78" y="1116"/>
                </a:cubicBezTo>
                <a:lnTo>
                  <a:pt x="503" y="690"/>
                </a:lnTo>
                <a:lnTo>
                  <a:pt x="459" y="646"/>
                </a:lnTo>
                <a:lnTo>
                  <a:pt x="34" y="1072"/>
                </a:lnTo>
                <a:cubicBezTo>
                  <a:pt x="12" y="1094"/>
                  <a:pt x="0" y="1123"/>
                  <a:pt x="0" y="1154"/>
                </a:cubicBezTo>
                <a:cubicBezTo>
                  <a:pt x="0" y="1185"/>
                  <a:pt x="12" y="1214"/>
                  <a:pt x="34" y="1235"/>
                </a:cubicBezTo>
                <a:close/>
                <a:moveTo>
                  <a:pt x="138" y="1176"/>
                </a:moveTo>
                <a:lnTo>
                  <a:pt x="197" y="1116"/>
                </a:lnTo>
                <a:lnTo>
                  <a:pt x="153" y="1072"/>
                </a:lnTo>
                <a:lnTo>
                  <a:pt x="94" y="1132"/>
                </a:lnTo>
                <a:lnTo>
                  <a:pt x="138" y="1176"/>
                </a:lnTo>
                <a:close/>
                <a:moveTo>
                  <a:pt x="1185" y="487"/>
                </a:moveTo>
                <a:cubicBezTo>
                  <a:pt x="1269" y="403"/>
                  <a:pt x="1264" y="274"/>
                  <a:pt x="1220" y="183"/>
                </a:cubicBezTo>
                <a:cubicBezTo>
                  <a:pt x="1216" y="174"/>
                  <a:pt x="1208" y="168"/>
                  <a:pt x="1198" y="166"/>
                </a:cubicBezTo>
                <a:cubicBezTo>
                  <a:pt x="1188" y="164"/>
                  <a:pt x="1178" y="167"/>
                  <a:pt x="1170" y="175"/>
                </a:cubicBezTo>
                <a:lnTo>
                  <a:pt x="1043" y="302"/>
                </a:lnTo>
                <a:lnTo>
                  <a:pt x="967" y="226"/>
                </a:lnTo>
                <a:lnTo>
                  <a:pt x="1095" y="99"/>
                </a:lnTo>
                <a:cubicBezTo>
                  <a:pt x="1102" y="92"/>
                  <a:pt x="1105" y="82"/>
                  <a:pt x="1103" y="72"/>
                </a:cubicBezTo>
                <a:cubicBezTo>
                  <a:pt x="1102" y="62"/>
                  <a:pt x="1095" y="53"/>
                  <a:pt x="1086" y="49"/>
                </a:cubicBezTo>
                <a:cubicBezTo>
                  <a:pt x="995" y="6"/>
                  <a:pt x="866" y="0"/>
                  <a:pt x="782" y="84"/>
                </a:cubicBezTo>
                <a:lnTo>
                  <a:pt x="742" y="124"/>
                </a:lnTo>
                <a:cubicBezTo>
                  <a:pt x="666" y="200"/>
                  <a:pt x="651" y="298"/>
                  <a:pt x="697" y="408"/>
                </a:cubicBezTo>
                <a:lnTo>
                  <a:pt x="629" y="477"/>
                </a:lnTo>
                <a:lnTo>
                  <a:pt x="673" y="521"/>
                </a:lnTo>
                <a:lnTo>
                  <a:pt x="756" y="437"/>
                </a:lnTo>
                <a:cubicBezTo>
                  <a:pt x="766" y="428"/>
                  <a:pt x="768" y="414"/>
                  <a:pt x="762" y="402"/>
                </a:cubicBezTo>
                <a:cubicBezTo>
                  <a:pt x="717" y="307"/>
                  <a:pt x="725" y="229"/>
                  <a:pt x="786" y="168"/>
                </a:cubicBezTo>
                <a:lnTo>
                  <a:pt x="826" y="128"/>
                </a:lnTo>
                <a:cubicBezTo>
                  <a:pt x="876" y="78"/>
                  <a:pt x="953" y="72"/>
                  <a:pt x="1016" y="89"/>
                </a:cubicBezTo>
                <a:lnTo>
                  <a:pt x="902" y="204"/>
                </a:lnTo>
                <a:cubicBezTo>
                  <a:pt x="896" y="210"/>
                  <a:pt x="892" y="218"/>
                  <a:pt x="892" y="226"/>
                </a:cubicBezTo>
                <a:cubicBezTo>
                  <a:pt x="892" y="234"/>
                  <a:pt x="896" y="242"/>
                  <a:pt x="902" y="248"/>
                </a:cubicBezTo>
                <a:lnTo>
                  <a:pt x="1021" y="368"/>
                </a:lnTo>
                <a:cubicBezTo>
                  <a:pt x="1033" y="380"/>
                  <a:pt x="1053" y="380"/>
                  <a:pt x="1065" y="368"/>
                </a:cubicBezTo>
                <a:lnTo>
                  <a:pt x="1180" y="253"/>
                </a:lnTo>
                <a:cubicBezTo>
                  <a:pt x="1197" y="316"/>
                  <a:pt x="1192" y="393"/>
                  <a:pt x="1141" y="444"/>
                </a:cubicBezTo>
                <a:lnTo>
                  <a:pt x="1101" y="483"/>
                </a:lnTo>
                <a:cubicBezTo>
                  <a:pt x="1040" y="544"/>
                  <a:pt x="962" y="552"/>
                  <a:pt x="867" y="507"/>
                </a:cubicBezTo>
                <a:cubicBezTo>
                  <a:pt x="856" y="501"/>
                  <a:pt x="841" y="504"/>
                  <a:pt x="832" y="513"/>
                </a:cubicBezTo>
                <a:lnTo>
                  <a:pt x="756" y="589"/>
                </a:lnTo>
                <a:lnTo>
                  <a:pt x="800" y="633"/>
                </a:lnTo>
                <a:lnTo>
                  <a:pt x="861" y="572"/>
                </a:lnTo>
                <a:cubicBezTo>
                  <a:pt x="972" y="618"/>
                  <a:pt x="1070" y="603"/>
                  <a:pt x="1145" y="527"/>
                </a:cubicBezTo>
                <a:lnTo>
                  <a:pt x="1185" y="487"/>
                </a:lnTo>
                <a:close/>
                <a:moveTo>
                  <a:pt x="1107" y="1169"/>
                </a:moveTo>
                <a:lnTo>
                  <a:pt x="1151" y="1125"/>
                </a:lnTo>
                <a:lnTo>
                  <a:pt x="912" y="885"/>
                </a:lnTo>
                <a:lnTo>
                  <a:pt x="868" y="929"/>
                </a:lnTo>
                <a:lnTo>
                  <a:pt x="1107" y="1169"/>
                </a:lnTo>
                <a:close/>
                <a:moveTo>
                  <a:pt x="1167" y="1224"/>
                </a:moveTo>
                <a:cubicBezTo>
                  <a:pt x="1147" y="1245"/>
                  <a:pt x="1112" y="1245"/>
                  <a:pt x="1092" y="1224"/>
                </a:cubicBezTo>
                <a:lnTo>
                  <a:pt x="852" y="985"/>
                </a:lnTo>
                <a:cubicBezTo>
                  <a:pt x="846" y="979"/>
                  <a:pt x="845" y="978"/>
                  <a:pt x="754" y="960"/>
                </a:cubicBezTo>
                <a:cubicBezTo>
                  <a:pt x="752" y="953"/>
                  <a:pt x="749" y="944"/>
                  <a:pt x="746" y="936"/>
                </a:cubicBezTo>
                <a:lnTo>
                  <a:pt x="919" y="763"/>
                </a:lnTo>
                <a:cubicBezTo>
                  <a:pt x="926" y="766"/>
                  <a:pt x="935" y="769"/>
                  <a:pt x="943" y="771"/>
                </a:cubicBezTo>
                <a:cubicBezTo>
                  <a:pt x="961" y="863"/>
                  <a:pt x="962" y="863"/>
                  <a:pt x="968" y="870"/>
                </a:cubicBezTo>
                <a:lnTo>
                  <a:pt x="1207" y="1109"/>
                </a:lnTo>
                <a:cubicBezTo>
                  <a:pt x="1228" y="1130"/>
                  <a:pt x="1228" y="1164"/>
                  <a:pt x="1207" y="1185"/>
                </a:cubicBezTo>
                <a:lnTo>
                  <a:pt x="1167" y="1224"/>
                </a:lnTo>
                <a:close/>
                <a:moveTo>
                  <a:pt x="771" y="824"/>
                </a:moveTo>
                <a:lnTo>
                  <a:pt x="333" y="386"/>
                </a:lnTo>
                <a:cubicBezTo>
                  <a:pt x="329" y="382"/>
                  <a:pt x="323" y="379"/>
                  <a:pt x="317" y="378"/>
                </a:cubicBezTo>
                <a:lnTo>
                  <a:pt x="230" y="360"/>
                </a:lnTo>
                <a:lnTo>
                  <a:pt x="92" y="153"/>
                </a:lnTo>
                <a:lnTo>
                  <a:pt x="136" y="109"/>
                </a:lnTo>
                <a:lnTo>
                  <a:pt x="343" y="247"/>
                </a:lnTo>
                <a:lnTo>
                  <a:pt x="361" y="335"/>
                </a:lnTo>
                <a:cubicBezTo>
                  <a:pt x="362" y="341"/>
                  <a:pt x="365" y="346"/>
                  <a:pt x="369" y="350"/>
                </a:cubicBezTo>
                <a:cubicBezTo>
                  <a:pt x="373" y="354"/>
                  <a:pt x="717" y="698"/>
                  <a:pt x="806" y="788"/>
                </a:cubicBezTo>
                <a:lnTo>
                  <a:pt x="771" y="824"/>
                </a:lnTo>
                <a:close/>
                <a:moveTo>
                  <a:pt x="1019" y="832"/>
                </a:moveTo>
                <a:cubicBezTo>
                  <a:pt x="1014" y="808"/>
                  <a:pt x="1001" y="742"/>
                  <a:pt x="1001" y="742"/>
                </a:cubicBezTo>
                <a:cubicBezTo>
                  <a:pt x="998" y="731"/>
                  <a:pt x="991" y="722"/>
                  <a:pt x="980" y="718"/>
                </a:cubicBezTo>
                <a:cubicBezTo>
                  <a:pt x="919" y="697"/>
                  <a:pt x="917" y="697"/>
                  <a:pt x="911" y="697"/>
                </a:cubicBezTo>
                <a:cubicBezTo>
                  <a:pt x="903" y="697"/>
                  <a:pt x="894" y="700"/>
                  <a:pt x="888" y="706"/>
                </a:cubicBezTo>
                <a:lnTo>
                  <a:pt x="850" y="744"/>
                </a:lnTo>
                <a:cubicBezTo>
                  <a:pt x="542" y="436"/>
                  <a:pt x="449" y="343"/>
                  <a:pt x="420" y="314"/>
                </a:cubicBezTo>
                <a:lnTo>
                  <a:pt x="402" y="223"/>
                </a:lnTo>
                <a:cubicBezTo>
                  <a:pt x="400" y="215"/>
                  <a:pt x="395" y="207"/>
                  <a:pt x="388" y="203"/>
                </a:cubicBezTo>
                <a:lnTo>
                  <a:pt x="149" y="43"/>
                </a:lnTo>
                <a:cubicBezTo>
                  <a:pt x="137" y="35"/>
                  <a:pt x="120" y="37"/>
                  <a:pt x="110" y="47"/>
                </a:cubicBezTo>
                <a:lnTo>
                  <a:pt x="30" y="127"/>
                </a:lnTo>
                <a:cubicBezTo>
                  <a:pt x="19" y="138"/>
                  <a:pt x="18" y="154"/>
                  <a:pt x="26" y="166"/>
                </a:cubicBezTo>
                <a:lnTo>
                  <a:pt x="186" y="406"/>
                </a:lnTo>
                <a:cubicBezTo>
                  <a:pt x="190" y="412"/>
                  <a:pt x="197" y="417"/>
                  <a:pt x="205" y="419"/>
                </a:cubicBezTo>
                <a:lnTo>
                  <a:pt x="296" y="437"/>
                </a:lnTo>
                <a:lnTo>
                  <a:pt x="727" y="868"/>
                </a:lnTo>
                <a:lnTo>
                  <a:pt x="690" y="905"/>
                </a:lnTo>
                <a:cubicBezTo>
                  <a:pt x="674" y="919"/>
                  <a:pt x="674" y="919"/>
                  <a:pt x="701" y="997"/>
                </a:cubicBezTo>
                <a:cubicBezTo>
                  <a:pt x="705" y="1008"/>
                  <a:pt x="714" y="1016"/>
                  <a:pt x="725" y="1018"/>
                </a:cubicBezTo>
                <a:cubicBezTo>
                  <a:pt x="725" y="1018"/>
                  <a:pt x="791" y="1031"/>
                  <a:pt x="815" y="1036"/>
                </a:cubicBezTo>
                <a:lnTo>
                  <a:pt x="1048" y="1268"/>
                </a:lnTo>
                <a:cubicBezTo>
                  <a:pt x="1069" y="1290"/>
                  <a:pt x="1099" y="1302"/>
                  <a:pt x="1129" y="1302"/>
                </a:cubicBezTo>
                <a:cubicBezTo>
                  <a:pt x="1160" y="1302"/>
                  <a:pt x="1189" y="1290"/>
                  <a:pt x="1211" y="1268"/>
                </a:cubicBezTo>
                <a:lnTo>
                  <a:pt x="1251" y="1228"/>
                </a:lnTo>
                <a:cubicBezTo>
                  <a:pt x="1296" y="1183"/>
                  <a:pt x="1296" y="1110"/>
                  <a:pt x="1251" y="1065"/>
                </a:cubicBezTo>
                <a:lnTo>
                  <a:pt x="1019" y="83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13"/>
          <p:cNvSpPr/>
          <p:nvPr/>
        </p:nvSpPr>
        <p:spPr>
          <a:xfrm>
            <a:off x="5399683" y="2540707"/>
            <a:ext cx="423863" cy="533400"/>
          </a:xfrm>
          <a:custGeom>
            <a:rect b="b" l="l" r="r" t="t"/>
            <a:pathLst>
              <a:path extrusionOk="0" h="1481" w="1178">
                <a:moveTo>
                  <a:pt x="1045" y="706"/>
                </a:moveTo>
                <a:lnTo>
                  <a:pt x="1139" y="722"/>
                </a:lnTo>
                <a:cubicBezTo>
                  <a:pt x="1141" y="723"/>
                  <a:pt x="1143" y="723"/>
                  <a:pt x="1145" y="723"/>
                </a:cubicBezTo>
                <a:cubicBezTo>
                  <a:pt x="1159" y="723"/>
                  <a:pt x="1171" y="713"/>
                  <a:pt x="1174" y="698"/>
                </a:cubicBezTo>
                <a:cubicBezTo>
                  <a:pt x="1177" y="682"/>
                  <a:pt x="1166" y="667"/>
                  <a:pt x="1150" y="664"/>
                </a:cubicBezTo>
                <a:lnTo>
                  <a:pt x="1055" y="647"/>
                </a:lnTo>
                <a:cubicBezTo>
                  <a:pt x="1039" y="644"/>
                  <a:pt x="1023" y="655"/>
                  <a:pt x="1021" y="671"/>
                </a:cubicBezTo>
                <a:cubicBezTo>
                  <a:pt x="1018" y="687"/>
                  <a:pt x="1029" y="703"/>
                  <a:pt x="1045" y="706"/>
                </a:cubicBezTo>
                <a:close/>
                <a:moveTo>
                  <a:pt x="760" y="1202"/>
                </a:moveTo>
                <a:cubicBezTo>
                  <a:pt x="751" y="1278"/>
                  <a:pt x="687" y="1337"/>
                  <a:pt x="609" y="1337"/>
                </a:cubicBezTo>
                <a:lnTo>
                  <a:pt x="567" y="1337"/>
                </a:lnTo>
                <a:cubicBezTo>
                  <a:pt x="489" y="1337"/>
                  <a:pt x="425" y="1278"/>
                  <a:pt x="416" y="1202"/>
                </a:cubicBezTo>
                <a:lnTo>
                  <a:pt x="760" y="1202"/>
                </a:lnTo>
                <a:close/>
                <a:moveTo>
                  <a:pt x="567" y="1396"/>
                </a:moveTo>
                <a:lnTo>
                  <a:pt x="609" y="1396"/>
                </a:lnTo>
                <a:cubicBezTo>
                  <a:pt x="612" y="1396"/>
                  <a:pt x="614" y="1395"/>
                  <a:pt x="617" y="1395"/>
                </a:cubicBezTo>
                <a:cubicBezTo>
                  <a:pt x="615" y="1410"/>
                  <a:pt x="603" y="1421"/>
                  <a:pt x="588" y="1421"/>
                </a:cubicBezTo>
                <a:cubicBezTo>
                  <a:pt x="573" y="1421"/>
                  <a:pt x="561" y="1410"/>
                  <a:pt x="559" y="1395"/>
                </a:cubicBezTo>
                <a:cubicBezTo>
                  <a:pt x="562" y="1395"/>
                  <a:pt x="564" y="1396"/>
                  <a:pt x="567" y="1396"/>
                </a:cubicBezTo>
                <a:close/>
                <a:moveTo>
                  <a:pt x="820" y="1143"/>
                </a:moveTo>
                <a:lnTo>
                  <a:pt x="356" y="1143"/>
                </a:lnTo>
                <a:lnTo>
                  <a:pt x="356" y="1185"/>
                </a:lnTo>
                <a:cubicBezTo>
                  <a:pt x="356" y="1278"/>
                  <a:pt x="416" y="1355"/>
                  <a:pt x="499" y="1384"/>
                </a:cubicBezTo>
                <a:lnTo>
                  <a:pt x="499" y="1391"/>
                </a:lnTo>
                <a:cubicBezTo>
                  <a:pt x="499" y="1440"/>
                  <a:pt x="539" y="1480"/>
                  <a:pt x="588" y="1480"/>
                </a:cubicBezTo>
                <a:cubicBezTo>
                  <a:pt x="637" y="1480"/>
                  <a:pt x="677" y="1440"/>
                  <a:pt x="677" y="1391"/>
                </a:cubicBezTo>
                <a:lnTo>
                  <a:pt x="677" y="1384"/>
                </a:lnTo>
                <a:cubicBezTo>
                  <a:pt x="760" y="1355"/>
                  <a:pt x="820" y="1277"/>
                  <a:pt x="820" y="1185"/>
                </a:cubicBezTo>
                <a:lnTo>
                  <a:pt x="820" y="1143"/>
                </a:lnTo>
                <a:close/>
                <a:moveTo>
                  <a:pt x="386" y="1122"/>
                </a:moveTo>
                <a:lnTo>
                  <a:pt x="790" y="1122"/>
                </a:lnTo>
                <a:cubicBezTo>
                  <a:pt x="807" y="1122"/>
                  <a:pt x="820" y="1110"/>
                  <a:pt x="820" y="1093"/>
                </a:cubicBezTo>
                <a:cubicBezTo>
                  <a:pt x="820" y="1077"/>
                  <a:pt x="807" y="1063"/>
                  <a:pt x="790" y="1063"/>
                </a:cubicBezTo>
                <a:lnTo>
                  <a:pt x="386" y="1063"/>
                </a:lnTo>
                <a:cubicBezTo>
                  <a:pt x="369" y="1063"/>
                  <a:pt x="356" y="1076"/>
                  <a:pt x="356" y="1093"/>
                </a:cubicBezTo>
                <a:cubicBezTo>
                  <a:pt x="356" y="1109"/>
                  <a:pt x="369" y="1122"/>
                  <a:pt x="386" y="1122"/>
                </a:cubicBezTo>
                <a:close/>
                <a:moveTo>
                  <a:pt x="335" y="603"/>
                </a:moveTo>
                <a:cubicBezTo>
                  <a:pt x="336" y="603"/>
                  <a:pt x="337" y="603"/>
                  <a:pt x="338" y="603"/>
                </a:cubicBezTo>
                <a:cubicBezTo>
                  <a:pt x="353" y="603"/>
                  <a:pt x="366" y="592"/>
                  <a:pt x="367" y="576"/>
                </a:cubicBezTo>
                <a:cubicBezTo>
                  <a:pt x="376" y="466"/>
                  <a:pt x="466" y="377"/>
                  <a:pt x="577" y="370"/>
                </a:cubicBezTo>
                <a:cubicBezTo>
                  <a:pt x="637" y="366"/>
                  <a:pt x="697" y="386"/>
                  <a:pt x="742" y="426"/>
                </a:cubicBezTo>
                <a:cubicBezTo>
                  <a:pt x="755" y="437"/>
                  <a:pt x="773" y="435"/>
                  <a:pt x="784" y="423"/>
                </a:cubicBezTo>
                <a:cubicBezTo>
                  <a:pt x="795" y="411"/>
                  <a:pt x="794" y="392"/>
                  <a:pt x="781" y="381"/>
                </a:cubicBezTo>
                <a:cubicBezTo>
                  <a:pt x="724" y="331"/>
                  <a:pt x="649" y="305"/>
                  <a:pt x="572" y="311"/>
                </a:cubicBezTo>
                <a:cubicBezTo>
                  <a:pt x="433" y="320"/>
                  <a:pt x="320" y="432"/>
                  <a:pt x="308" y="571"/>
                </a:cubicBezTo>
                <a:cubicBezTo>
                  <a:pt x="307" y="588"/>
                  <a:pt x="319" y="602"/>
                  <a:pt x="335" y="603"/>
                </a:cubicBezTo>
                <a:close/>
                <a:moveTo>
                  <a:pt x="564" y="253"/>
                </a:moveTo>
                <a:cubicBezTo>
                  <a:pt x="572" y="253"/>
                  <a:pt x="580" y="252"/>
                  <a:pt x="588" y="252"/>
                </a:cubicBezTo>
                <a:cubicBezTo>
                  <a:pt x="777" y="252"/>
                  <a:pt x="931" y="406"/>
                  <a:pt x="931" y="596"/>
                </a:cubicBezTo>
                <a:cubicBezTo>
                  <a:pt x="931" y="688"/>
                  <a:pt x="895" y="774"/>
                  <a:pt x="830" y="839"/>
                </a:cubicBezTo>
                <a:cubicBezTo>
                  <a:pt x="791" y="878"/>
                  <a:pt x="766" y="929"/>
                  <a:pt x="760" y="984"/>
                </a:cubicBezTo>
                <a:lnTo>
                  <a:pt x="416" y="984"/>
                </a:lnTo>
                <a:cubicBezTo>
                  <a:pt x="410" y="930"/>
                  <a:pt x="384" y="878"/>
                  <a:pt x="343" y="836"/>
                </a:cubicBezTo>
                <a:cubicBezTo>
                  <a:pt x="273" y="765"/>
                  <a:pt x="238" y="667"/>
                  <a:pt x="246" y="566"/>
                </a:cubicBezTo>
                <a:cubicBezTo>
                  <a:pt x="260" y="399"/>
                  <a:pt x="396" y="265"/>
                  <a:pt x="564" y="253"/>
                </a:cubicBezTo>
                <a:close/>
                <a:moveTo>
                  <a:pt x="301" y="878"/>
                </a:moveTo>
                <a:cubicBezTo>
                  <a:pt x="338" y="915"/>
                  <a:pt x="359" y="963"/>
                  <a:pt x="359" y="1013"/>
                </a:cubicBezTo>
                <a:lnTo>
                  <a:pt x="359" y="1044"/>
                </a:lnTo>
                <a:lnTo>
                  <a:pt x="817" y="1044"/>
                </a:lnTo>
                <a:lnTo>
                  <a:pt x="817" y="1013"/>
                </a:lnTo>
                <a:cubicBezTo>
                  <a:pt x="817" y="963"/>
                  <a:pt x="837" y="915"/>
                  <a:pt x="871" y="881"/>
                </a:cubicBezTo>
                <a:cubicBezTo>
                  <a:pt x="948" y="805"/>
                  <a:pt x="990" y="704"/>
                  <a:pt x="990" y="596"/>
                </a:cubicBezTo>
                <a:cubicBezTo>
                  <a:pt x="990" y="374"/>
                  <a:pt x="810" y="193"/>
                  <a:pt x="588" y="193"/>
                </a:cubicBezTo>
                <a:cubicBezTo>
                  <a:pt x="579" y="193"/>
                  <a:pt x="569" y="194"/>
                  <a:pt x="560" y="194"/>
                </a:cubicBezTo>
                <a:cubicBezTo>
                  <a:pt x="363" y="208"/>
                  <a:pt x="203" y="366"/>
                  <a:pt x="187" y="562"/>
                </a:cubicBezTo>
                <a:cubicBezTo>
                  <a:pt x="177" y="679"/>
                  <a:pt x="219" y="794"/>
                  <a:pt x="301" y="878"/>
                </a:cubicBezTo>
                <a:close/>
                <a:moveTo>
                  <a:pt x="31" y="723"/>
                </a:moveTo>
                <a:cubicBezTo>
                  <a:pt x="33" y="723"/>
                  <a:pt x="35" y="723"/>
                  <a:pt x="37" y="722"/>
                </a:cubicBezTo>
                <a:lnTo>
                  <a:pt x="131" y="706"/>
                </a:lnTo>
                <a:cubicBezTo>
                  <a:pt x="147" y="703"/>
                  <a:pt x="158" y="687"/>
                  <a:pt x="155" y="671"/>
                </a:cubicBezTo>
                <a:cubicBezTo>
                  <a:pt x="153" y="655"/>
                  <a:pt x="137" y="644"/>
                  <a:pt x="121" y="647"/>
                </a:cubicBezTo>
                <a:lnTo>
                  <a:pt x="26" y="664"/>
                </a:lnTo>
                <a:cubicBezTo>
                  <a:pt x="11" y="667"/>
                  <a:pt x="0" y="682"/>
                  <a:pt x="3" y="698"/>
                </a:cubicBezTo>
                <a:cubicBezTo>
                  <a:pt x="6" y="713"/>
                  <a:pt x="17" y="723"/>
                  <a:pt x="31" y="723"/>
                </a:cubicBezTo>
                <a:close/>
                <a:moveTo>
                  <a:pt x="37" y="468"/>
                </a:moveTo>
                <a:cubicBezTo>
                  <a:pt x="20" y="465"/>
                  <a:pt x="6" y="476"/>
                  <a:pt x="3" y="492"/>
                </a:cubicBezTo>
                <a:cubicBezTo>
                  <a:pt x="0" y="508"/>
                  <a:pt x="11" y="523"/>
                  <a:pt x="26" y="526"/>
                </a:cubicBezTo>
                <a:lnTo>
                  <a:pt x="121" y="543"/>
                </a:lnTo>
                <a:cubicBezTo>
                  <a:pt x="123" y="543"/>
                  <a:pt x="125" y="543"/>
                  <a:pt x="126" y="543"/>
                </a:cubicBezTo>
                <a:cubicBezTo>
                  <a:pt x="140" y="543"/>
                  <a:pt x="153" y="533"/>
                  <a:pt x="155" y="519"/>
                </a:cubicBezTo>
                <a:cubicBezTo>
                  <a:pt x="158" y="503"/>
                  <a:pt x="147" y="487"/>
                  <a:pt x="131" y="484"/>
                </a:cubicBezTo>
                <a:lnTo>
                  <a:pt x="37" y="468"/>
                </a:lnTo>
                <a:close/>
                <a:moveTo>
                  <a:pt x="113" y="287"/>
                </a:moveTo>
                <a:cubicBezTo>
                  <a:pt x="99" y="279"/>
                  <a:pt x="81" y="283"/>
                  <a:pt x="73" y="298"/>
                </a:cubicBezTo>
                <a:cubicBezTo>
                  <a:pt x="65" y="312"/>
                  <a:pt x="70" y="330"/>
                  <a:pt x="84" y="338"/>
                </a:cubicBezTo>
                <a:lnTo>
                  <a:pt x="167" y="386"/>
                </a:lnTo>
                <a:cubicBezTo>
                  <a:pt x="172" y="389"/>
                  <a:pt x="177" y="390"/>
                  <a:pt x="182" y="390"/>
                </a:cubicBezTo>
                <a:cubicBezTo>
                  <a:pt x="192" y="390"/>
                  <a:pt x="202" y="385"/>
                  <a:pt x="208" y="375"/>
                </a:cubicBezTo>
                <a:cubicBezTo>
                  <a:pt x="216" y="361"/>
                  <a:pt x="211" y="343"/>
                  <a:pt x="197" y="335"/>
                </a:cubicBezTo>
                <a:lnTo>
                  <a:pt x="113" y="287"/>
                </a:lnTo>
                <a:close/>
                <a:moveTo>
                  <a:pt x="309" y="217"/>
                </a:moveTo>
                <a:lnTo>
                  <a:pt x="247" y="143"/>
                </a:lnTo>
                <a:cubicBezTo>
                  <a:pt x="237" y="130"/>
                  <a:pt x="218" y="129"/>
                  <a:pt x="206" y="139"/>
                </a:cubicBezTo>
                <a:cubicBezTo>
                  <a:pt x="193" y="150"/>
                  <a:pt x="191" y="169"/>
                  <a:pt x="202" y="181"/>
                </a:cubicBezTo>
                <a:lnTo>
                  <a:pt x="264" y="255"/>
                </a:lnTo>
                <a:cubicBezTo>
                  <a:pt x="270" y="262"/>
                  <a:pt x="278" y="265"/>
                  <a:pt x="287" y="265"/>
                </a:cubicBezTo>
                <a:cubicBezTo>
                  <a:pt x="293" y="265"/>
                  <a:pt x="300" y="263"/>
                  <a:pt x="306" y="258"/>
                </a:cubicBezTo>
                <a:cubicBezTo>
                  <a:pt x="318" y="248"/>
                  <a:pt x="320" y="229"/>
                  <a:pt x="309" y="217"/>
                </a:cubicBezTo>
                <a:close/>
                <a:moveTo>
                  <a:pt x="423" y="54"/>
                </a:moveTo>
                <a:cubicBezTo>
                  <a:pt x="417" y="38"/>
                  <a:pt x="400" y="30"/>
                  <a:pt x="385" y="36"/>
                </a:cubicBezTo>
                <a:cubicBezTo>
                  <a:pt x="369" y="42"/>
                  <a:pt x="361" y="59"/>
                  <a:pt x="367" y="74"/>
                </a:cubicBezTo>
                <a:lnTo>
                  <a:pt x="400" y="165"/>
                </a:lnTo>
                <a:cubicBezTo>
                  <a:pt x="404" y="177"/>
                  <a:pt x="416" y="184"/>
                  <a:pt x="428" y="184"/>
                </a:cubicBezTo>
                <a:cubicBezTo>
                  <a:pt x="431" y="184"/>
                  <a:pt x="434" y="183"/>
                  <a:pt x="438" y="182"/>
                </a:cubicBezTo>
                <a:cubicBezTo>
                  <a:pt x="453" y="177"/>
                  <a:pt x="461" y="160"/>
                  <a:pt x="455" y="144"/>
                </a:cubicBezTo>
                <a:lnTo>
                  <a:pt x="423" y="54"/>
                </a:lnTo>
                <a:close/>
                <a:moveTo>
                  <a:pt x="618" y="30"/>
                </a:moveTo>
                <a:cubicBezTo>
                  <a:pt x="618" y="13"/>
                  <a:pt x="604" y="0"/>
                  <a:pt x="588" y="0"/>
                </a:cubicBezTo>
                <a:cubicBezTo>
                  <a:pt x="572" y="0"/>
                  <a:pt x="558" y="13"/>
                  <a:pt x="558" y="30"/>
                </a:cubicBezTo>
                <a:lnTo>
                  <a:pt x="558" y="126"/>
                </a:lnTo>
                <a:cubicBezTo>
                  <a:pt x="558" y="142"/>
                  <a:pt x="572" y="156"/>
                  <a:pt x="588" y="156"/>
                </a:cubicBezTo>
                <a:cubicBezTo>
                  <a:pt x="604" y="156"/>
                  <a:pt x="618" y="142"/>
                  <a:pt x="618" y="126"/>
                </a:cubicBezTo>
                <a:lnTo>
                  <a:pt x="618" y="30"/>
                </a:lnTo>
                <a:close/>
                <a:moveTo>
                  <a:pt x="809" y="74"/>
                </a:moveTo>
                <a:cubicBezTo>
                  <a:pt x="815" y="59"/>
                  <a:pt x="807" y="42"/>
                  <a:pt x="791" y="36"/>
                </a:cubicBezTo>
                <a:cubicBezTo>
                  <a:pt x="776" y="30"/>
                  <a:pt x="759" y="38"/>
                  <a:pt x="753" y="54"/>
                </a:cubicBezTo>
                <a:lnTo>
                  <a:pt x="721" y="144"/>
                </a:lnTo>
                <a:cubicBezTo>
                  <a:pt x="715" y="160"/>
                  <a:pt x="723" y="177"/>
                  <a:pt x="738" y="182"/>
                </a:cubicBezTo>
                <a:cubicBezTo>
                  <a:pt x="742" y="183"/>
                  <a:pt x="745" y="184"/>
                  <a:pt x="748" y="184"/>
                </a:cubicBezTo>
                <a:cubicBezTo>
                  <a:pt x="760" y="184"/>
                  <a:pt x="772" y="177"/>
                  <a:pt x="776" y="165"/>
                </a:cubicBezTo>
                <a:lnTo>
                  <a:pt x="809" y="74"/>
                </a:lnTo>
                <a:close/>
                <a:moveTo>
                  <a:pt x="974" y="181"/>
                </a:moveTo>
                <a:cubicBezTo>
                  <a:pt x="985" y="169"/>
                  <a:pt x="983" y="150"/>
                  <a:pt x="970" y="139"/>
                </a:cubicBezTo>
                <a:cubicBezTo>
                  <a:pt x="958" y="129"/>
                  <a:pt x="939" y="130"/>
                  <a:pt x="929" y="143"/>
                </a:cubicBezTo>
                <a:lnTo>
                  <a:pt x="867" y="217"/>
                </a:lnTo>
                <a:cubicBezTo>
                  <a:pt x="856" y="229"/>
                  <a:pt x="858" y="248"/>
                  <a:pt x="870" y="258"/>
                </a:cubicBezTo>
                <a:cubicBezTo>
                  <a:pt x="876" y="263"/>
                  <a:pt x="883" y="265"/>
                  <a:pt x="889" y="265"/>
                </a:cubicBezTo>
                <a:cubicBezTo>
                  <a:pt x="898" y="265"/>
                  <a:pt x="906" y="262"/>
                  <a:pt x="912" y="255"/>
                </a:cubicBezTo>
                <a:lnTo>
                  <a:pt x="974" y="181"/>
                </a:lnTo>
                <a:close/>
                <a:moveTo>
                  <a:pt x="1063" y="287"/>
                </a:moveTo>
                <a:lnTo>
                  <a:pt x="979" y="335"/>
                </a:lnTo>
                <a:cubicBezTo>
                  <a:pt x="965" y="343"/>
                  <a:pt x="960" y="361"/>
                  <a:pt x="968" y="375"/>
                </a:cubicBezTo>
                <a:cubicBezTo>
                  <a:pt x="974" y="385"/>
                  <a:pt x="984" y="390"/>
                  <a:pt x="994" y="390"/>
                </a:cubicBezTo>
                <a:cubicBezTo>
                  <a:pt x="999" y="390"/>
                  <a:pt x="1004" y="389"/>
                  <a:pt x="1009" y="386"/>
                </a:cubicBezTo>
                <a:lnTo>
                  <a:pt x="1092" y="338"/>
                </a:lnTo>
                <a:cubicBezTo>
                  <a:pt x="1106" y="330"/>
                  <a:pt x="1111" y="312"/>
                  <a:pt x="1103" y="298"/>
                </a:cubicBezTo>
                <a:cubicBezTo>
                  <a:pt x="1095" y="283"/>
                  <a:pt x="1077" y="279"/>
                  <a:pt x="1063" y="287"/>
                </a:cubicBezTo>
                <a:close/>
                <a:moveTo>
                  <a:pt x="1139" y="468"/>
                </a:moveTo>
                <a:lnTo>
                  <a:pt x="1045" y="484"/>
                </a:lnTo>
                <a:cubicBezTo>
                  <a:pt x="1029" y="487"/>
                  <a:pt x="1018" y="503"/>
                  <a:pt x="1021" y="519"/>
                </a:cubicBezTo>
                <a:cubicBezTo>
                  <a:pt x="1023" y="533"/>
                  <a:pt x="1036" y="543"/>
                  <a:pt x="1050" y="543"/>
                </a:cubicBezTo>
                <a:cubicBezTo>
                  <a:pt x="1052" y="543"/>
                  <a:pt x="1053" y="543"/>
                  <a:pt x="1055" y="543"/>
                </a:cubicBezTo>
                <a:lnTo>
                  <a:pt x="1150" y="526"/>
                </a:lnTo>
                <a:cubicBezTo>
                  <a:pt x="1166" y="523"/>
                  <a:pt x="1177" y="508"/>
                  <a:pt x="1174" y="492"/>
                </a:cubicBezTo>
                <a:cubicBezTo>
                  <a:pt x="1171" y="476"/>
                  <a:pt x="1156" y="465"/>
                  <a:pt x="1139" y="4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13"/>
          <p:cNvSpPr/>
          <p:nvPr/>
        </p:nvSpPr>
        <p:spPr>
          <a:xfrm>
            <a:off x="2099635" y="3594509"/>
            <a:ext cx="428625" cy="488950"/>
          </a:xfrm>
          <a:custGeom>
            <a:rect b="b" l="l" r="r" t="t"/>
            <a:pathLst>
              <a:path extrusionOk="0" h="1358" w="1192">
                <a:moveTo>
                  <a:pt x="959" y="1075"/>
                </a:moveTo>
                <a:lnTo>
                  <a:pt x="1021" y="1075"/>
                </a:lnTo>
                <a:lnTo>
                  <a:pt x="1021" y="426"/>
                </a:lnTo>
                <a:cubicBezTo>
                  <a:pt x="1021" y="191"/>
                  <a:pt x="830" y="0"/>
                  <a:pt x="595" y="0"/>
                </a:cubicBezTo>
                <a:cubicBezTo>
                  <a:pt x="360" y="0"/>
                  <a:pt x="169" y="191"/>
                  <a:pt x="169" y="426"/>
                </a:cubicBezTo>
                <a:lnTo>
                  <a:pt x="169" y="1075"/>
                </a:lnTo>
                <a:lnTo>
                  <a:pt x="231" y="1075"/>
                </a:lnTo>
                <a:lnTo>
                  <a:pt x="231" y="426"/>
                </a:lnTo>
                <a:cubicBezTo>
                  <a:pt x="231" y="225"/>
                  <a:pt x="395" y="62"/>
                  <a:pt x="595" y="62"/>
                </a:cubicBezTo>
                <a:cubicBezTo>
                  <a:pt x="796" y="62"/>
                  <a:pt x="959" y="225"/>
                  <a:pt x="959" y="426"/>
                </a:cubicBezTo>
                <a:lnTo>
                  <a:pt x="959" y="1075"/>
                </a:lnTo>
                <a:close/>
                <a:moveTo>
                  <a:pt x="694" y="878"/>
                </a:moveTo>
                <a:cubicBezTo>
                  <a:pt x="679" y="885"/>
                  <a:pt x="640" y="903"/>
                  <a:pt x="595" y="903"/>
                </a:cubicBezTo>
                <a:cubicBezTo>
                  <a:pt x="551" y="903"/>
                  <a:pt x="511" y="885"/>
                  <a:pt x="496" y="878"/>
                </a:cubicBezTo>
                <a:cubicBezTo>
                  <a:pt x="493" y="876"/>
                  <a:pt x="488" y="874"/>
                  <a:pt x="482" y="872"/>
                </a:cubicBezTo>
                <a:cubicBezTo>
                  <a:pt x="444" y="855"/>
                  <a:pt x="344" y="813"/>
                  <a:pt x="344" y="736"/>
                </a:cubicBezTo>
                <a:lnTo>
                  <a:pt x="344" y="539"/>
                </a:lnTo>
                <a:cubicBezTo>
                  <a:pt x="344" y="472"/>
                  <a:pt x="409" y="399"/>
                  <a:pt x="451" y="359"/>
                </a:cubicBezTo>
                <a:cubicBezTo>
                  <a:pt x="493" y="400"/>
                  <a:pt x="559" y="429"/>
                  <a:pt x="652" y="429"/>
                </a:cubicBezTo>
                <a:cubicBezTo>
                  <a:pt x="758" y="429"/>
                  <a:pt x="827" y="499"/>
                  <a:pt x="847" y="522"/>
                </a:cubicBezTo>
                <a:lnTo>
                  <a:pt x="847" y="736"/>
                </a:lnTo>
                <a:cubicBezTo>
                  <a:pt x="847" y="813"/>
                  <a:pt x="747" y="855"/>
                  <a:pt x="709" y="872"/>
                </a:cubicBezTo>
                <a:cubicBezTo>
                  <a:pt x="703" y="874"/>
                  <a:pt x="698" y="876"/>
                  <a:pt x="694" y="878"/>
                </a:cubicBezTo>
                <a:close/>
                <a:moveTo>
                  <a:pt x="1191" y="1357"/>
                </a:moveTo>
                <a:lnTo>
                  <a:pt x="1191" y="1272"/>
                </a:lnTo>
                <a:cubicBezTo>
                  <a:pt x="1189" y="1203"/>
                  <a:pt x="1120" y="1136"/>
                  <a:pt x="1027" y="1112"/>
                </a:cubicBezTo>
                <a:lnTo>
                  <a:pt x="858" y="1067"/>
                </a:lnTo>
                <a:cubicBezTo>
                  <a:pt x="796" y="1051"/>
                  <a:pt x="796" y="1029"/>
                  <a:pt x="796" y="1019"/>
                </a:cubicBezTo>
                <a:lnTo>
                  <a:pt x="796" y="898"/>
                </a:lnTo>
                <a:cubicBezTo>
                  <a:pt x="849" y="868"/>
                  <a:pt x="909" y="817"/>
                  <a:pt x="909" y="736"/>
                </a:cubicBezTo>
                <a:lnTo>
                  <a:pt x="909" y="501"/>
                </a:lnTo>
                <a:lnTo>
                  <a:pt x="903" y="492"/>
                </a:lnTo>
                <a:cubicBezTo>
                  <a:pt x="899" y="487"/>
                  <a:pt x="811" y="367"/>
                  <a:pt x="652" y="367"/>
                </a:cubicBezTo>
                <a:cubicBezTo>
                  <a:pt x="535" y="367"/>
                  <a:pt x="457" y="311"/>
                  <a:pt x="457" y="228"/>
                </a:cubicBezTo>
                <a:lnTo>
                  <a:pt x="395" y="228"/>
                </a:lnTo>
                <a:cubicBezTo>
                  <a:pt x="395" y="255"/>
                  <a:pt x="401" y="283"/>
                  <a:pt x="414" y="308"/>
                </a:cubicBezTo>
                <a:cubicBezTo>
                  <a:pt x="367" y="353"/>
                  <a:pt x="282" y="444"/>
                  <a:pt x="282" y="539"/>
                </a:cubicBezTo>
                <a:lnTo>
                  <a:pt x="282" y="736"/>
                </a:lnTo>
                <a:cubicBezTo>
                  <a:pt x="282" y="817"/>
                  <a:pt x="342" y="868"/>
                  <a:pt x="395" y="898"/>
                </a:cubicBezTo>
                <a:lnTo>
                  <a:pt x="395" y="1019"/>
                </a:lnTo>
                <a:cubicBezTo>
                  <a:pt x="395" y="1029"/>
                  <a:pt x="395" y="1051"/>
                  <a:pt x="333" y="1067"/>
                </a:cubicBezTo>
                <a:lnTo>
                  <a:pt x="164" y="1112"/>
                </a:lnTo>
                <a:cubicBezTo>
                  <a:pt x="71" y="1136"/>
                  <a:pt x="2" y="1203"/>
                  <a:pt x="0" y="1273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273"/>
                </a:lnTo>
                <a:cubicBezTo>
                  <a:pt x="63" y="1234"/>
                  <a:pt x="116" y="1188"/>
                  <a:pt x="180" y="1172"/>
                </a:cubicBezTo>
                <a:lnTo>
                  <a:pt x="349" y="1127"/>
                </a:lnTo>
                <a:cubicBezTo>
                  <a:pt x="421" y="1109"/>
                  <a:pt x="457" y="1072"/>
                  <a:pt x="457" y="1019"/>
                </a:cubicBezTo>
                <a:lnTo>
                  <a:pt x="457" y="928"/>
                </a:lnTo>
                <a:lnTo>
                  <a:pt x="458" y="929"/>
                </a:lnTo>
                <a:cubicBezTo>
                  <a:pt x="462" y="931"/>
                  <a:pt x="466" y="932"/>
                  <a:pt x="469" y="933"/>
                </a:cubicBezTo>
                <a:cubicBezTo>
                  <a:pt x="492" y="945"/>
                  <a:pt x="540" y="965"/>
                  <a:pt x="595" y="965"/>
                </a:cubicBezTo>
                <a:cubicBezTo>
                  <a:pt x="651" y="965"/>
                  <a:pt x="699" y="945"/>
                  <a:pt x="722" y="933"/>
                </a:cubicBezTo>
                <a:cubicBezTo>
                  <a:pt x="725" y="932"/>
                  <a:pt x="728" y="931"/>
                  <a:pt x="733" y="929"/>
                </a:cubicBezTo>
                <a:lnTo>
                  <a:pt x="734" y="928"/>
                </a:lnTo>
                <a:lnTo>
                  <a:pt x="734" y="1019"/>
                </a:lnTo>
                <a:cubicBezTo>
                  <a:pt x="734" y="1072"/>
                  <a:pt x="770" y="1109"/>
                  <a:pt x="842" y="1127"/>
                </a:cubicBezTo>
                <a:lnTo>
                  <a:pt x="1011" y="1172"/>
                </a:lnTo>
                <a:cubicBezTo>
                  <a:pt x="1075" y="1188"/>
                  <a:pt x="1128" y="1234"/>
                  <a:pt x="1129" y="1273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13"/>
          <p:cNvSpPr/>
          <p:nvPr/>
        </p:nvSpPr>
        <p:spPr>
          <a:xfrm>
            <a:off x="3199332" y="3594509"/>
            <a:ext cx="428625" cy="488950"/>
          </a:xfrm>
          <a:custGeom>
            <a:rect b="b" l="l" r="r" t="t"/>
            <a:pathLst>
              <a:path extrusionOk="0" h="1358" w="1192">
                <a:moveTo>
                  <a:pt x="695" y="906"/>
                </a:moveTo>
                <a:cubicBezTo>
                  <a:pt x="680" y="914"/>
                  <a:pt x="640" y="931"/>
                  <a:pt x="596" y="931"/>
                </a:cubicBezTo>
                <a:cubicBezTo>
                  <a:pt x="551" y="931"/>
                  <a:pt x="512" y="914"/>
                  <a:pt x="497" y="906"/>
                </a:cubicBezTo>
                <a:cubicBezTo>
                  <a:pt x="494" y="905"/>
                  <a:pt x="489" y="903"/>
                  <a:pt x="482" y="900"/>
                </a:cubicBezTo>
                <a:cubicBezTo>
                  <a:pt x="445" y="884"/>
                  <a:pt x="345" y="841"/>
                  <a:pt x="345" y="765"/>
                </a:cubicBezTo>
                <a:lnTo>
                  <a:pt x="345" y="663"/>
                </a:lnTo>
                <a:lnTo>
                  <a:pt x="271" y="615"/>
                </a:lnTo>
                <a:cubicBezTo>
                  <a:pt x="264" y="610"/>
                  <a:pt x="260" y="602"/>
                  <a:pt x="260" y="593"/>
                </a:cubicBezTo>
                <a:lnTo>
                  <a:pt x="260" y="513"/>
                </a:lnTo>
                <a:lnTo>
                  <a:pt x="282" y="513"/>
                </a:lnTo>
                <a:lnTo>
                  <a:pt x="282" y="539"/>
                </a:lnTo>
                <a:lnTo>
                  <a:pt x="345" y="539"/>
                </a:lnTo>
                <a:lnTo>
                  <a:pt x="345" y="513"/>
                </a:lnTo>
                <a:lnTo>
                  <a:pt x="345" y="482"/>
                </a:lnTo>
                <a:lnTo>
                  <a:pt x="345" y="426"/>
                </a:lnTo>
                <a:cubicBezTo>
                  <a:pt x="345" y="392"/>
                  <a:pt x="356" y="366"/>
                  <a:pt x="381" y="344"/>
                </a:cubicBezTo>
                <a:lnTo>
                  <a:pt x="765" y="344"/>
                </a:lnTo>
                <a:cubicBezTo>
                  <a:pt x="841" y="344"/>
                  <a:pt x="847" y="428"/>
                  <a:pt x="847" y="454"/>
                </a:cubicBezTo>
                <a:lnTo>
                  <a:pt x="847" y="482"/>
                </a:lnTo>
                <a:lnTo>
                  <a:pt x="847" y="513"/>
                </a:lnTo>
                <a:lnTo>
                  <a:pt x="847" y="539"/>
                </a:lnTo>
                <a:lnTo>
                  <a:pt x="909" y="539"/>
                </a:lnTo>
                <a:lnTo>
                  <a:pt x="909" y="513"/>
                </a:lnTo>
                <a:lnTo>
                  <a:pt x="931" y="513"/>
                </a:lnTo>
                <a:lnTo>
                  <a:pt x="931" y="593"/>
                </a:lnTo>
                <a:cubicBezTo>
                  <a:pt x="931" y="602"/>
                  <a:pt x="927" y="610"/>
                  <a:pt x="920" y="615"/>
                </a:cubicBezTo>
                <a:lnTo>
                  <a:pt x="847" y="663"/>
                </a:lnTo>
                <a:lnTo>
                  <a:pt x="847" y="765"/>
                </a:lnTo>
                <a:cubicBezTo>
                  <a:pt x="847" y="841"/>
                  <a:pt x="747" y="884"/>
                  <a:pt x="709" y="900"/>
                </a:cubicBezTo>
                <a:cubicBezTo>
                  <a:pt x="703" y="903"/>
                  <a:pt x="698" y="905"/>
                  <a:pt x="695" y="906"/>
                </a:cubicBezTo>
                <a:close/>
                <a:moveTo>
                  <a:pt x="283" y="426"/>
                </a:moveTo>
                <a:lnTo>
                  <a:pt x="283" y="451"/>
                </a:lnTo>
                <a:lnTo>
                  <a:pt x="264" y="451"/>
                </a:lnTo>
                <a:cubicBezTo>
                  <a:pt x="253" y="446"/>
                  <a:pt x="232" y="431"/>
                  <a:pt x="232" y="398"/>
                </a:cubicBezTo>
                <a:lnTo>
                  <a:pt x="232" y="341"/>
                </a:lnTo>
                <a:cubicBezTo>
                  <a:pt x="232" y="324"/>
                  <a:pt x="234" y="312"/>
                  <a:pt x="236" y="303"/>
                </a:cubicBezTo>
                <a:cubicBezTo>
                  <a:pt x="256" y="318"/>
                  <a:pt x="279" y="330"/>
                  <a:pt x="307" y="337"/>
                </a:cubicBezTo>
                <a:cubicBezTo>
                  <a:pt x="291" y="363"/>
                  <a:pt x="283" y="393"/>
                  <a:pt x="283" y="426"/>
                </a:cubicBezTo>
                <a:close/>
                <a:moveTo>
                  <a:pt x="1191" y="1357"/>
                </a:moveTo>
                <a:lnTo>
                  <a:pt x="1191" y="1300"/>
                </a:lnTo>
                <a:cubicBezTo>
                  <a:pt x="1189" y="1231"/>
                  <a:pt x="1120" y="1164"/>
                  <a:pt x="1027" y="1140"/>
                </a:cubicBezTo>
                <a:lnTo>
                  <a:pt x="858" y="1096"/>
                </a:lnTo>
                <a:cubicBezTo>
                  <a:pt x="796" y="1079"/>
                  <a:pt x="796" y="1057"/>
                  <a:pt x="796" y="1047"/>
                </a:cubicBezTo>
                <a:lnTo>
                  <a:pt x="796" y="927"/>
                </a:lnTo>
                <a:cubicBezTo>
                  <a:pt x="849" y="896"/>
                  <a:pt x="909" y="845"/>
                  <a:pt x="909" y="765"/>
                </a:cubicBezTo>
                <a:lnTo>
                  <a:pt x="909" y="697"/>
                </a:lnTo>
                <a:lnTo>
                  <a:pt x="955" y="666"/>
                </a:lnTo>
                <a:cubicBezTo>
                  <a:pt x="979" y="650"/>
                  <a:pt x="994" y="623"/>
                  <a:pt x="994" y="593"/>
                </a:cubicBezTo>
                <a:lnTo>
                  <a:pt x="994" y="451"/>
                </a:lnTo>
                <a:lnTo>
                  <a:pt x="909" y="451"/>
                </a:lnTo>
                <a:cubicBezTo>
                  <a:pt x="908" y="367"/>
                  <a:pt x="863" y="282"/>
                  <a:pt x="765" y="282"/>
                </a:cubicBezTo>
                <a:lnTo>
                  <a:pt x="370" y="282"/>
                </a:lnTo>
                <a:cubicBezTo>
                  <a:pt x="275" y="282"/>
                  <a:pt x="232" y="225"/>
                  <a:pt x="232" y="172"/>
                </a:cubicBezTo>
                <a:lnTo>
                  <a:pt x="232" y="62"/>
                </a:lnTo>
                <a:lnTo>
                  <a:pt x="709" y="62"/>
                </a:lnTo>
                <a:cubicBezTo>
                  <a:pt x="900" y="62"/>
                  <a:pt x="932" y="89"/>
                  <a:pt x="932" y="257"/>
                </a:cubicBezTo>
                <a:lnTo>
                  <a:pt x="932" y="426"/>
                </a:lnTo>
                <a:lnTo>
                  <a:pt x="994" y="426"/>
                </a:lnTo>
                <a:lnTo>
                  <a:pt x="994" y="257"/>
                </a:lnTo>
                <a:cubicBezTo>
                  <a:pt x="994" y="36"/>
                  <a:pt x="910" y="0"/>
                  <a:pt x="709" y="0"/>
                </a:cubicBezTo>
                <a:lnTo>
                  <a:pt x="170" y="0"/>
                </a:lnTo>
                <a:lnTo>
                  <a:pt x="170" y="172"/>
                </a:lnTo>
                <a:cubicBezTo>
                  <a:pt x="170" y="200"/>
                  <a:pt x="177" y="228"/>
                  <a:pt x="192" y="253"/>
                </a:cubicBezTo>
                <a:cubicBezTo>
                  <a:pt x="180" y="271"/>
                  <a:pt x="170" y="298"/>
                  <a:pt x="170" y="341"/>
                </a:cubicBezTo>
                <a:lnTo>
                  <a:pt x="170" y="398"/>
                </a:lnTo>
                <a:cubicBezTo>
                  <a:pt x="170" y="431"/>
                  <a:pt x="182" y="457"/>
                  <a:pt x="198" y="476"/>
                </a:cubicBezTo>
                <a:lnTo>
                  <a:pt x="198" y="593"/>
                </a:lnTo>
                <a:cubicBezTo>
                  <a:pt x="198" y="623"/>
                  <a:pt x="212" y="650"/>
                  <a:pt x="237" y="666"/>
                </a:cubicBezTo>
                <a:lnTo>
                  <a:pt x="282" y="697"/>
                </a:lnTo>
                <a:lnTo>
                  <a:pt x="282" y="765"/>
                </a:lnTo>
                <a:cubicBezTo>
                  <a:pt x="282" y="845"/>
                  <a:pt x="342" y="896"/>
                  <a:pt x="395" y="927"/>
                </a:cubicBezTo>
                <a:lnTo>
                  <a:pt x="395" y="1047"/>
                </a:lnTo>
                <a:cubicBezTo>
                  <a:pt x="395" y="1057"/>
                  <a:pt x="395" y="1079"/>
                  <a:pt x="333" y="1096"/>
                </a:cubicBezTo>
                <a:lnTo>
                  <a:pt x="164" y="1140"/>
                </a:lnTo>
                <a:cubicBezTo>
                  <a:pt x="74" y="1163"/>
                  <a:pt x="2" y="1260"/>
                  <a:pt x="0" y="1329"/>
                </a:cubicBezTo>
                <a:lnTo>
                  <a:pt x="0" y="1357"/>
                </a:lnTo>
                <a:lnTo>
                  <a:pt x="62" y="1357"/>
                </a:lnTo>
                <a:lnTo>
                  <a:pt x="62" y="1330"/>
                </a:lnTo>
                <a:cubicBezTo>
                  <a:pt x="63" y="1290"/>
                  <a:pt x="114" y="1217"/>
                  <a:pt x="180" y="1200"/>
                </a:cubicBezTo>
                <a:lnTo>
                  <a:pt x="349" y="1156"/>
                </a:lnTo>
                <a:cubicBezTo>
                  <a:pt x="421" y="1137"/>
                  <a:pt x="457" y="1100"/>
                  <a:pt x="457" y="1047"/>
                </a:cubicBezTo>
                <a:lnTo>
                  <a:pt x="457" y="957"/>
                </a:lnTo>
                <a:cubicBezTo>
                  <a:pt x="458" y="957"/>
                  <a:pt x="458" y="957"/>
                  <a:pt x="458" y="957"/>
                </a:cubicBezTo>
                <a:cubicBezTo>
                  <a:pt x="463" y="959"/>
                  <a:pt x="467" y="961"/>
                  <a:pt x="469" y="962"/>
                </a:cubicBezTo>
                <a:cubicBezTo>
                  <a:pt x="492" y="974"/>
                  <a:pt x="540" y="993"/>
                  <a:pt x="596" y="993"/>
                </a:cubicBezTo>
                <a:cubicBezTo>
                  <a:pt x="651" y="993"/>
                  <a:pt x="699" y="974"/>
                  <a:pt x="723" y="962"/>
                </a:cubicBezTo>
                <a:cubicBezTo>
                  <a:pt x="725" y="961"/>
                  <a:pt x="729" y="959"/>
                  <a:pt x="734" y="957"/>
                </a:cubicBezTo>
                <a:lnTo>
                  <a:pt x="734" y="957"/>
                </a:lnTo>
                <a:lnTo>
                  <a:pt x="734" y="1047"/>
                </a:lnTo>
                <a:cubicBezTo>
                  <a:pt x="734" y="1100"/>
                  <a:pt x="771" y="1137"/>
                  <a:pt x="842" y="1156"/>
                </a:cubicBezTo>
                <a:lnTo>
                  <a:pt x="1012" y="1200"/>
                </a:lnTo>
                <a:cubicBezTo>
                  <a:pt x="1075" y="1216"/>
                  <a:pt x="1128" y="1262"/>
                  <a:pt x="1129" y="1301"/>
                </a:cubicBezTo>
                <a:lnTo>
                  <a:pt x="1129" y="1357"/>
                </a:lnTo>
                <a:lnTo>
                  <a:pt x="1191" y="135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13"/>
          <p:cNvSpPr/>
          <p:nvPr/>
        </p:nvSpPr>
        <p:spPr>
          <a:xfrm>
            <a:off x="4299029" y="3624672"/>
            <a:ext cx="428625" cy="428625"/>
          </a:xfrm>
          <a:custGeom>
            <a:rect b="b" l="l" r="r" t="t"/>
            <a:pathLst>
              <a:path extrusionOk="0" h="1192" w="1192">
                <a:moveTo>
                  <a:pt x="621" y="991"/>
                </a:moveTo>
                <a:cubicBezTo>
                  <a:pt x="621" y="1056"/>
                  <a:pt x="505" y="1129"/>
                  <a:pt x="341" y="1129"/>
                </a:cubicBezTo>
                <a:cubicBezTo>
                  <a:pt x="176" y="1129"/>
                  <a:pt x="62" y="1056"/>
                  <a:pt x="62" y="991"/>
                </a:cubicBezTo>
                <a:lnTo>
                  <a:pt x="62" y="966"/>
                </a:lnTo>
                <a:cubicBezTo>
                  <a:pt x="123" y="1017"/>
                  <a:pt x="224" y="1050"/>
                  <a:pt x="341" y="1050"/>
                </a:cubicBezTo>
                <a:cubicBezTo>
                  <a:pt x="458" y="1050"/>
                  <a:pt x="559" y="1017"/>
                  <a:pt x="621" y="966"/>
                </a:cubicBezTo>
                <a:lnTo>
                  <a:pt x="621" y="991"/>
                </a:lnTo>
                <a:close/>
                <a:moveTo>
                  <a:pt x="621" y="850"/>
                </a:moveTo>
                <a:cubicBezTo>
                  <a:pt x="621" y="915"/>
                  <a:pt x="505" y="988"/>
                  <a:pt x="341" y="988"/>
                </a:cubicBezTo>
                <a:cubicBezTo>
                  <a:pt x="176" y="988"/>
                  <a:pt x="62" y="915"/>
                  <a:pt x="62" y="850"/>
                </a:cubicBezTo>
                <a:lnTo>
                  <a:pt x="62" y="825"/>
                </a:lnTo>
                <a:cubicBezTo>
                  <a:pt x="123" y="876"/>
                  <a:pt x="224" y="909"/>
                  <a:pt x="341" y="909"/>
                </a:cubicBezTo>
                <a:cubicBezTo>
                  <a:pt x="458" y="909"/>
                  <a:pt x="559" y="876"/>
                  <a:pt x="621" y="825"/>
                </a:cubicBezTo>
                <a:lnTo>
                  <a:pt x="621" y="850"/>
                </a:lnTo>
                <a:close/>
                <a:moveTo>
                  <a:pt x="341" y="847"/>
                </a:moveTo>
                <a:cubicBezTo>
                  <a:pt x="176" y="847"/>
                  <a:pt x="62" y="774"/>
                  <a:pt x="62" y="708"/>
                </a:cubicBezTo>
                <a:cubicBezTo>
                  <a:pt x="62" y="643"/>
                  <a:pt x="176" y="570"/>
                  <a:pt x="341" y="570"/>
                </a:cubicBezTo>
                <a:cubicBezTo>
                  <a:pt x="505" y="570"/>
                  <a:pt x="621" y="643"/>
                  <a:pt x="621" y="708"/>
                </a:cubicBezTo>
                <a:cubicBezTo>
                  <a:pt x="621" y="774"/>
                  <a:pt x="505" y="847"/>
                  <a:pt x="341" y="847"/>
                </a:cubicBezTo>
                <a:close/>
                <a:moveTo>
                  <a:pt x="0" y="708"/>
                </a:moveTo>
                <a:lnTo>
                  <a:pt x="0" y="991"/>
                </a:lnTo>
                <a:cubicBezTo>
                  <a:pt x="0" y="1103"/>
                  <a:pt x="150" y="1191"/>
                  <a:pt x="341" y="1191"/>
                </a:cubicBezTo>
                <a:cubicBezTo>
                  <a:pt x="533" y="1191"/>
                  <a:pt x="683" y="1103"/>
                  <a:pt x="683" y="991"/>
                </a:cubicBezTo>
                <a:lnTo>
                  <a:pt x="683" y="708"/>
                </a:lnTo>
                <a:cubicBezTo>
                  <a:pt x="683" y="596"/>
                  <a:pt x="533" y="508"/>
                  <a:pt x="341" y="508"/>
                </a:cubicBezTo>
                <a:cubicBezTo>
                  <a:pt x="150" y="508"/>
                  <a:pt x="0" y="596"/>
                  <a:pt x="0" y="708"/>
                </a:cubicBezTo>
                <a:close/>
                <a:moveTo>
                  <a:pt x="849" y="339"/>
                </a:moveTo>
                <a:cubicBezTo>
                  <a:pt x="684" y="339"/>
                  <a:pt x="570" y="266"/>
                  <a:pt x="570" y="200"/>
                </a:cubicBezTo>
                <a:cubicBezTo>
                  <a:pt x="570" y="135"/>
                  <a:pt x="684" y="62"/>
                  <a:pt x="849" y="62"/>
                </a:cubicBezTo>
                <a:cubicBezTo>
                  <a:pt x="1013" y="62"/>
                  <a:pt x="1129" y="135"/>
                  <a:pt x="1129" y="200"/>
                </a:cubicBezTo>
                <a:cubicBezTo>
                  <a:pt x="1129" y="266"/>
                  <a:pt x="1013" y="339"/>
                  <a:pt x="849" y="339"/>
                </a:cubicBezTo>
                <a:close/>
                <a:moveTo>
                  <a:pt x="570" y="317"/>
                </a:moveTo>
                <a:cubicBezTo>
                  <a:pt x="631" y="368"/>
                  <a:pt x="732" y="401"/>
                  <a:pt x="849" y="401"/>
                </a:cubicBezTo>
                <a:cubicBezTo>
                  <a:pt x="966" y="401"/>
                  <a:pt x="1067" y="368"/>
                  <a:pt x="1129" y="317"/>
                </a:cubicBezTo>
                <a:lnTo>
                  <a:pt x="1129" y="342"/>
                </a:lnTo>
                <a:cubicBezTo>
                  <a:pt x="1129" y="407"/>
                  <a:pt x="1013" y="480"/>
                  <a:pt x="849" y="480"/>
                </a:cubicBezTo>
                <a:cubicBezTo>
                  <a:pt x="684" y="480"/>
                  <a:pt x="570" y="407"/>
                  <a:pt x="570" y="342"/>
                </a:cubicBezTo>
                <a:lnTo>
                  <a:pt x="570" y="317"/>
                </a:lnTo>
                <a:close/>
                <a:moveTo>
                  <a:pt x="1191" y="200"/>
                </a:moveTo>
                <a:cubicBezTo>
                  <a:pt x="1191" y="88"/>
                  <a:pt x="1041" y="0"/>
                  <a:pt x="849" y="0"/>
                </a:cubicBezTo>
                <a:cubicBezTo>
                  <a:pt x="658" y="0"/>
                  <a:pt x="508" y="88"/>
                  <a:pt x="508" y="200"/>
                </a:cubicBezTo>
                <a:lnTo>
                  <a:pt x="508" y="483"/>
                </a:lnTo>
                <a:cubicBezTo>
                  <a:pt x="508" y="500"/>
                  <a:pt x="522" y="514"/>
                  <a:pt x="539" y="514"/>
                </a:cubicBezTo>
                <a:cubicBezTo>
                  <a:pt x="556" y="514"/>
                  <a:pt x="570" y="500"/>
                  <a:pt x="570" y="483"/>
                </a:cubicBezTo>
                <a:lnTo>
                  <a:pt x="570" y="458"/>
                </a:lnTo>
                <a:cubicBezTo>
                  <a:pt x="631" y="509"/>
                  <a:pt x="732" y="542"/>
                  <a:pt x="849" y="542"/>
                </a:cubicBezTo>
                <a:cubicBezTo>
                  <a:pt x="966" y="542"/>
                  <a:pt x="1067" y="509"/>
                  <a:pt x="1129" y="458"/>
                </a:cubicBezTo>
                <a:lnTo>
                  <a:pt x="1129" y="483"/>
                </a:lnTo>
                <a:cubicBezTo>
                  <a:pt x="1129" y="548"/>
                  <a:pt x="1014" y="621"/>
                  <a:pt x="849" y="621"/>
                </a:cubicBezTo>
                <a:cubicBezTo>
                  <a:pt x="809" y="621"/>
                  <a:pt x="769" y="616"/>
                  <a:pt x="732" y="608"/>
                </a:cubicBezTo>
                <a:cubicBezTo>
                  <a:pt x="716" y="604"/>
                  <a:pt x="699" y="614"/>
                  <a:pt x="695" y="631"/>
                </a:cubicBezTo>
                <a:cubicBezTo>
                  <a:pt x="691" y="647"/>
                  <a:pt x="701" y="664"/>
                  <a:pt x="718" y="668"/>
                </a:cubicBezTo>
                <a:cubicBezTo>
                  <a:pt x="760" y="678"/>
                  <a:pt x="804" y="683"/>
                  <a:pt x="849" y="683"/>
                </a:cubicBezTo>
                <a:cubicBezTo>
                  <a:pt x="966" y="683"/>
                  <a:pt x="1067" y="650"/>
                  <a:pt x="1129" y="599"/>
                </a:cubicBezTo>
                <a:lnTo>
                  <a:pt x="1129" y="624"/>
                </a:lnTo>
                <a:cubicBezTo>
                  <a:pt x="1129" y="689"/>
                  <a:pt x="1014" y="762"/>
                  <a:pt x="849" y="762"/>
                </a:cubicBezTo>
                <a:cubicBezTo>
                  <a:pt x="809" y="762"/>
                  <a:pt x="769" y="758"/>
                  <a:pt x="732" y="749"/>
                </a:cubicBezTo>
                <a:cubicBezTo>
                  <a:pt x="716" y="745"/>
                  <a:pt x="699" y="755"/>
                  <a:pt x="695" y="772"/>
                </a:cubicBezTo>
                <a:cubicBezTo>
                  <a:pt x="691" y="788"/>
                  <a:pt x="701" y="805"/>
                  <a:pt x="718" y="809"/>
                </a:cubicBezTo>
                <a:cubicBezTo>
                  <a:pt x="759" y="819"/>
                  <a:pt x="804" y="824"/>
                  <a:pt x="849" y="824"/>
                </a:cubicBezTo>
                <a:cubicBezTo>
                  <a:pt x="966" y="824"/>
                  <a:pt x="1067" y="791"/>
                  <a:pt x="1129" y="740"/>
                </a:cubicBezTo>
                <a:lnTo>
                  <a:pt x="1129" y="765"/>
                </a:lnTo>
                <a:cubicBezTo>
                  <a:pt x="1129" y="830"/>
                  <a:pt x="1014" y="903"/>
                  <a:pt x="849" y="903"/>
                </a:cubicBezTo>
                <a:cubicBezTo>
                  <a:pt x="809" y="903"/>
                  <a:pt x="769" y="899"/>
                  <a:pt x="732" y="890"/>
                </a:cubicBezTo>
                <a:cubicBezTo>
                  <a:pt x="716" y="886"/>
                  <a:pt x="699" y="896"/>
                  <a:pt x="695" y="913"/>
                </a:cubicBezTo>
                <a:cubicBezTo>
                  <a:pt x="691" y="929"/>
                  <a:pt x="701" y="946"/>
                  <a:pt x="718" y="950"/>
                </a:cubicBezTo>
                <a:cubicBezTo>
                  <a:pt x="760" y="960"/>
                  <a:pt x="804" y="965"/>
                  <a:pt x="849" y="965"/>
                </a:cubicBezTo>
                <a:cubicBezTo>
                  <a:pt x="1041" y="965"/>
                  <a:pt x="1191" y="877"/>
                  <a:pt x="1191" y="765"/>
                </a:cubicBezTo>
                <a:lnTo>
                  <a:pt x="1191" y="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2" name="Google Shape;662;p113"/>
          <p:cNvSpPr/>
          <p:nvPr/>
        </p:nvSpPr>
        <p:spPr>
          <a:xfrm>
            <a:off x="7567163" y="3624672"/>
            <a:ext cx="490538" cy="428625"/>
          </a:xfrm>
          <a:custGeom>
            <a:rect b="b" l="l" r="r" t="t"/>
            <a:pathLst>
              <a:path extrusionOk="0" h="1192" w="1361">
                <a:moveTo>
                  <a:pt x="862" y="484"/>
                </a:moveTo>
                <a:cubicBezTo>
                  <a:pt x="797" y="406"/>
                  <a:pt x="699" y="363"/>
                  <a:pt x="591" y="363"/>
                </a:cubicBezTo>
                <a:cubicBezTo>
                  <a:pt x="514" y="363"/>
                  <a:pt x="437" y="385"/>
                  <a:pt x="370" y="427"/>
                </a:cubicBezTo>
                <a:cubicBezTo>
                  <a:pt x="394" y="392"/>
                  <a:pt x="423" y="362"/>
                  <a:pt x="458" y="337"/>
                </a:cubicBezTo>
                <a:cubicBezTo>
                  <a:pt x="526" y="286"/>
                  <a:pt x="607" y="260"/>
                  <a:pt x="691" y="260"/>
                </a:cubicBezTo>
                <a:cubicBezTo>
                  <a:pt x="812" y="260"/>
                  <a:pt x="923" y="313"/>
                  <a:pt x="997" y="405"/>
                </a:cubicBezTo>
                <a:lnTo>
                  <a:pt x="862" y="484"/>
                </a:lnTo>
                <a:close/>
                <a:moveTo>
                  <a:pt x="845" y="565"/>
                </a:moveTo>
                <a:lnTo>
                  <a:pt x="1087" y="425"/>
                </a:lnTo>
                <a:lnTo>
                  <a:pt x="1064" y="392"/>
                </a:lnTo>
                <a:cubicBezTo>
                  <a:pt x="1061" y="387"/>
                  <a:pt x="1059" y="383"/>
                  <a:pt x="1055" y="379"/>
                </a:cubicBezTo>
                <a:cubicBezTo>
                  <a:pt x="970" y="265"/>
                  <a:pt x="834" y="198"/>
                  <a:pt x="691" y="198"/>
                </a:cubicBezTo>
                <a:cubicBezTo>
                  <a:pt x="593" y="198"/>
                  <a:pt x="500" y="228"/>
                  <a:pt x="421" y="287"/>
                </a:cubicBezTo>
                <a:cubicBezTo>
                  <a:pt x="348" y="340"/>
                  <a:pt x="294" y="413"/>
                  <a:pt x="264" y="498"/>
                </a:cubicBezTo>
                <a:lnTo>
                  <a:pt x="257" y="519"/>
                </a:lnTo>
                <a:lnTo>
                  <a:pt x="310" y="561"/>
                </a:lnTo>
                <a:lnTo>
                  <a:pt x="330" y="540"/>
                </a:lnTo>
                <a:cubicBezTo>
                  <a:pt x="347" y="522"/>
                  <a:pt x="363" y="508"/>
                  <a:pt x="378" y="496"/>
                </a:cubicBezTo>
                <a:cubicBezTo>
                  <a:pt x="441" y="450"/>
                  <a:pt x="516" y="425"/>
                  <a:pt x="591" y="425"/>
                </a:cubicBezTo>
                <a:cubicBezTo>
                  <a:pt x="689" y="425"/>
                  <a:pt x="776" y="468"/>
                  <a:pt x="829" y="542"/>
                </a:cubicBezTo>
                <a:lnTo>
                  <a:pt x="845" y="565"/>
                </a:lnTo>
                <a:close/>
                <a:moveTo>
                  <a:pt x="680" y="881"/>
                </a:moveTo>
                <a:cubicBezTo>
                  <a:pt x="635" y="881"/>
                  <a:pt x="598" y="844"/>
                  <a:pt x="598" y="799"/>
                </a:cubicBezTo>
                <a:cubicBezTo>
                  <a:pt x="598" y="754"/>
                  <a:pt x="635" y="717"/>
                  <a:pt x="680" y="717"/>
                </a:cubicBezTo>
                <a:cubicBezTo>
                  <a:pt x="725" y="717"/>
                  <a:pt x="762" y="754"/>
                  <a:pt x="762" y="799"/>
                </a:cubicBezTo>
                <a:cubicBezTo>
                  <a:pt x="762" y="844"/>
                  <a:pt x="725" y="881"/>
                  <a:pt x="680" y="881"/>
                </a:cubicBezTo>
                <a:close/>
                <a:moveTo>
                  <a:pt x="1120" y="543"/>
                </a:moveTo>
                <a:lnTo>
                  <a:pt x="1086" y="491"/>
                </a:lnTo>
                <a:lnTo>
                  <a:pt x="780" y="696"/>
                </a:lnTo>
                <a:cubicBezTo>
                  <a:pt x="754" y="671"/>
                  <a:pt x="719" y="655"/>
                  <a:pt x="680" y="655"/>
                </a:cubicBezTo>
                <a:cubicBezTo>
                  <a:pt x="600" y="655"/>
                  <a:pt x="536" y="720"/>
                  <a:pt x="536" y="799"/>
                </a:cubicBezTo>
                <a:cubicBezTo>
                  <a:pt x="536" y="817"/>
                  <a:pt x="540" y="835"/>
                  <a:pt x="546" y="851"/>
                </a:cubicBezTo>
                <a:lnTo>
                  <a:pt x="465" y="904"/>
                </a:lnTo>
                <a:lnTo>
                  <a:pt x="499" y="956"/>
                </a:lnTo>
                <a:lnTo>
                  <a:pt x="580" y="903"/>
                </a:lnTo>
                <a:cubicBezTo>
                  <a:pt x="606" y="928"/>
                  <a:pt x="641" y="943"/>
                  <a:pt x="680" y="943"/>
                </a:cubicBezTo>
                <a:cubicBezTo>
                  <a:pt x="759" y="943"/>
                  <a:pt x="824" y="878"/>
                  <a:pt x="824" y="799"/>
                </a:cubicBezTo>
                <a:cubicBezTo>
                  <a:pt x="824" y="781"/>
                  <a:pt x="820" y="764"/>
                  <a:pt x="814" y="748"/>
                </a:cubicBezTo>
                <a:lnTo>
                  <a:pt x="1120" y="543"/>
                </a:lnTo>
                <a:close/>
                <a:moveTo>
                  <a:pt x="1231" y="960"/>
                </a:moveTo>
                <a:lnTo>
                  <a:pt x="999" y="960"/>
                </a:lnTo>
                <a:lnTo>
                  <a:pt x="939" y="1079"/>
                </a:lnTo>
                <a:cubicBezTo>
                  <a:pt x="856" y="1114"/>
                  <a:pt x="778" y="1129"/>
                  <a:pt x="680" y="1129"/>
                </a:cubicBezTo>
                <a:cubicBezTo>
                  <a:pt x="582" y="1129"/>
                  <a:pt x="503" y="1114"/>
                  <a:pt x="420" y="1079"/>
                </a:cubicBezTo>
                <a:lnTo>
                  <a:pt x="360" y="960"/>
                </a:lnTo>
                <a:lnTo>
                  <a:pt x="129" y="960"/>
                </a:lnTo>
                <a:cubicBezTo>
                  <a:pt x="85" y="874"/>
                  <a:pt x="62" y="777"/>
                  <a:pt x="62" y="680"/>
                </a:cubicBezTo>
                <a:cubicBezTo>
                  <a:pt x="62" y="339"/>
                  <a:pt x="339" y="62"/>
                  <a:pt x="680" y="62"/>
                </a:cubicBezTo>
                <a:cubicBezTo>
                  <a:pt x="1021" y="62"/>
                  <a:pt x="1298" y="339"/>
                  <a:pt x="1298" y="680"/>
                </a:cubicBezTo>
                <a:cubicBezTo>
                  <a:pt x="1298" y="777"/>
                  <a:pt x="1275" y="874"/>
                  <a:pt x="1231" y="960"/>
                </a:cubicBezTo>
                <a:close/>
                <a:moveTo>
                  <a:pt x="680" y="0"/>
                </a:moveTo>
                <a:cubicBezTo>
                  <a:pt x="305" y="0"/>
                  <a:pt x="0" y="305"/>
                  <a:pt x="0" y="680"/>
                </a:cubicBezTo>
                <a:cubicBezTo>
                  <a:pt x="0" y="794"/>
                  <a:pt x="28" y="906"/>
                  <a:pt x="83" y="1006"/>
                </a:cubicBezTo>
                <a:lnTo>
                  <a:pt x="91" y="1022"/>
                </a:lnTo>
                <a:lnTo>
                  <a:pt x="322" y="1022"/>
                </a:lnTo>
                <a:lnTo>
                  <a:pt x="375" y="1127"/>
                </a:lnTo>
                <a:lnTo>
                  <a:pt x="385" y="1132"/>
                </a:lnTo>
                <a:cubicBezTo>
                  <a:pt x="479" y="1173"/>
                  <a:pt x="570" y="1191"/>
                  <a:pt x="680" y="1191"/>
                </a:cubicBezTo>
                <a:cubicBezTo>
                  <a:pt x="790" y="1191"/>
                  <a:pt x="881" y="1173"/>
                  <a:pt x="974" y="1132"/>
                </a:cubicBezTo>
                <a:lnTo>
                  <a:pt x="985" y="1127"/>
                </a:lnTo>
                <a:lnTo>
                  <a:pt x="1038" y="1022"/>
                </a:lnTo>
                <a:lnTo>
                  <a:pt x="1268" y="1022"/>
                </a:lnTo>
                <a:lnTo>
                  <a:pt x="1277" y="1006"/>
                </a:lnTo>
                <a:cubicBezTo>
                  <a:pt x="1331" y="906"/>
                  <a:pt x="1360" y="794"/>
                  <a:pt x="1360" y="680"/>
                </a:cubicBezTo>
                <a:cubicBezTo>
                  <a:pt x="1360" y="305"/>
                  <a:pt x="1055" y="0"/>
                  <a:pt x="68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3" name="Google Shape;663;p113"/>
          <p:cNvSpPr/>
          <p:nvPr/>
        </p:nvSpPr>
        <p:spPr>
          <a:xfrm>
            <a:off x="2083129" y="2562139"/>
            <a:ext cx="458788" cy="490537"/>
          </a:xfrm>
          <a:custGeom>
            <a:rect b="b" l="l" r="r" t="t"/>
            <a:pathLst>
              <a:path extrusionOk="0" h="1361" w="1276">
                <a:moveTo>
                  <a:pt x="200" y="203"/>
                </a:moveTo>
                <a:lnTo>
                  <a:pt x="200" y="141"/>
                </a:lnTo>
                <a:lnTo>
                  <a:pt x="87" y="141"/>
                </a:lnTo>
                <a:cubicBezTo>
                  <a:pt x="39" y="141"/>
                  <a:pt x="0" y="180"/>
                  <a:pt x="0" y="229"/>
                </a:cubicBezTo>
                <a:lnTo>
                  <a:pt x="0" y="1273"/>
                </a:lnTo>
                <a:cubicBezTo>
                  <a:pt x="0" y="1321"/>
                  <a:pt x="39" y="1360"/>
                  <a:pt x="87" y="1360"/>
                </a:cubicBezTo>
                <a:lnTo>
                  <a:pt x="990" y="1360"/>
                </a:lnTo>
                <a:cubicBezTo>
                  <a:pt x="1039" y="1360"/>
                  <a:pt x="1078" y="1321"/>
                  <a:pt x="1078" y="1273"/>
                </a:cubicBezTo>
                <a:lnTo>
                  <a:pt x="1078" y="906"/>
                </a:lnTo>
                <a:lnTo>
                  <a:pt x="1016" y="906"/>
                </a:lnTo>
                <a:lnTo>
                  <a:pt x="1016" y="1273"/>
                </a:lnTo>
                <a:cubicBezTo>
                  <a:pt x="1016" y="1287"/>
                  <a:pt x="1004" y="1298"/>
                  <a:pt x="990" y="1298"/>
                </a:cubicBezTo>
                <a:lnTo>
                  <a:pt x="87" y="1298"/>
                </a:lnTo>
                <a:cubicBezTo>
                  <a:pt x="73" y="1298"/>
                  <a:pt x="62" y="1287"/>
                  <a:pt x="62" y="1273"/>
                </a:cubicBez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200" y="203"/>
                </a:lnTo>
                <a:close/>
                <a:moveTo>
                  <a:pt x="175" y="316"/>
                </a:moveTo>
                <a:lnTo>
                  <a:pt x="200" y="316"/>
                </a:lnTo>
                <a:lnTo>
                  <a:pt x="200" y="254"/>
                </a:lnTo>
                <a:lnTo>
                  <a:pt x="113" y="254"/>
                </a:lnTo>
                <a:lnTo>
                  <a:pt x="113" y="1247"/>
                </a:lnTo>
                <a:lnTo>
                  <a:pt x="965" y="1247"/>
                </a:lnTo>
                <a:lnTo>
                  <a:pt x="965" y="1019"/>
                </a:lnTo>
                <a:lnTo>
                  <a:pt x="903" y="1019"/>
                </a:lnTo>
                <a:lnTo>
                  <a:pt x="903" y="1185"/>
                </a:lnTo>
                <a:lnTo>
                  <a:pt x="175" y="1185"/>
                </a:lnTo>
                <a:lnTo>
                  <a:pt x="175" y="316"/>
                </a:lnTo>
                <a:close/>
                <a:moveTo>
                  <a:pt x="570" y="116"/>
                </a:moveTo>
                <a:lnTo>
                  <a:pt x="508" y="116"/>
                </a:lnTo>
                <a:lnTo>
                  <a:pt x="508" y="172"/>
                </a:lnTo>
                <a:lnTo>
                  <a:pt x="570" y="172"/>
                </a:lnTo>
                <a:lnTo>
                  <a:pt x="570" y="116"/>
                </a:lnTo>
                <a:close/>
                <a:moveTo>
                  <a:pt x="288" y="229"/>
                </a:moveTo>
                <a:cubicBezTo>
                  <a:pt x="288" y="199"/>
                  <a:pt x="312" y="175"/>
                  <a:pt x="341" y="175"/>
                </a:cubicBezTo>
                <a:lnTo>
                  <a:pt x="457" y="175"/>
                </a:lnTo>
                <a:lnTo>
                  <a:pt x="457" y="144"/>
                </a:lnTo>
                <a:cubicBezTo>
                  <a:pt x="457" y="99"/>
                  <a:pt x="494" y="62"/>
                  <a:pt x="539" y="62"/>
                </a:cubicBezTo>
                <a:cubicBezTo>
                  <a:pt x="584" y="62"/>
                  <a:pt x="621" y="99"/>
                  <a:pt x="621" y="144"/>
                </a:cubicBezTo>
                <a:lnTo>
                  <a:pt x="621" y="175"/>
                </a:lnTo>
                <a:lnTo>
                  <a:pt x="736" y="175"/>
                </a:lnTo>
                <a:cubicBezTo>
                  <a:pt x="766" y="175"/>
                  <a:pt x="790" y="199"/>
                  <a:pt x="790" y="229"/>
                </a:cubicBezTo>
                <a:lnTo>
                  <a:pt x="790" y="282"/>
                </a:lnTo>
                <a:lnTo>
                  <a:pt x="288" y="282"/>
                </a:lnTo>
                <a:lnTo>
                  <a:pt x="288" y="229"/>
                </a:lnTo>
                <a:close/>
                <a:moveTo>
                  <a:pt x="226" y="344"/>
                </a:moveTo>
                <a:lnTo>
                  <a:pt x="852" y="344"/>
                </a:lnTo>
                <a:lnTo>
                  <a:pt x="852" y="229"/>
                </a:lnTo>
                <a:cubicBezTo>
                  <a:pt x="852" y="165"/>
                  <a:pt x="800" y="113"/>
                  <a:pt x="736" y="113"/>
                </a:cubicBezTo>
                <a:lnTo>
                  <a:pt x="679" y="113"/>
                </a:lnTo>
                <a:cubicBezTo>
                  <a:pt x="665" y="48"/>
                  <a:pt x="608" y="0"/>
                  <a:pt x="539" y="0"/>
                </a:cubicBezTo>
                <a:cubicBezTo>
                  <a:pt x="470" y="0"/>
                  <a:pt x="413" y="48"/>
                  <a:pt x="398" y="113"/>
                </a:cubicBezTo>
                <a:lnTo>
                  <a:pt x="341" y="113"/>
                </a:lnTo>
                <a:cubicBezTo>
                  <a:pt x="278" y="113"/>
                  <a:pt x="226" y="165"/>
                  <a:pt x="226" y="229"/>
                </a:cubicBezTo>
                <a:lnTo>
                  <a:pt x="226" y="344"/>
                </a:lnTo>
                <a:close/>
                <a:moveTo>
                  <a:pt x="1016" y="426"/>
                </a:moveTo>
                <a:lnTo>
                  <a:pt x="1078" y="426"/>
                </a:lnTo>
                <a:lnTo>
                  <a:pt x="1078" y="229"/>
                </a:lnTo>
                <a:cubicBezTo>
                  <a:pt x="1078" y="180"/>
                  <a:pt x="1039" y="141"/>
                  <a:pt x="990" y="141"/>
                </a:cubicBezTo>
                <a:lnTo>
                  <a:pt x="878" y="141"/>
                </a:lnTo>
                <a:lnTo>
                  <a:pt x="878" y="203"/>
                </a:lnTo>
                <a:lnTo>
                  <a:pt x="990" y="203"/>
                </a:lnTo>
                <a:cubicBezTo>
                  <a:pt x="1004" y="203"/>
                  <a:pt x="1016" y="215"/>
                  <a:pt x="1016" y="229"/>
                </a:cubicBezTo>
                <a:lnTo>
                  <a:pt x="1016" y="426"/>
                </a:lnTo>
                <a:close/>
                <a:moveTo>
                  <a:pt x="965" y="254"/>
                </a:moveTo>
                <a:lnTo>
                  <a:pt x="878" y="254"/>
                </a:lnTo>
                <a:lnTo>
                  <a:pt x="878" y="316"/>
                </a:lnTo>
                <a:lnTo>
                  <a:pt x="903" y="316"/>
                </a:lnTo>
                <a:lnTo>
                  <a:pt x="903" y="539"/>
                </a:lnTo>
                <a:lnTo>
                  <a:pt x="965" y="539"/>
                </a:lnTo>
                <a:lnTo>
                  <a:pt x="965" y="254"/>
                </a:lnTo>
                <a:close/>
                <a:moveTo>
                  <a:pt x="1200" y="595"/>
                </a:moveTo>
                <a:lnTo>
                  <a:pt x="760" y="1031"/>
                </a:lnTo>
                <a:lnTo>
                  <a:pt x="554" y="818"/>
                </a:lnTo>
                <a:lnTo>
                  <a:pt x="624" y="749"/>
                </a:lnTo>
                <a:lnTo>
                  <a:pt x="743" y="868"/>
                </a:lnTo>
                <a:cubicBezTo>
                  <a:pt x="755" y="880"/>
                  <a:pt x="774" y="880"/>
                  <a:pt x="786" y="868"/>
                </a:cubicBezTo>
                <a:lnTo>
                  <a:pt x="1131" y="526"/>
                </a:lnTo>
                <a:lnTo>
                  <a:pt x="1200" y="595"/>
                </a:lnTo>
                <a:close/>
                <a:moveTo>
                  <a:pt x="1266" y="574"/>
                </a:moveTo>
                <a:lnTo>
                  <a:pt x="1153" y="461"/>
                </a:lnTo>
                <a:cubicBezTo>
                  <a:pt x="1141" y="449"/>
                  <a:pt x="1122" y="448"/>
                  <a:pt x="1110" y="461"/>
                </a:cubicBezTo>
                <a:lnTo>
                  <a:pt x="765" y="802"/>
                </a:lnTo>
                <a:lnTo>
                  <a:pt x="645" y="683"/>
                </a:lnTo>
                <a:cubicBezTo>
                  <a:pt x="633" y="671"/>
                  <a:pt x="614" y="671"/>
                  <a:pt x="602" y="683"/>
                </a:cubicBezTo>
                <a:lnTo>
                  <a:pt x="489" y="796"/>
                </a:lnTo>
                <a:cubicBezTo>
                  <a:pt x="477" y="808"/>
                  <a:pt x="477" y="827"/>
                  <a:pt x="488" y="839"/>
                </a:cubicBezTo>
                <a:lnTo>
                  <a:pt x="738" y="1097"/>
                </a:lnTo>
                <a:cubicBezTo>
                  <a:pt x="743" y="1103"/>
                  <a:pt x="751" y="1106"/>
                  <a:pt x="760" y="1106"/>
                </a:cubicBezTo>
                <a:lnTo>
                  <a:pt x="760" y="1106"/>
                </a:lnTo>
                <a:cubicBezTo>
                  <a:pt x="768" y="1106"/>
                  <a:pt x="776" y="1103"/>
                  <a:pt x="782" y="1097"/>
                </a:cubicBezTo>
                <a:lnTo>
                  <a:pt x="1266" y="617"/>
                </a:lnTo>
                <a:cubicBezTo>
                  <a:pt x="1272" y="612"/>
                  <a:pt x="1275" y="604"/>
                  <a:pt x="1275" y="596"/>
                </a:cubicBezTo>
                <a:cubicBezTo>
                  <a:pt x="1275" y="587"/>
                  <a:pt x="1272" y="579"/>
                  <a:pt x="1266" y="57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4" name="Google Shape;664;p113"/>
          <p:cNvSpPr/>
          <p:nvPr/>
        </p:nvSpPr>
        <p:spPr>
          <a:xfrm>
            <a:off x="5329833" y="742632"/>
            <a:ext cx="563562" cy="376238"/>
          </a:xfrm>
          <a:custGeom>
            <a:rect b="b" l="l" r="r" t="t"/>
            <a:pathLst>
              <a:path extrusionOk="0" h="1044" w="1566">
                <a:moveTo>
                  <a:pt x="772" y="765"/>
                </a:moveTo>
                <a:lnTo>
                  <a:pt x="717" y="765"/>
                </a:lnTo>
                <a:lnTo>
                  <a:pt x="717" y="800"/>
                </a:lnTo>
                <a:lnTo>
                  <a:pt x="772" y="800"/>
                </a:lnTo>
                <a:lnTo>
                  <a:pt x="772" y="765"/>
                </a:lnTo>
                <a:close/>
                <a:moveTo>
                  <a:pt x="1277" y="856"/>
                </a:moveTo>
                <a:lnTo>
                  <a:pt x="1091" y="856"/>
                </a:lnTo>
                <a:lnTo>
                  <a:pt x="1091" y="792"/>
                </a:lnTo>
                <a:lnTo>
                  <a:pt x="1277" y="792"/>
                </a:lnTo>
                <a:lnTo>
                  <a:pt x="1277" y="856"/>
                </a:lnTo>
                <a:close/>
                <a:moveTo>
                  <a:pt x="1277" y="737"/>
                </a:moveTo>
                <a:lnTo>
                  <a:pt x="1212" y="737"/>
                </a:lnTo>
                <a:lnTo>
                  <a:pt x="1212" y="670"/>
                </a:lnTo>
                <a:lnTo>
                  <a:pt x="1277" y="670"/>
                </a:lnTo>
                <a:lnTo>
                  <a:pt x="1277" y="737"/>
                </a:lnTo>
                <a:close/>
                <a:moveTo>
                  <a:pt x="1157" y="737"/>
                </a:moveTo>
                <a:lnTo>
                  <a:pt x="1091" y="737"/>
                </a:lnTo>
                <a:lnTo>
                  <a:pt x="1091" y="670"/>
                </a:lnTo>
                <a:lnTo>
                  <a:pt x="1157" y="670"/>
                </a:lnTo>
                <a:lnTo>
                  <a:pt x="1157" y="737"/>
                </a:lnTo>
                <a:close/>
                <a:moveTo>
                  <a:pt x="1332" y="615"/>
                </a:moveTo>
                <a:lnTo>
                  <a:pt x="1036" y="615"/>
                </a:lnTo>
                <a:lnTo>
                  <a:pt x="1036" y="911"/>
                </a:lnTo>
                <a:lnTo>
                  <a:pt x="1332" y="911"/>
                </a:lnTo>
                <a:lnTo>
                  <a:pt x="1332" y="615"/>
                </a:lnTo>
                <a:close/>
                <a:moveTo>
                  <a:pt x="490" y="856"/>
                </a:moveTo>
                <a:lnTo>
                  <a:pt x="304" y="856"/>
                </a:lnTo>
                <a:lnTo>
                  <a:pt x="304" y="792"/>
                </a:lnTo>
                <a:lnTo>
                  <a:pt x="490" y="792"/>
                </a:lnTo>
                <a:lnTo>
                  <a:pt x="490" y="856"/>
                </a:lnTo>
                <a:close/>
                <a:moveTo>
                  <a:pt x="490" y="737"/>
                </a:moveTo>
                <a:lnTo>
                  <a:pt x="424" y="737"/>
                </a:lnTo>
                <a:lnTo>
                  <a:pt x="424" y="670"/>
                </a:lnTo>
                <a:lnTo>
                  <a:pt x="490" y="670"/>
                </a:lnTo>
                <a:lnTo>
                  <a:pt x="490" y="737"/>
                </a:lnTo>
                <a:close/>
                <a:moveTo>
                  <a:pt x="369" y="737"/>
                </a:moveTo>
                <a:lnTo>
                  <a:pt x="304" y="737"/>
                </a:lnTo>
                <a:lnTo>
                  <a:pt x="304" y="670"/>
                </a:lnTo>
                <a:lnTo>
                  <a:pt x="369" y="670"/>
                </a:lnTo>
                <a:lnTo>
                  <a:pt x="369" y="737"/>
                </a:lnTo>
                <a:close/>
                <a:moveTo>
                  <a:pt x="545" y="615"/>
                </a:moveTo>
                <a:lnTo>
                  <a:pt x="249" y="615"/>
                </a:lnTo>
                <a:lnTo>
                  <a:pt x="249" y="911"/>
                </a:lnTo>
                <a:lnTo>
                  <a:pt x="545" y="911"/>
                </a:lnTo>
                <a:lnTo>
                  <a:pt x="545" y="615"/>
                </a:lnTo>
                <a:close/>
                <a:moveTo>
                  <a:pt x="1510" y="439"/>
                </a:moveTo>
                <a:lnTo>
                  <a:pt x="1052" y="439"/>
                </a:lnTo>
                <a:lnTo>
                  <a:pt x="759" y="221"/>
                </a:lnTo>
                <a:lnTo>
                  <a:pt x="1510" y="221"/>
                </a:lnTo>
                <a:lnTo>
                  <a:pt x="1510" y="439"/>
                </a:lnTo>
                <a:close/>
                <a:moveTo>
                  <a:pt x="1091" y="164"/>
                </a:moveTo>
                <a:lnTo>
                  <a:pt x="1091" y="153"/>
                </a:lnTo>
                <a:lnTo>
                  <a:pt x="1099" y="153"/>
                </a:lnTo>
                <a:lnTo>
                  <a:pt x="1184" y="153"/>
                </a:lnTo>
                <a:lnTo>
                  <a:pt x="1192" y="153"/>
                </a:lnTo>
                <a:lnTo>
                  <a:pt x="1192" y="164"/>
                </a:lnTo>
                <a:lnTo>
                  <a:pt x="1091" y="164"/>
                </a:lnTo>
                <a:close/>
                <a:moveTo>
                  <a:pt x="1157" y="98"/>
                </a:moveTo>
                <a:lnTo>
                  <a:pt x="1127" y="98"/>
                </a:lnTo>
                <a:lnTo>
                  <a:pt x="1127" y="55"/>
                </a:lnTo>
                <a:lnTo>
                  <a:pt x="1157" y="55"/>
                </a:lnTo>
                <a:lnTo>
                  <a:pt x="1157" y="98"/>
                </a:lnTo>
                <a:close/>
                <a:moveTo>
                  <a:pt x="733" y="270"/>
                </a:moveTo>
                <a:lnTo>
                  <a:pt x="501" y="445"/>
                </a:lnTo>
                <a:cubicBezTo>
                  <a:pt x="488" y="454"/>
                  <a:pt x="486" y="471"/>
                  <a:pt x="495" y="484"/>
                </a:cubicBezTo>
                <a:cubicBezTo>
                  <a:pt x="500" y="491"/>
                  <a:pt x="509" y="495"/>
                  <a:pt x="517" y="495"/>
                </a:cubicBezTo>
                <a:cubicBezTo>
                  <a:pt x="523" y="495"/>
                  <a:pt x="529" y="493"/>
                  <a:pt x="534" y="489"/>
                </a:cubicBezTo>
                <a:lnTo>
                  <a:pt x="779" y="305"/>
                </a:lnTo>
                <a:lnTo>
                  <a:pt x="1026" y="489"/>
                </a:lnTo>
                <a:cubicBezTo>
                  <a:pt x="1031" y="493"/>
                  <a:pt x="1037" y="495"/>
                  <a:pt x="1043" y="495"/>
                </a:cubicBezTo>
                <a:lnTo>
                  <a:pt x="1451" y="495"/>
                </a:lnTo>
                <a:lnTo>
                  <a:pt x="1451" y="988"/>
                </a:lnTo>
                <a:lnTo>
                  <a:pt x="906" y="988"/>
                </a:lnTo>
                <a:lnTo>
                  <a:pt x="906" y="625"/>
                </a:lnTo>
                <a:cubicBezTo>
                  <a:pt x="906" y="572"/>
                  <a:pt x="863" y="529"/>
                  <a:pt x="811" y="529"/>
                </a:cubicBezTo>
                <a:lnTo>
                  <a:pt x="740" y="529"/>
                </a:lnTo>
                <a:cubicBezTo>
                  <a:pt x="687" y="529"/>
                  <a:pt x="644" y="572"/>
                  <a:pt x="644" y="625"/>
                </a:cubicBezTo>
                <a:lnTo>
                  <a:pt x="644" y="988"/>
                </a:lnTo>
                <a:lnTo>
                  <a:pt x="154" y="988"/>
                </a:lnTo>
                <a:lnTo>
                  <a:pt x="154" y="410"/>
                </a:lnTo>
                <a:lnTo>
                  <a:pt x="534" y="122"/>
                </a:lnTo>
                <a:lnTo>
                  <a:pt x="660" y="216"/>
                </a:lnTo>
                <a:lnTo>
                  <a:pt x="660" y="216"/>
                </a:lnTo>
                <a:lnTo>
                  <a:pt x="733" y="270"/>
                </a:lnTo>
                <a:close/>
                <a:moveTo>
                  <a:pt x="699" y="625"/>
                </a:moveTo>
                <a:cubicBezTo>
                  <a:pt x="699" y="602"/>
                  <a:pt x="718" y="584"/>
                  <a:pt x="740" y="584"/>
                </a:cubicBezTo>
                <a:lnTo>
                  <a:pt x="811" y="584"/>
                </a:lnTo>
                <a:cubicBezTo>
                  <a:pt x="833" y="584"/>
                  <a:pt x="851" y="602"/>
                  <a:pt x="851" y="625"/>
                </a:cubicBezTo>
                <a:lnTo>
                  <a:pt x="851" y="988"/>
                </a:lnTo>
                <a:lnTo>
                  <a:pt x="699" y="988"/>
                </a:lnTo>
                <a:lnTo>
                  <a:pt x="699" y="625"/>
                </a:lnTo>
                <a:close/>
                <a:moveTo>
                  <a:pt x="1565" y="194"/>
                </a:moveTo>
                <a:cubicBezTo>
                  <a:pt x="1565" y="178"/>
                  <a:pt x="1553" y="166"/>
                  <a:pt x="1537" y="166"/>
                </a:cubicBezTo>
                <a:lnTo>
                  <a:pt x="1247" y="166"/>
                </a:lnTo>
                <a:lnTo>
                  <a:pt x="1247" y="125"/>
                </a:lnTo>
                <a:cubicBezTo>
                  <a:pt x="1247" y="110"/>
                  <a:pt x="1235" y="98"/>
                  <a:pt x="1220" y="98"/>
                </a:cubicBezTo>
                <a:lnTo>
                  <a:pt x="1212" y="98"/>
                </a:lnTo>
                <a:lnTo>
                  <a:pt x="1212" y="27"/>
                </a:lnTo>
                <a:cubicBezTo>
                  <a:pt x="1212" y="12"/>
                  <a:pt x="1200" y="0"/>
                  <a:pt x="1184" y="0"/>
                </a:cubicBezTo>
                <a:lnTo>
                  <a:pt x="1099" y="0"/>
                </a:lnTo>
                <a:cubicBezTo>
                  <a:pt x="1084" y="0"/>
                  <a:pt x="1071" y="12"/>
                  <a:pt x="1071" y="27"/>
                </a:cubicBezTo>
                <a:lnTo>
                  <a:pt x="1071" y="98"/>
                </a:lnTo>
                <a:lnTo>
                  <a:pt x="1064" y="98"/>
                </a:lnTo>
                <a:cubicBezTo>
                  <a:pt x="1049" y="98"/>
                  <a:pt x="1036" y="110"/>
                  <a:pt x="1036" y="125"/>
                </a:cubicBezTo>
                <a:lnTo>
                  <a:pt x="1036" y="166"/>
                </a:lnTo>
                <a:lnTo>
                  <a:pt x="685" y="166"/>
                </a:lnTo>
                <a:lnTo>
                  <a:pt x="551" y="66"/>
                </a:lnTo>
                <a:cubicBezTo>
                  <a:pt x="541" y="59"/>
                  <a:pt x="528" y="59"/>
                  <a:pt x="518" y="66"/>
                </a:cubicBezTo>
                <a:lnTo>
                  <a:pt x="15" y="445"/>
                </a:lnTo>
                <a:cubicBezTo>
                  <a:pt x="3" y="454"/>
                  <a:pt x="0" y="471"/>
                  <a:pt x="10" y="484"/>
                </a:cubicBezTo>
                <a:cubicBezTo>
                  <a:pt x="15" y="491"/>
                  <a:pt x="23" y="495"/>
                  <a:pt x="32" y="495"/>
                </a:cubicBezTo>
                <a:cubicBezTo>
                  <a:pt x="37" y="495"/>
                  <a:pt x="43" y="493"/>
                  <a:pt x="48" y="489"/>
                </a:cubicBezTo>
                <a:lnTo>
                  <a:pt x="99" y="451"/>
                </a:lnTo>
                <a:lnTo>
                  <a:pt x="99" y="1016"/>
                </a:lnTo>
                <a:cubicBezTo>
                  <a:pt x="99" y="1031"/>
                  <a:pt x="111" y="1043"/>
                  <a:pt x="126" y="1043"/>
                </a:cubicBezTo>
                <a:lnTo>
                  <a:pt x="672" y="1043"/>
                </a:lnTo>
                <a:lnTo>
                  <a:pt x="879" y="1043"/>
                </a:lnTo>
                <a:lnTo>
                  <a:pt x="1479" y="1043"/>
                </a:lnTo>
                <a:cubicBezTo>
                  <a:pt x="1494" y="1043"/>
                  <a:pt x="1506" y="1031"/>
                  <a:pt x="1506" y="1016"/>
                </a:cubicBezTo>
                <a:lnTo>
                  <a:pt x="1506" y="495"/>
                </a:lnTo>
                <a:lnTo>
                  <a:pt x="1537" y="495"/>
                </a:lnTo>
                <a:cubicBezTo>
                  <a:pt x="1553" y="495"/>
                  <a:pt x="1565" y="482"/>
                  <a:pt x="1565" y="467"/>
                </a:cubicBezTo>
                <a:lnTo>
                  <a:pt x="1565" y="19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5" name="Google Shape;665;p113"/>
          <p:cNvSpPr/>
          <p:nvPr/>
        </p:nvSpPr>
        <p:spPr>
          <a:xfrm>
            <a:off x="7624789" y="1601311"/>
            <a:ext cx="387350" cy="455612"/>
          </a:xfrm>
          <a:custGeom>
            <a:rect b="b" l="l" r="r" t="t"/>
            <a:pathLst>
              <a:path extrusionOk="0" h="1264" w="1076">
                <a:moveTo>
                  <a:pt x="763" y="925"/>
                </a:moveTo>
                <a:lnTo>
                  <a:pt x="940" y="925"/>
                </a:lnTo>
                <a:lnTo>
                  <a:pt x="940" y="1206"/>
                </a:lnTo>
                <a:lnTo>
                  <a:pt x="763" y="1206"/>
                </a:lnTo>
                <a:lnTo>
                  <a:pt x="763" y="925"/>
                </a:lnTo>
                <a:close/>
                <a:moveTo>
                  <a:pt x="706" y="1235"/>
                </a:moveTo>
                <a:cubicBezTo>
                  <a:pt x="706" y="1250"/>
                  <a:pt x="718" y="1263"/>
                  <a:pt x="734" y="1263"/>
                </a:cubicBezTo>
                <a:lnTo>
                  <a:pt x="969" y="1263"/>
                </a:lnTo>
                <a:cubicBezTo>
                  <a:pt x="984" y="1263"/>
                  <a:pt x="997" y="1250"/>
                  <a:pt x="997" y="1235"/>
                </a:cubicBezTo>
                <a:lnTo>
                  <a:pt x="997" y="896"/>
                </a:lnTo>
                <a:cubicBezTo>
                  <a:pt x="997" y="880"/>
                  <a:pt x="984" y="867"/>
                  <a:pt x="969" y="867"/>
                </a:cubicBezTo>
                <a:lnTo>
                  <a:pt x="734" y="867"/>
                </a:lnTo>
                <a:cubicBezTo>
                  <a:pt x="718" y="867"/>
                  <a:pt x="706" y="880"/>
                  <a:pt x="706" y="896"/>
                </a:cubicBezTo>
                <a:lnTo>
                  <a:pt x="706" y="1235"/>
                </a:lnTo>
                <a:close/>
                <a:moveTo>
                  <a:pt x="424" y="795"/>
                </a:moveTo>
                <a:lnTo>
                  <a:pt x="601" y="795"/>
                </a:lnTo>
                <a:lnTo>
                  <a:pt x="601" y="1206"/>
                </a:lnTo>
                <a:lnTo>
                  <a:pt x="424" y="1206"/>
                </a:lnTo>
                <a:lnTo>
                  <a:pt x="424" y="795"/>
                </a:lnTo>
                <a:close/>
                <a:moveTo>
                  <a:pt x="367" y="1235"/>
                </a:moveTo>
                <a:cubicBezTo>
                  <a:pt x="367" y="1250"/>
                  <a:pt x="380" y="1263"/>
                  <a:pt x="396" y="1263"/>
                </a:cubicBezTo>
                <a:lnTo>
                  <a:pt x="630" y="1263"/>
                </a:lnTo>
                <a:cubicBezTo>
                  <a:pt x="646" y="1263"/>
                  <a:pt x="659" y="1250"/>
                  <a:pt x="659" y="1235"/>
                </a:cubicBezTo>
                <a:lnTo>
                  <a:pt x="659" y="766"/>
                </a:lnTo>
                <a:cubicBezTo>
                  <a:pt x="659" y="750"/>
                  <a:pt x="646" y="737"/>
                  <a:pt x="630" y="737"/>
                </a:cubicBezTo>
                <a:lnTo>
                  <a:pt x="396" y="737"/>
                </a:lnTo>
                <a:cubicBezTo>
                  <a:pt x="380" y="737"/>
                  <a:pt x="367" y="750"/>
                  <a:pt x="367" y="766"/>
                </a:cubicBezTo>
                <a:lnTo>
                  <a:pt x="367" y="1235"/>
                </a:lnTo>
                <a:close/>
                <a:moveTo>
                  <a:pt x="86" y="664"/>
                </a:moveTo>
                <a:lnTo>
                  <a:pt x="263" y="664"/>
                </a:lnTo>
                <a:lnTo>
                  <a:pt x="263" y="1206"/>
                </a:lnTo>
                <a:lnTo>
                  <a:pt x="86" y="1206"/>
                </a:lnTo>
                <a:lnTo>
                  <a:pt x="86" y="664"/>
                </a:lnTo>
                <a:close/>
                <a:moveTo>
                  <a:pt x="29" y="1235"/>
                </a:moveTo>
                <a:cubicBezTo>
                  <a:pt x="29" y="1250"/>
                  <a:pt x="41" y="1263"/>
                  <a:pt x="57" y="1263"/>
                </a:cubicBezTo>
                <a:lnTo>
                  <a:pt x="292" y="1263"/>
                </a:lnTo>
                <a:cubicBezTo>
                  <a:pt x="307" y="1263"/>
                  <a:pt x="320" y="1250"/>
                  <a:pt x="320" y="1235"/>
                </a:cubicBezTo>
                <a:lnTo>
                  <a:pt x="320" y="636"/>
                </a:lnTo>
                <a:cubicBezTo>
                  <a:pt x="320" y="620"/>
                  <a:pt x="307" y="607"/>
                  <a:pt x="292" y="607"/>
                </a:cubicBezTo>
                <a:lnTo>
                  <a:pt x="57" y="607"/>
                </a:lnTo>
                <a:cubicBezTo>
                  <a:pt x="41" y="607"/>
                  <a:pt x="29" y="620"/>
                  <a:pt x="29" y="636"/>
                </a:cubicBezTo>
                <a:lnTo>
                  <a:pt x="29" y="1235"/>
                </a:lnTo>
                <a:close/>
                <a:moveTo>
                  <a:pt x="1018" y="703"/>
                </a:moveTo>
                <a:lnTo>
                  <a:pt x="855" y="703"/>
                </a:lnTo>
                <a:lnTo>
                  <a:pt x="885" y="674"/>
                </a:lnTo>
                <a:cubicBezTo>
                  <a:pt x="896" y="663"/>
                  <a:pt x="896" y="645"/>
                  <a:pt x="885" y="634"/>
                </a:cubicBezTo>
                <a:lnTo>
                  <a:pt x="598" y="347"/>
                </a:lnTo>
                <a:cubicBezTo>
                  <a:pt x="587" y="336"/>
                  <a:pt x="569" y="336"/>
                  <a:pt x="558" y="347"/>
                </a:cubicBezTo>
                <a:lnTo>
                  <a:pt x="422" y="483"/>
                </a:lnTo>
                <a:lnTo>
                  <a:pt x="72" y="133"/>
                </a:lnTo>
                <a:lnTo>
                  <a:pt x="135" y="69"/>
                </a:lnTo>
                <a:lnTo>
                  <a:pt x="402" y="336"/>
                </a:lnTo>
                <a:cubicBezTo>
                  <a:pt x="413" y="347"/>
                  <a:pt x="431" y="347"/>
                  <a:pt x="442" y="336"/>
                </a:cubicBezTo>
                <a:lnTo>
                  <a:pt x="578" y="200"/>
                </a:lnTo>
                <a:lnTo>
                  <a:pt x="948" y="570"/>
                </a:lnTo>
                <a:cubicBezTo>
                  <a:pt x="960" y="581"/>
                  <a:pt x="978" y="581"/>
                  <a:pt x="989" y="570"/>
                </a:cubicBezTo>
                <a:lnTo>
                  <a:pt x="1018" y="541"/>
                </a:lnTo>
                <a:lnTo>
                  <a:pt x="1018" y="703"/>
                </a:lnTo>
                <a:close/>
                <a:moveTo>
                  <a:pt x="1075" y="472"/>
                </a:moveTo>
                <a:cubicBezTo>
                  <a:pt x="1075" y="460"/>
                  <a:pt x="1068" y="449"/>
                  <a:pt x="1058" y="445"/>
                </a:cubicBezTo>
                <a:cubicBezTo>
                  <a:pt x="1047" y="441"/>
                  <a:pt x="1035" y="443"/>
                  <a:pt x="1026" y="451"/>
                </a:cubicBezTo>
                <a:lnTo>
                  <a:pt x="969" y="509"/>
                </a:lnTo>
                <a:lnTo>
                  <a:pt x="598" y="139"/>
                </a:lnTo>
                <a:cubicBezTo>
                  <a:pt x="587" y="128"/>
                  <a:pt x="569" y="128"/>
                  <a:pt x="558" y="139"/>
                </a:cubicBezTo>
                <a:lnTo>
                  <a:pt x="422" y="275"/>
                </a:lnTo>
                <a:lnTo>
                  <a:pt x="156" y="9"/>
                </a:lnTo>
                <a:cubicBezTo>
                  <a:pt x="150" y="3"/>
                  <a:pt x="143" y="0"/>
                  <a:pt x="135" y="0"/>
                </a:cubicBezTo>
                <a:cubicBezTo>
                  <a:pt x="128" y="0"/>
                  <a:pt x="121" y="3"/>
                  <a:pt x="115" y="9"/>
                </a:cubicBezTo>
                <a:lnTo>
                  <a:pt x="11" y="113"/>
                </a:lnTo>
                <a:cubicBezTo>
                  <a:pt x="0" y="124"/>
                  <a:pt x="0" y="142"/>
                  <a:pt x="11" y="153"/>
                </a:cubicBezTo>
                <a:lnTo>
                  <a:pt x="401" y="544"/>
                </a:lnTo>
                <a:cubicBezTo>
                  <a:pt x="413" y="555"/>
                  <a:pt x="431" y="555"/>
                  <a:pt x="442" y="544"/>
                </a:cubicBezTo>
                <a:lnTo>
                  <a:pt x="578" y="408"/>
                </a:lnTo>
                <a:lnTo>
                  <a:pt x="824" y="654"/>
                </a:lnTo>
                <a:lnTo>
                  <a:pt x="766" y="712"/>
                </a:lnTo>
                <a:cubicBezTo>
                  <a:pt x="758" y="720"/>
                  <a:pt x="755" y="732"/>
                  <a:pt x="760" y="743"/>
                </a:cubicBezTo>
                <a:cubicBezTo>
                  <a:pt x="764" y="754"/>
                  <a:pt x="775" y="761"/>
                  <a:pt x="786" y="761"/>
                </a:cubicBezTo>
                <a:lnTo>
                  <a:pt x="1047" y="761"/>
                </a:lnTo>
                <a:cubicBezTo>
                  <a:pt x="1063" y="761"/>
                  <a:pt x="1075" y="748"/>
                  <a:pt x="1075" y="732"/>
                </a:cubicBezTo>
                <a:lnTo>
                  <a:pt x="1075" y="4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6" name="Google Shape;666;p113"/>
          <p:cNvSpPr/>
          <p:nvPr/>
        </p:nvSpPr>
        <p:spPr>
          <a:xfrm>
            <a:off x="2068048" y="691039"/>
            <a:ext cx="488950" cy="479425"/>
          </a:xfrm>
          <a:custGeom>
            <a:rect b="b" l="l" r="r" t="t"/>
            <a:pathLst>
              <a:path extrusionOk="0" h="1330" w="1360">
                <a:moveTo>
                  <a:pt x="344" y="1126"/>
                </a:moveTo>
                <a:lnTo>
                  <a:pt x="344" y="862"/>
                </a:lnTo>
                <a:lnTo>
                  <a:pt x="448" y="759"/>
                </a:lnTo>
                <a:lnTo>
                  <a:pt x="404" y="715"/>
                </a:lnTo>
                <a:lnTo>
                  <a:pt x="344" y="775"/>
                </a:lnTo>
                <a:lnTo>
                  <a:pt x="344" y="624"/>
                </a:lnTo>
                <a:lnTo>
                  <a:pt x="282" y="624"/>
                </a:lnTo>
                <a:lnTo>
                  <a:pt x="282" y="916"/>
                </a:lnTo>
                <a:lnTo>
                  <a:pt x="194" y="828"/>
                </a:lnTo>
                <a:lnTo>
                  <a:pt x="150" y="871"/>
                </a:lnTo>
                <a:lnTo>
                  <a:pt x="282" y="1003"/>
                </a:lnTo>
                <a:lnTo>
                  <a:pt x="282" y="1126"/>
                </a:lnTo>
                <a:cubicBezTo>
                  <a:pt x="159" y="1110"/>
                  <a:pt x="62" y="1006"/>
                  <a:pt x="62" y="878"/>
                </a:cubicBezTo>
                <a:cubicBezTo>
                  <a:pt x="62" y="769"/>
                  <a:pt x="225" y="485"/>
                  <a:pt x="313" y="343"/>
                </a:cubicBezTo>
                <a:cubicBezTo>
                  <a:pt x="402" y="485"/>
                  <a:pt x="565" y="769"/>
                  <a:pt x="565" y="878"/>
                </a:cubicBezTo>
                <a:cubicBezTo>
                  <a:pt x="565" y="1006"/>
                  <a:pt x="468" y="1110"/>
                  <a:pt x="344" y="1126"/>
                </a:cubicBezTo>
                <a:close/>
                <a:moveTo>
                  <a:pt x="339" y="268"/>
                </a:moveTo>
                <a:cubicBezTo>
                  <a:pt x="328" y="251"/>
                  <a:pt x="299" y="251"/>
                  <a:pt x="287" y="268"/>
                </a:cubicBezTo>
                <a:cubicBezTo>
                  <a:pt x="258" y="314"/>
                  <a:pt x="0" y="717"/>
                  <a:pt x="0" y="878"/>
                </a:cubicBezTo>
                <a:cubicBezTo>
                  <a:pt x="0" y="1040"/>
                  <a:pt x="124" y="1174"/>
                  <a:pt x="282" y="1189"/>
                </a:cubicBezTo>
                <a:lnTo>
                  <a:pt x="282" y="1329"/>
                </a:lnTo>
                <a:lnTo>
                  <a:pt x="344" y="1329"/>
                </a:lnTo>
                <a:lnTo>
                  <a:pt x="344" y="1189"/>
                </a:lnTo>
                <a:cubicBezTo>
                  <a:pt x="503" y="1174"/>
                  <a:pt x="627" y="1040"/>
                  <a:pt x="627" y="878"/>
                </a:cubicBezTo>
                <a:cubicBezTo>
                  <a:pt x="627" y="717"/>
                  <a:pt x="369" y="314"/>
                  <a:pt x="339" y="268"/>
                </a:cubicBezTo>
                <a:close/>
                <a:moveTo>
                  <a:pt x="858" y="384"/>
                </a:moveTo>
                <a:cubicBezTo>
                  <a:pt x="778" y="230"/>
                  <a:pt x="679" y="79"/>
                  <a:pt x="678" y="78"/>
                </a:cubicBezTo>
                <a:cubicBezTo>
                  <a:pt x="666" y="60"/>
                  <a:pt x="637" y="60"/>
                  <a:pt x="626" y="78"/>
                </a:cubicBezTo>
                <a:cubicBezTo>
                  <a:pt x="625" y="79"/>
                  <a:pt x="526" y="230"/>
                  <a:pt x="446" y="384"/>
                </a:cubicBezTo>
                <a:lnTo>
                  <a:pt x="501" y="412"/>
                </a:lnTo>
                <a:cubicBezTo>
                  <a:pt x="555" y="309"/>
                  <a:pt x="618" y="207"/>
                  <a:pt x="652" y="152"/>
                </a:cubicBezTo>
                <a:cubicBezTo>
                  <a:pt x="686" y="207"/>
                  <a:pt x="749" y="309"/>
                  <a:pt x="803" y="412"/>
                </a:cubicBezTo>
                <a:lnTo>
                  <a:pt x="858" y="384"/>
                </a:lnTo>
                <a:close/>
                <a:moveTo>
                  <a:pt x="1118" y="254"/>
                </a:moveTo>
                <a:cubicBezTo>
                  <a:pt x="1065" y="254"/>
                  <a:pt x="1022" y="211"/>
                  <a:pt x="1022" y="158"/>
                </a:cubicBezTo>
                <a:cubicBezTo>
                  <a:pt x="1022" y="105"/>
                  <a:pt x="1065" y="62"/>
                  <a:pt x="1118" y="62"/>
                </a:cubicBezTo>
                <a:cubicBezTo>
                  <a:pt x="1171" y="62"/>
                  <a:pt x="1214" y="105"/>
                  <a:pt x="1214" y="158"/>
                </a:cubicBezTo>
                <a:cubicBezTo>
                  <a:pt x="1214" y="211"/>
                  <a:pt x="1171" y="254"/>
                  <a:pt x="1118" y="254"/>
                </a:cubicBezTo>
                <a:close/>
                <a:moveTo>
                  <a:pt x="1118" y="0"/>
                </a:moveTo>
                <a:cubicBezTo>
                  <a:pt x="1030" y="0"/>
                  <a:pt x="960" y="71"/>
                  <a:pt x="960" y="158"/>
                </a:cubicBezTo>
                <a:cubicBezTo>
                  <a:pt x="960" y="245"/>
                  <a:pt x="1030" y="316"/>
                  <a:pt x="1118" y="316"/>
                </a:cubicBezTo>
                <a:cubicBezTo>
                  <a:pt x="1205" y="316"/>
                  <a:pt x="1276" y="245"/>
                  <a:pt x="1276" y="158"/>
                </a:cubicBezTo>
                <a:cubicBezTo>
                  <a:pt x="1276" y="71"/>
                  <a:pt x="1205" y="0"/>
                  <a:pt x="1118" y="0"/>
                </a:cubicBezTo>
                <a:close/>
                <a:moveTo>
                  <a:pt x="1118" y="632"/>
                </a:moveTo>
                <a:cubicBezTo>
                  <a:pt x="1092" y="513"/>
                  <a:pt x="979" y="423"/>
                  <a:pt x="850" y="423"/>
                </a:cubicBezTo>
                <a:cubicBezTo>
                  <a:pt x="717" y="423"/>
                  <a:pt x="609" y="522"/>
                  <a:pt x="594" y="659"/>
                </a:cubicBezTo>
                <a:lnTo>
                  <a:pt x="656" y="666"/>
                </a:lnTo>
                <a:cubicBezTo>
                  <a:pt x="668" y="560"/>
                  <a:pt x="747" y="485"/>
                  <a:pt x="850" y="485"/>
                </a:cubicBezTo>
                <a:cubicBezTo>
                  <a:pt x="957" y="485"/>
                  <a:pt x="1050" y="565"/>
                  <a:pt x="1061" y="666"/>
                </a:cubicBezTo>
                <a:cubicBezTo>
                  <a:pt x="1063" y="681"/>
                  <a:pt x="1078" y="693"/>
                  <a:pt x="1093" y="693"/>
                </a:cubicBezTo>
                <a:cubicBezTo>
                  <a:pt x="1206" y="693"/>
                  <a:pt x="1297" y="785"/>
                  <a:pt x="1297" y="897"/>
                </a:cubicBezTo>
                <a:cubicBezTo>
                  <a:pt x="1297" y="1009"/>
                  <a:pt x="1206" y="1101"/>
                  <a:pt x="1093" y="1101"/>
                </a:cubicBezTo>
                <a:lnTo>
                  <a:pt x="881" y="1101"/>
                </a:lnTo>
                <a:lnTo>
                  <a:pt x="881" y="1003"/>
                </a:lnTo>
                <a:lnTo>
                  <a:pt x="984" y="900"/>
                </a:lnTo>
                <a:lnTo>
                  <a:pt x="940" y="856"/>
                </a:lnTo>
                <a:lnTo>
                  <a:pt x="881" y="916"/>
                </a:lnTo>
                <a:lnTo>
                  <a:pt x="881" y="652"/>
                </a:lnTo>
                <a:lnTo>
                  <a:pt x="819" y="652"/>
                </a:lnTo>
                <a:lnTo>
                  <a:pt x="819" y="916"/>
                </a:lnTo>
                <a:lnTo>
                  <a:pt x="759" y="856"/>
                </a:lnTo>
                <a:lnTo>
                  <a:pt x="715" y="900"/>
                </a:lnTo>
                <a:lnTo>
                  <a:pt x="819" y="1003"/>
                </a:lnTo>
                <a:lnTo>
                  <a:pt x="819" y="1101"/>
                </a:lnTo>
                <a:lnTo>
                  <a:pt x="596" y="1101"/>
                </a:lnTo>
                <a:lnTo>
                  <a:pt x="596" y="1163"/>
                </a:lnTo>
                <a:lnTo>
                  <a:pt x="819" y="1163"/>
                </a:lnTo>
                <a:lnTo>
                  <a:pt x="819" y="1329"/>
                </a:lnTo>
                <a:lnTo>
                  <a:pt x="881" y="1329"/>
                </a:lnTo>
                <a:lnTo>
                  <a:pt x="881" y="1163"/>
                </a:lnTo>
                <a:lnTo>
                  <a:pt x="1093" y="1163"/>
                </a:lnTo>
                <a:cubicBezTo>
                  <a:pt x="1240" y="1163"/>
                  <a:pt x="1359" y="1044"/>
                  <a:pt x="1359" y="897"/>
                </a:cubicBezTo>
                <a:cubicBezTo>
                  <a:pt x="1359" y="759"/>
                  <a:pt x="1254" y="646"/>
                  <a:pt x="1118" y="63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7" name="Google Shape;667;p113"/>
          <p:cNvSpPr/>
          <p:nvPr/>
        </p:nvSpPr>
        <p:spPr>
          <a:xfrm>
            <a:off x="4346336" y="1558449"/>
            <a:ext cx="346075" cy="541337"/>
          </a:xfrm>
          <a:custGeom>
            <a:rect b="b" l="l" r="r" t="t"/>
            <a:pathLst>
              <a:path extrusionOk="0" h="1502" w="960">
                <a:moveTo>
                  <a:pt x="480" y="363"/>
                </a:moveTo>
                <a:cubicBezTo>
                  <a:pt x="440" y="363"/>
                  <a:pt x="408" y="331"/>
                  <a:pt x="408" y="292"/>
                </a:cubicBezTo>
                <a:cubicBezTo>
                  <a:pt x="408" y="252"/>
                  <a:pt x="440" y="220"/>
                  <a:pt x="480" y="220"/>
                </a:cubicBezTo>
                <a:cubicBezTo>
                  <a:pt x="519" y="220"/>
                  <a:pt x="551" y="252"/>
                  <a:pt x="551" y="292"/>
                </a:cubicBezTo>
                <a:cubicBezTo>
                  <a:pt x="551" y="331"/>
                  <a:pt x="519" y="363"/>
                  <a:pt x="480" y="363"/>
                </a:cubicBezTo>
                <a:close/>
                <a:moveTo>
                  <a:pt x="480" y="158"/>
                </a:moveTo>
                <a:cubicBezTo>
                  <a:pt x="406" y="158"/>
                  <a:pt x="346" y="218"/>
                  <a:pt x="346" y="292"/>
                </a:cubicBezTo>
                <a:cubicBezTo>
                  <a:pt x="346" y="365"/>
                  <a:pt x="406" y="425"/>
                  <a:pt x="480" y="425"/>
                </a:cubicBezTo>
                <a:cubicBezTo>
                  <a:pt x="553" y="425"/>
                  <a:pt x="613" y="365"/>
                  <a:pt x="613" y="292"/>
                </a:cubicBezTo>
                <a:cubicBezTo>
                  <a:pt x="613" y="218"/>
                  <a:pt x="553" y="158"/>
                  <a:pt x="480" y="158"/>
                </a:cubicBezTo>
                <a:close/>
                <a:moveTo>
                  <a:pt x="480" y="649"/>
                </a:moveTo>
                <a:cubicBezTo>
                  <a:pt x="440" y="649"/>
                  <a:pt x="408" y="616"/>
                  <a:pt x="408" y="577"/>
                </a:cubicBezTo>
                <a:cubicBezTo>
                  <a:pt x="408" y="537"/>
                  <a:pt x="440" y="505"/>
                  <a:pt x="480" y="505"/>
                </a:cubicBezTo>
                <a:cubicBezTo>
                  <a:pt x="519" y="505"/>
                  <a:pt x="551" y="537"/>
                  <a:pt x="551" y="577"/>
                </a:cubicBezTo>
                <a:cubicBezTo>
                  <a:pt x="551" y="616"/>
                  <a:pt x="519" y="649"/>
                  <a:pt x="480" y="649"/>
                </a:cubicBezTo>
                <a:close/>
                <a:moveTo>
                  <a:pt x="480" y="443"/>
                </a:moveTo>
                <a:cubicBezTo>
                  <a:pt x="406" y="443"/>
                  <a:pt x="346" y="503"/>
                  <a:pt x="346" y="577"/>
                </a:cubicBezTo>
                <a:cubicBezTo>
                  <a:pt x="346" y="650"/>
                  <a:pt x="406" y="710"/>
                  <a:pt x="480" y="710"/>
                </a:cubicBezTo>
                <a:cubicBezTo>
                  <a:pt x="553" y="710"/>
                  <a:pt x="613" y="650"/>
                  <a:pt x="613" y="577"/>
                </a:cubicBezTo>
                <a:cubicBezTo>
                  <a:pt x="613" y="503"/>
                  <a:pt x="553" y="443"/>
                  <a:pt x="480" y="443"/>
                </a:cubicBezTo>
                <a:close/>
                <a:moveTo>
                  <a:pt x="480" y="934"/>
                </a:moveTo>
                <a:cubicBezTo>
                  <a:pt x="440" y="934"/>
                  <a:pt x="408" y="901"/>
                  <a:pt x="408" y="862"/>
                </a:cubicBezTo>
                <a:cubicBezTo>
                  <a:pt x="408" y="822"/>
                  <a:pt x="440" y="790"/>
                  <a:pt x="480" y="790"/>
                </a:cubicBezTo>
                <a:cubicBezTo>
                  <a:pt x="519" y="790"/>
                  <a:pt x="551" y="822"/>
                  <a:pt x="551" y="862"/>
                </a:cubicBezTo>
                <a:cubicBezTo>
                  <a:pt x="551" y="901"/>
                  <a:pt x="519" y="934"/>
                  <a:pt x="480" y="934"/>
                </a:cubicBezTo>
                <a:close/>
                <a:moveTo>
                  <a:pt x="480" y="729"/>
                </a:moveTo>
                <a:cubicBezTo>
                  <a:pt x="406" y="729"/>
                  <a:pt x="346" y="788"/>
                  <a:pt x="346" y="862"/>
                </a:cubicBezTo>
                <a:cubicBezTo>
                  <a:pt x="346" y="935"/>
                  <a:pt x="406" y="996"/>
                  <a:pt x="480" y="996"/>
                </a:cubicBezTo>
                <a:cubicBezTo>
                  <a:pt x="553" y="996"/>
                  <a:pt x="613" y="936"/>
                  <a:pt x="613" y="862"/>
                </a:cubicBezTo>
                <a:cubicBezTo>
                  <a:pt x="613" y="789"/>
                  <a:pt x="553" y="729"/>
                  <a:pt x="480" y="729"/>
                </a:cubicBezTo>
                <a:close/>
                <a:moveTo>
                  <a:pt x="741" y="348"/>
                </a:moveTo>
                <a:lnTo>
                  <a:pt x="741" y="222"/>
                </a:lnTo>
                <a:lnTo>
                  <a:pt x="875" y="222"/>
                </a:lnTo>
                <a:lnTo>
                  <a:pt x="741" y="348"/>
                </a:lnTo>
                <a:close/>
                <a:moveTo>
                  <a:pt x="680" y="989"/>
                </a:moveTo>
                <a:cubicBezTo>
                  <a:pt x="680" y="1006"/>
                  <a:pt x="665" y="1020"/>
                  <a:pt x="648" y="1020"/>
                </a:cubicBezTo>
                <a:lnTo>
                  <a:pt x="311" y="1020"/>
                </a:lnTo>
                <a:cubicBezTo>
                  <a:pt x="294" y="1020"/>
                  <a:pt x="280" y="1006"/>
                  <a:pt x="280" y="989"/>
                </a:cubicBezTo>
                <a:lnTo>
                  <a:pt x="280" y="165"/>
                </a:lnTo>
                <a:cubicBezTo>
                  <a:pt x="280" y="147"/>
                  <a:pt x="294" y="133"/>
                  <a:pt x="311" y="133"/>
                </a:cubicBezTo>
                <a:lnTo>
                  <a:pt x="642" y="133"/>
                </a:lnTo>
                <a:lnTo>
                  <a:pt x="642" y="133"/>
                </a:lnTo>
                <a:lnTo>
                  <a:pt x="642" y="133"/>
                </a:lnTo>
                <a:lnTo>
                  <a:pt x="648" y="133"/>
                </a:lnTo>
                <a:cubicBezTo>
                  <a:pt x="665" y="133"/>
                  <a:pt x="680" y="147"/>
                  <a:pt x="680" y="165"/>
                </a:cubicBezTo>
                <a:lnTo>
                  <a:pt x="680" y="989"/>
                </a:lnTo>
                <a:close/>
                <a:moveTo>
                  <a:pt x="367" y="72"/>
                </a:moveTo>
                <a:cubicBezTo>
                  <a:pt x="372" y="66"/>
                  <a:pt x="378" y="62"/>
                  <a:pt x="386" y="62"/>
                </a:cubicBezTo>
                <a:lnTo>
                  <a:pt x="573" y="62"/>
                </a:lnTo>
                <a:cubicBezTo>
                  <a:pt x="581" y="62"/>
                  <a:pt x="587" y="66"/>
                  <a:pt x="592" y="72"/>
                </a:cubicBezTo>
                <a:lnTo>
                  <a:pt x="367" y="72"/>
                </a:lnTo>
                <a:close/>
                <a:moveTo>
                  <a:pt x="84" y="222"/>
                </a:moveTo>
                <a:lnTo>
                  <a:pt x="218" y="222"/>
                </a:lnTo>
                <a:lnTo>
                  <a:pt x="218" y="348"/>
                </a:lnTo>
                <a:lnTo>
                  <a:pt x="84" y="222"/>
                </a:lnTo>
                <a:close/>
                <a:moveTo>
                  <a:pt x="218" y="506"/>
                </a:moveTo>
                <a:lnTo>
                  <a:pt x="218" y="633"/>
                </a:lnTo>
                <a:lnTo>
                  <a:pt x="84" y="506"/>
                </a:lnTo>
                <a:lnTo>
                  <a:pt x="218" y="506"/>
                </a:lnTo>
                <a:close/>
                <a:moveTo>
                  <a:pt x="218" y="791"/>
                </a:moveTo>
                <a:lnTo>
                  <a:pt x="218" y="917"/>
                </a:lnTo>
                <a:lnTo>
                  <a:pt x="84" y="791"/>
                </a:lnTo>
                <a:lnTo>
                  <a:pt x="218" y="791"/>
                </a:lnTo>
                <a:close/>
                <a:moveTo>
                  <a:pt x="875" y="791"/>
                </a:moveTo>
                <a:lnTo>
                  <a:pt x="741" y="917"/>
                </a:lnTo>
                <a:lnTo>
                  <a:pt x="741" y="791"/>
                </a:lnTo>
                <a:lnTo>
                  <a:pt x="875" y="791"/>
                </a:lnTo>
                <a:close/>
                <a:moveTo>
                  <a:pt x="741" y="633"/>
                </a:moveTo>
                <a:lnTo>
                  <a:pt x="741" y="506"/>
                </a:lnTo>
                <a:lnTo>
                  <a:pt x="875" y="506"/>
                </a:lnTo>
                <a:lnTo>
                  <a:pt x="741" y="633"/>
                </a:lnTo>
                <a:close/>
                <a:moveTo>
                  <a:pt x="741" y="445"/>
                </a:moveTo>
                <a:lnTo>
                  <a:pt x="741" y="433"/>
                </a:lnTo>
                <a:lnTo>
                  <a:pt x="939" y="246"/>
                </a:lnTo>
                <a:cubicBezTo>
                  <a:pt x="954" y="232"/>
                  <a:pt x="959" y="211"/>
                  <a:pt x="951" y="191"/>
                </a:cubicBezTo>
                <a:cubicBezTo>
                  <a:pt x="944" y="172"/>
                  <a:pt x="926" y="160"/>
                  <a:pt x="905" y="160"/>
                </a:cubicBezTo>
                <a:lnTo>
                  <a:pt x="741" y="160"/>
                </a:lnTo>
                <a:cubicBezTo>
                  <a:pt x="739" y="116"/>
                  <a:pt x="705" y="80"/>
                  <a:pt x="662" y="73"/>
                </a:cubicBezTo>
                <a:lnTo>
                  <a:pt x="652" y="51"/>
                </a:lnTo>
                <a:cubicBezTo>
                  <a:pt x="638" y="20"/>
                  <a:pt x="607" y="0"/>
                  <a:pt x="573" y="0"/>
                </a:cubicBezTo>
                <a:lnTo>
                  <a:pt x="386" y="0"/>
                </a:lnTo>
                <a:cubicBezTo>
                  <a:pt x="352" y="0"/>
                  <a:pt x="321" y="20"/>
                  <a:pt x="307" y="51"/>
                </a:cubicBezTo>
                <a:lnTo>
                  <a:pt x="297" y="73"/>
                </a:lnTo>
                <a:cubicBezTo>
                  <a:pt x="254" y="80"/>
                  <a:pt x="221" y="116"/>
                  <a:pt x="218" y="160"/>
                </a:cubicBezTo>
                <a:lnTo>
                  <a:pt x="54" y="160"/>
                </a:lnTo>
                <a:cubicBezTo>
                  <a:pt x="34" y="160"/>
                  <a:pt x="15" y="172"/>
                  <a:pt x="8" y="191"/>
                </a:cubicBezTo>
                <a:cubicBezTo>
                  <a:pt x="0" y="211"/>
                  <a:pt x="5" y="232"/>
                  <a:pt x="20" y="246"/>
                </a:cubicBezTo>
                <a:lnTo>
                  <a:pt x="218" y="433"/>
                </a:lnTo>
                <a:lnTo>
                  <a:pt x="218" y="445"/>
                </a:lnTo>
                <a:lnTo>
                  <a:pt x="54" y="445"/>
                </a:lnTo>
                <a:cubicBezTo>
                  <a:pt x="34" y="445"/>
                  <a:pt x="15" y="457"/>
                  <a:pt x="8" y="476"/>
                </a:cubicBezTo>
                <a:cubicBezTo>
                  <a:pt x="0" y="495"/>
                  <a:pt x="5" y="517"/>
                  <a:pt x="20" y="531"/>
                </a:cubicBezTo>
                <a:lnTo>
                  <a:pt x="218" y="718"/>
                </a:lnTo>
                <a:lnTo>
                  <a:pt x="218" y="730"/>
                </a:lnTo>
                <a:lnTo>
                  <a:pt x="54" y="730"/>
                </a:lnTo>
                <a:cubicBezTo>
                  <a:pt x="34" y="730"/>
                  <a:pt x="15" y="742"/>
                  <a:pt x="8" y="761"/>
                </a:cubicBezTo>
                <a:cubicBezTo>
                  <a:pt x="0" y="780"/>
                  <a:pt x="5" y="801"/>
                  <a:pt x="20" y="816"/>
                </a:cubicBezTo>
                <a:lnTo>
                  <a:pt x="219" y="1004"/>
                </a:lnTo>
                <a:cubicBezTo>
                  <a:pt x="226" y="1048"/>
                  <a:pt x="265" y="1082"/>
                  <a:pt x="311" y="1082"/>
                </a:cubicBezTo>
                <a:lnTo>
                  <a:pt x="376" y="1082"/>
                </a:lnTo>
                <a:lnTo>
                  <a:pt x="376" y="1501"/>
                </a:lnTo>
                <a:lnTo>
                  <a:pt x="437" y="1501"/>
                </a:lnTo>
                <a:lnTo>
                  <a:pt x="437" y="1082"/>
                </a:lnTo>
                <a:lnTo>
                  <a:pt x="522" y="1082"/>
                </a:lnTo>
                <a:lnTo>
                  <a:pt x="522" y="1501"/>
                </a:lnTo>
                <a:lnTo>
                  <a:pt x="584" y="1501"/>
                </a:lnTo>
                <a:lnTo>
                  <a:pt x="584" y="1082"/>
                </a:lnTo>
                <a:lnTo>
                  <a:pt x="648" y="1082"/>
                </a:lnTo>
                <a:cubicBezTo>
                  <a:pt x="695" y="1082"/>
                  <a:pt x="733" y="1048"/>
                  <a:pt x="740" y="1004"/>
                </a:cubicBezTo>
                <a:lnTo>
                  <a:pt x="939" y="816"/>
                </a:lnTo>
                <a:cubicBezTo>
                  <a:pt x="954" y="801"/>
                  <a:pt x="959" y="780"/>
                  <a:pt x="951" y="761"/>
                </a:cubicBezTo>
                <a:cubicBezTo>
                  <a:pt x="944" y="742"/>
                  <a:pt x="926" y="730"/>
                  <a:pt x="905" y="730"/>
                </a:cubicBezTo>
                <a:lnTo>
                  <a:pt x="741" y="730"/>
                </a:lnTo>
                <a:lnTo>
                  <a:pt x="741" y="718"/>
                </a:lnTo>
                <a:lnTo>
                  <a:pt x="939" y="531"/>
                </a:lnTo>
                <a:cubicBezTo>
                  <a:pt x="954" y="517"/>
                  <a:pt x="959" y="495"/>
                  <a:pt x="951" y="476"/>
                </a:cubicBezTo>
                <a:cubicBezTo>
                  <a:pt x="944" y="457"/>
                  <a:pt x="926" y="445"/>
                  <a:pt x="905" y="445"/>
                </a:cubicBezTo>
                <a:lnTo>
                  <a:pt x="741" y="4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8" name="Google Shape;668;p113"/>
          <p:cNvSpPr/>
          <p:nvPr/>
        </p:nvSpPr>
        <p:spPr>
          <a:xfrm>
            <a:off x="3166952" y="691039"/>
            <a:ext cx="490537" cy="479425"/>
          </a:xfrm>
          <a:custGeom>
            <a:rect b="b" l="l" r="r" t="t"/>
            <a:pathLst>
              <a:path extrusionOk="0" h="1330" w="1363">
                <a:moveTo>
                  <a:pt x="485" y="642"/>
                </a:moveTo>
                <a:lnTo>
                  <a:pt x="551" y="708"/>
                </a:lnTo>
                <a:lnTo>
                  <a:pt x="485" y="775"/>
                </a:lnTo>
                <a:lnTo>
                  <a:pt x="485" y="642"/>
                </a:lnTo>
                <a:close/>
                <a:moveTo>
                  <a:pt x="485" y="924"/>
                </a:moveTo>
                <a:lnTo>
                  <a:pt x="551" y="991"/>
                </a:lnTo>
                <a:lnTo>
                  <a:pt x="485" y="1057"/>
                </a:lnTo>
                <a:lnTo>
                  <a:pt x="485" y="924"/>
                </a:lnTo>
                <a:close/>
                <a:moveTo>
                  <a:pt x="498" y="1132"/>
                </a:moveTo>
                <a:lnTo>
                  <a:pt x="564" y="1066"/>
                </a:lnTo>
                <a:lnTo>
                  <a:pt x="564" y="1198"/>
                </a:lnTo>
                <a:lnTo>
                  <a:pt x="498" y="1132"/>
                </a:lnTo>
                <a:close/>
                <a:moveTo>
                  <a:pt x="564" y="916"/>
                </a:moveTo>
                <a:lnTo>
                  <a:pt x="498" y="850"/>
                </a:lnTo>
                <a:lnTo>
                  <a:pt x="564" y="783"/>
                </a:lnTo>
                <a:lnTo>
                  <a:pt x="564" y="916"/>
                </a:lnTo>
                <a:close/>
                <a:moveTo>
                  <a:pt x="485" y="511"/>
                </a:moveTo>
                <a:lnTo>
                  <a:pt x="423" y="511"/>
                </a:lnTo>
                <a:lnTo>
                  <a:pt x="423" y="1329"/>
                </a:lnTo>
                <a:lnTo>
                  <a:pt x="485" y="1329"/>
                </a:lnTo>
                <a:lnTo>
                  <a:pt x="485" y="1207"/>
                </a:lnTo>
                <a:lnTo>
                  <a:pt x="564" y="1286"/>
                </a:lnTo>
                <a:lnTo>
                  <a:pt x="564" y="1329"/>
                </a:lnTo>
                <a:lnTo>
                  <a:pt x="626" y="1329"/>
                </a:lnTo>
                <a:lnTo>
                  <a:pt x="626" y="511"/>
                </a:lnTo>
                <a:lnTo>
                  <a:pt x="564" y="511"/>
                </a:lnTo>
                <a:lnTo>
                  <a:pt x="564" y="634"/>
                </a:lnTo>
                <a:lnTo>
                  <a:pt x="485" y="554"/>
                </a:lnTo>
                <a:lnTo>
                  <a:pt x="485" y="511"/>
                </a:lnTo>
                <a:close/>
                <a:moveTo>
                  <a:pt x="1254" y="423"/>
                </a:moveTo>
                <a:lnTo>
                  <a:pt x="1037" y="423"/>
                </a:lnTo>
                <a:lnTo>
                  <a:pt x="1116" y="344"/>
                </a:lnTo>
                <a:lnTo>
                  <a:pt x="1175" y="344"/>
                </a:lnTo>
                <a:lnTo>
                  <a:pt x="1254" y="423"/>
                </a:lnTo>
                <a:close/>
                <a:moveTo>
                  <a:pt x="915" y="282"/>
                </a:moveTo>
                <a:lnTo>
                  <a:pt x="285" y="282"/>
                </a:lnTo>
                <a:lnTo>
                  <a:pt x="156" y="282"/>
                </a:lnTo>
                <a:lnTo>
                  <a:pt x="423" y="91"/>
                </a:lnTo>
                <a:lnTo>
                  <a:pt x="423" y="257"/>
                </a:lnTo>
                <a:lnTo>
                  <a:pt x="485" y="257"/>
                </a:lnTo>
                <a:lnTo>
                  <a:pt x="485" y="99"/>
                </a:lnTo>
                <a:lnTo>
                  <a:pt x="564" y="237"/>
                </a:lnTo>
                <a:lnTo>
                  <a:pt x="564" y="257"/>
                </a:lnTo>
                <a:lnTo>
                  <a:pt x="626" y="257"/>
                </a:lnTo>
                <a:lnTo>
                  <a:pt x="626" y="229"/>
                </a:lnTo>
                <a:cubicBezTo>
                  <a:pt x="626" y="223"/>
                  <a:pt x="625" y="218"/>
                  <a:pt x="622" y="213"/>
                </a:cubicBezTo>
                <a:lnTo>
                  <a:pt x="560" y="105"/>
                </a:lnTo>
                <a:lnTo>
                  <a:pt x="915" y="282"/>
                </a:lnTo>
                <a:close/>
                <a:moveTo>
                  <a:pt x="62" y="344"/>
                </a:moveTo>
                <a:lnTo>
                  <a:pt x="254" y="344"/>
                </a:lnTo>
                <a:lnTo>
                  <a:pt x="254" y="536"/>
                </a:lnTo>
                <a:lnTo>
                  <a:pt x="62" y="536"/>
                </a:lnTo>
                <a:lnTo>
                  <a:pt x="62" y="344"/>
                </a:lnTo>
                <a:close/>
                <a:moveTo>
                  <a:pt x="316" y="423"/>
                </a:moveTo>
                <a:lnTo>
                  <a:pt x="316" y="344"/>
                </a:lnTo>
                <a:lnTo>
                  <a:pt x="464" y="344"/>
                </a:lnTo>
                <a:lnTo>
                  <a:pt x="385" y="423"/>
                </a:lnTo>
                <a:lnTo>
                  <a:pt x="316" y="423"/>
                </a:lnTo>
                <a:close/>
                <a:moveTo>
                  <a:pt x="896" y="344"/>
                </a:moveTo>
                <a:lnTo>
                  <a:pt x="1028" y="344"/>
                </a:lnTo>
                <a:lnTo>
                  <a:pt x="962" y="411"/>
                </a:lnTo>
                <a:lnTo>
                  <a:pt x="896" y="344"/>
                </a:lnTo>
                <a:close/>
                <a:moveTo>
                  <a:pt x="887" y="423"/>
                </a:moveTo>
                <a:lnTo>
                  <a:pt x="755" y="423"/>
                </a:lnTo>
                <a:lnTo>
                  <a:pt x="821" y="357"/>
                </a:lnTo>
                <a:lnTo>
                  <a:pt x="887" y="423"/>
                </a:lnTo>
                <a:close/>
                <a:moveTo>
                  <a:pt x="605" y="423"/>
                </a:moveTo>
                <a:lnTo>
                  <a:pt x="472" y="423"/>
                </a:lnTo>
                <a:lnTo>
                  <a:pt x="539" y="357"/>
                </a:lnTo>
                <a:lnTo>
                  <a:pt x="605" y="423"/>
                </a:lnTo>
                <a:close/>
                <a:moveTo>
                  <a:pt x="614" y="344"/>
                </a:moveTo>
                <a:lnTo>
                  <a:pt x="746" y="344"/>
                </a:lnTo>
                <a:lnTo>
                  <a:pt x="680" y="411"/>
                </a:lnTo>
                <a:lnTo>
                  <a:pt x="614" y="344"/>
                </a:lnTo>
                <a:close/>
                <a:moveTo>
                  <a:pt x="1047" y="704"/>
                </a:moveTo>
                <a:lnTo>
                  <a:pt x="1154" y="847"/>
                </a:lnTo>
                <a:lnTo>
                  <a:pt x="939" y="847"/>
                </a:lnTo>
                <a:lnTo>
                  <a:pt x="1047" y="704"/>
                </a:lnTo>
                <a:close/>
                <a:moveTo>
                  <a:pt x="1210" y="291"/>
                </a:moveTo>
                <a:cubicBezTo>
                  <a:pt x="1204" y="286"/>
                  <a:pt x="1196" y="282"/>
                  <a:pt x="1188" y="282"/>
                </a:cubicBezTo>
                <a:lnTo>
                  <a:pt x="1054" y="282"/>
                </a:lnTo>
                <a:lnTo>
                  <a:pt x="496" y="3"/>
                </a:lnTo>
                <a:lnTo>
                  <a:pt x="496" y="4"/>
                </a:lnTo>
                <a:cubicBezTo>
                  <a:pt x="492" y="2"/>
                  <a:pt x="487" y="0"/>
                  <a:pt x="482" y="0"/>
                </a:cubicBezTo>
                <a:lnTo>
                  <a:pt x="454" y="0"/>
                </a:lnTo>
                <a:cubicBezTo>
                  <a:pt x="447" y="0"/>
                  <a:pt x="441" y="3"/>
                  <a:pt x="436" y="6"/>
                </a:cubicBezTo>
                <a:lnTo>
                  <a:pt x="436" y="6"/>
                </a:lnTo>
                <a:lnTo>
                  <a:pt x="49" y="282"/>
                </a:lnTo>
                <a:lnTo>
                  <a:pt x="31" y="282"/>
                </a:lnTo>
                <a:cubicBezTo>
                  <a:pt x="14" y="282"/>
                  <a:pt x="0" y="296"/>
                  <a:pt x="0" y="313"/>
                </a:cubicBezTo>
                <a:lnTo>
                  <a:pt x="0" y="567"/>
                </a:lnTo>
                <a:cubicBezTo>
                  <a:pt x="0" y="584"/>
                  <a:pt x="13" y="598"/>
                  <a:pt x="31" y="598"/>
                </a:cubicBezTo>
                <a:lnTo>
                  <a:pt x="285" y="598"/>
                </a:lnTo>
                <a:cubicBezTo>
                  <a:pt x="302" y="598"/>
                  <a:pt x="316" y="584"/>
                  <a:pt x="316" y="567"/>
                </a:cubicBezTo>
                <a:lnTo>
                  <a:pt x="316" y="485"/>
                </a:lnTo>
                <a:lnTo>
                  <a:pt x="680" y="485"/>
                </a:lnTo>
                <a:lnTo>
                  <a:pt x="1016" y="485"/>
                </a:lnTo>
                <a:lnTo>
                  <a:pt x="1016" y="642"/>
                </a:lnTo>
                <a:lnTo>
                  <a:pt x="862" y="847"/>
                </a:lnTo>
                <a:lnTo>
                  <a:pt x="764" y="847"/>
                </a:lnTo>
                <a:lnTo>
                  <a:pt x="764" y="909"/>
                </a:lnTo>
                <a:lnTo>
                  <a:pt x="1329" y="909"/>
                </a:lnTo>
                <a:lnTo>
                  <a:pt x="1329" y="847"/>
                </a:lnTo>
                <a:lnTo>
                  <a:pt x="1231" y="847"/>
                </a:lnTo>
                <a:lnTo>
                  <a:pt x="1078" y="642"/>
                </a:lnTo>
                <a:lnTo>
                  <a:pt x="1078" y="485"/>
                </a:lnTo>
                <a:lnTo>
                  <a:pt x="1329" y="485"/>
                </a:lnTo>
                <a:cubicBezTo>
                  <a:pt x="1341" y="485"/>
                  <a:pt x="1353" y="478"/>
                  <a:pt x="1358" y="466"/>
                </a:cubicBezTo>
                <a:cubicBezTo>
                  <a:pt x="1362" y="455"/>
                  <a:pt x="1360" y="441"/>
                  <a:pt x="1351" y="433"/>
                </a:cubicBezTo>
                <a:lnTo>
                  <a:pt x="1210" y="29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113"/>
          <p:cNvSpPr/>
          <p:nvPr/>
        </p:nvSpPr>
        <p:spPr>
          <a:xfrm>
            <a:off x="6459692" y="695007"/>
            <a:ext cx="503238" cy="471488"/>
          </a:xfrm>
          <a:custGeom>
            <a:rect b="b" l="l" r="r" t="t"/>
            <a:pathLst>
              <a:path extrusionOk="0" h="1308" w="1398">
                <a:moveTo>
                  <a:pt x="1278" y="1216"/>
                </a:moveTo>
                <a:cubicBezTo>
                  <a:pt x="1302" y="1216"/>
                  <a:pt x="1323" y="1230"/>
                  <a:pt x="1333" y="1251"/>
                </a:cubicBezTo>
                <a:lnTo>
                  <a:pt x="64" y="1251"/>
                </a:lnTo>
                <a:cubicBezTo>
                  <a:pt x="74" y="1230"/>
                  <a:pt x="95" y="1216"/>
                  <a:pt x="119" y="1216"/>
                </a:cubicBezTo>
                <a:lnTo>
                  <a:pt x="1278" y="1216"/>
                </a:lnTo>
                <a:close/>
                <a:moveTo>
                  <a:pt x="154" y="510"/>
                </a:moveTo>
                <a:lnTo>
                  <a:pt x="311" y="510"/>
                </a:lnTo>
                <a:lnTo>
                  <a:pt x="311" y="554"/>
                </a:lnTo>
                <a:cubicBezTo>
                  <a:pt x="311" y="558"/>
                  <a:pt x="307" y="562"/>
                  <a:pt x="302" y="562"/>
                </a:cubicBezTo>
                <a:cubicBezTo>
                  <a:pt x="297" y="562"/>
                  <a:pt x="293" y="558"/>
                  <a:pt x="293" y="554"/>
                </a:cubicBezTo>
                <a:lnTo>
                  <a:pt x="293" y="526"/>
                </a:lnTo>
                <a:lnTo>
                  <a:pt x="171" y="526"/>
                </a:lnTo>
                <a:lnTo>
                  <a:pt x="171" y="554"/>
                </a:lnTo>
                <a:cubicBezTo>
                  <a:pt x="171" y="558"/>
                  <a:pt x="168" y="562"/>
                  <a:pt x="163" y="562"/>
                </a:cubicBezTo>
                <a:cubicBezTo>
                  <a:pt x="158" y="562"/>
                  <a:pt x="154" y="558"/>
                  <a:pt x="154" y="554"/>
                </a:cubicBezTo>
                <a:lnTo>
                  <a:pt x="154" y="510"/>
                </a:lnTo>
                <a:close/>
                <a:moveTo>
                  <a:pt x="221" y="983"/>
                </a:moveTo>
                <a:cubicBezTo>
                  <a:pt x="214" y="970"/>
                  <a:pt x="204" y="960"/>
                  <a:pt x="191" y="953"/>
                </a:cubicBezTo>
                <a:lnTo>
                  <a:pt x="191" y="611"/>
                </a:lnTo>
                <a:cubicBezTo>
                  <a:pt x="204" y="605"/>
                  <a:pt x="214" y="595"/>
                  <a:pt x="221" y="581"/>
                </a:cubicBezTo>
                <a:lnTo>
                  <a:pt x="244" y="581"/>
                </a:lnTo>
                <a:cubicBezTo>
                  <a:pt x="250" y="595"/>
                  <a:pt x="261" y="605"/>
                  <a:pt x="274" y="611"/>
                </a:cubicBezTo>
                <a:lnTo>
                  <a:pt x="274" y="953"/>
                </a:lnTo>
                <a:cubicBezTo>
                  <a:pt x="261" y="960"/>
                  <a:pt x="250" y="970"/>
                  <a:pt x="244" y="983"/>
                </a:cubicBezTo>
                <a:lnTo>
                  <a:pt x="221" y="983"/>
                </a:lnTo>
                <a:close/>
                <a:moveTo>
                  <a:pt x="154" y="1054"/>
                </a:moveTo>
                <a:lnTo>
                  <a:pt x="154" y="1011"/>
                </a:lnTo>
                <a:cubicBezTo>
                  <a:pt x="154" y="1006"/>
                  <a:pt x="158" y="1002"/>
                  <a:pt x="163" y="1002"/>
                </a:cubicBezTo>
                <a:cubicBezTo>
                  <a:pt x="168" y="1002"/>
                  <a:pt x="172" y="1006"/>
                  <a:pt x="172" y="1011"/>
                </a:cubicBezTo>
                <a:lnTo>
                  <a:pt x="172" y="1038"/>
                </a:lnTo>
                <a:lnTo>
                  <a:pt x="293" y="1038"/>
                </a:lnTo>
                <a:lnTo>
                  <a:pt x="293" y="1011"/>
                </a:lnTo>
                <a:cubicBezTo>
                  <a:pt x="293" y="1006"/>
                  <a:pt x="297" y="1002"/>
                  <a:pt x="302" y="1002"/>
                </a:cubicBezTo>
                <a:cubicBezTo>
                  <a:pt x="307" y="1002"/>
                  <a:pt x="311" y="1006"/>
                  <a:pt x="311" y="1011"/>
                </a:cubicBezTo>
                <a:lnTo>
                  <a:pt x="311" y="1054"/>
                </a:lnTo>
                <a:lnTo>
                  <a:pt x="154" y="1054"/>
                </a:lnTo>
                <a:close/>
                <a:moveTo>
                  <a:pt x="366" y="510"/>
                </a:moveTo>
                <a:lnTo>
                  <a:pt x="565" y="510"/>
                </a:lnTo>
                <a:lnTo>
                  <a:pt x="565" y="554"/>
                </a:lnTo>
                <a:cubicBezTo>
                  <a:pt x="565" y="579"/>
                  <a:pt x="580" y="601"/>
                  <a:pt x="601" y="611"/>
                </a:cubicBezTo>
                <a:lnTo>
                  <a:pt x="601" y="953"/>
                </a:lnTo>
                <a:cubicBezTo>
                  <a:pt x="580" y="963"/>
                  <a:pt x="565" y="985"/>
                  <a:pt x="565" y="1011"/>
                </a:cubicBezTo>
                <a:lnTo>
                  <a:pt x="565" y="1054"/>
                </a:lnTo>
                <a:lnTo>
                  <a:pt x="366" y="1054"/>
                </a:lnTo>
                <a:lnTo>
                  <a:pt x="366" y="1011"/>
                </a:lnTo>
                <a:cubicBezTo>
                  <a:pt x="366" y="985"/>
                  <a:pt x="351" y="963"/>
                  <a:pt x="330" y="953"/>
                </a:cubicBezTo>
                <a:lnTo>
                  <a:pt x="330" y="611"/>
                </a:lnTo>
                <a:cubicBezTo>
                  <a:pt x="351" y="601"/>
                  <a:pt x="366" y="579"/>
                  <a:pt x="366" y="554"/>
                </a:cubicBezTo>
                <a:lnTo>
                  <a:pt x="366" y="510"/>
                </a:lnTo>
                <a:close/>
                <a:moveTo>
                  <a:pt x="777" y="1054"/>
                </a:moveTo>
                <a:lnTo>
                  <a:pt x="620" y="1054"/>
                </a:lnTo>
                <a:lnTo>
                  <a:pt x="620" y="1011"/>
                </a:lnTo>
                <a:cubicBezTo>
                  <a:pt x="620" y="1006"/>
                  <a:pt x="624" y="1002"/>
                  <a:pt x="629" y="1002"/>
                </a:cubicBezTo>
                <a:cubicBezTo>
                  <a:pt x="634" y="1002"/>
                  <a:pt x="638" y="1006"/>
                  <a:pt x="638" y="1011"/>
                </a:cubicBezTo>
                <a:lnTo>
                  <a:pt x="638" y="1038"/>
                </a:lnTo>
                <a:lnTo>
                  <a:pt x="759" y="1038"/>
                </a:lnTo>
                <a:lnTo>
                  <a:pt x="759" y="1011"/>
                </a:lnTo>
                <a:cubicBezTo>
                  <a:pt x="759" y="1006"/>
                  <a:pt x="763" y="1002"/>
                  <a:pt x="768" y="1002"/>
                </a:cubicBezTo>
                <a:cubicBezTo>
                  <a:pt x="773" y="1002"/>
                  <a:pt x="777" y="1006"/>
                  <a:pt x="777" y="1011"/>
                </a:cubicBezTo>
                <a:lnTo>
                  <a:pt x="777" y="1054"/>
                </a:lnTo>
                <a:close/>
                <a:moveTo>
                  <a:pt x="710" y="582"/>
                </a:moveTo>
                <a:cubicBezTo>
                  <a:pt x="716" y="595"/>
                  <a:pt x="727" y="605"/>
                  <a:pt x="740" y="611"/>
                </a:cubicBezTo>
                <a:lnTo>
                  <a:pt x="740" y="953"/>
                </a:lnTo>
                <a:cubicBezTo>
                  <a:pt x="727" y="960"/>
                  <a:pt x="716" y="970"/>
                  <a:pt x="710" y="983"/>
                </a:cubicBezTo>
                <a:lnTo>
                  <a:pt x="687" y="983"/>
                </a:lnTo>
                <a:cubicBezTo>
                  <a:pt x="680" y="970"/>
                  <a:pt x="670" y="960"/>
                  <a:pt x="657" y="953"/>
                </a:cubicBezTo>
                <a:lnTo>
                  <a:pt x="657" y="611"/>
                </a:lnTo>
                <a:cubicBezTo>
                  <a:pt x="670" y="605"/>
                  <a:pt x="680" y="595"/>
                  <a:pt x="687" y="582"/>
                </a:cubicBezTo>
                <a:lnTo>
                  <a:pt x="710" y="582"/>
                </a:lnTo>
                <a:close/>
                <a:moveTo>
                  <a:pt x="638" y="526"/>
                </a:moveTo>
                <a:lnTo>
                  <a:pt x="638" y="554"/>
                </a:lnTo>
                <a:cubicBezTo>
                  <a:pt x="638" y="558"/>
                  <a:pt x="634" y="562"/>
                  <a:pt x="629" y="562"/>
                </a:cubicBezTo>
                <a:cubicBezTo>
                  <a:pt x="624" y="562"/>
                  <a:pt x="620" y="558"/>
                  <a:pt x="620" y="554"/>
                </a:cubicBezTo>
                <a:lnTo>
                  <a:pt x="620" y="510"/>
                </a:lnTo>
                <a:lnTo>
                  <a:pt x="777" y="510"/>
                </a:lnTo>
                <a:lnTo>
                  <a:pt x="777" y="554"/>
                </a:lnTo>
                <a:cubicBezTo>
                  <a:pt x="777" y="558"/>
                  <a:pt x="773" y="562"/>
                  <a:pt x="768" y="562"/>
                </a:cubicBezTo>
                <a:cubicBezTo>
                  <a:pt x="763" y="562"/>
                  <a:pt x="759" y="558"/>
                  <a:pt x="759" y="554"/>
                </a:cubicBezTo>
                <a:lnTo>
                  <a:pt x="759" y="526"/>
                </a:lnTo>
                <a:lnTo>
                  <a:pt x="638" y="526"/>
                </a:lnTo>
                <a:close/>
                <a:moveTo>
                  <a:pt x="832" y="510"/>
                </a:moveTo>
                <a:lnTo>
                  <a:pt x="1031" y="510"/>
                </a:lnTo>
                <a:lnTo>
                  <a:pt x="1031" y="554"/>
                </a:lnTo>
                <a:cubicBezTo>
                  <a:pt x="1031" y="579"/>
                  <a:pt x="1046" y="601"/>
                  <a:pt x="1067" y="611"/>
                </a:cubicBezTo>
                <a:lnTo>
                  <a:pt x="1067" y="953"/>
                </a:lnTo>
                <a:cubicBezTo>
                  <a:pt x="1046" y="963"/>
                  <a:pt x="1031" y="985"/>
                  <a:pt x="1031" y="1011"/>
                </a:cubicBezTo>
                <a:lnTo>
                  <a:pt x="1031" y="1054"/>
                </a:lnTo>
                <a:lnTo>
                  <a:pt x="832" y="1054"/>
                </a:lnTo>
                <a:lnTo>
                  <a:pt x="832" y="1011"/>
                </a:lnTo>
                <a:cubicBezTo>
                  <a:pt x="832" y="985"/>
                  <a:pt x="817" y="963"/>
                  <a:pt x="796" y="953"/>
                </a:cubicBezTo>
                <a:lnTo>
                  <a:pt x="796" y="611"/>
                </a:lnTo>
                <a:cubicBezTo>
                  <a:pt x="817" y="601"/>
                  <a:pt x="832" y="579"/>
                  <a:pt x="832" y="554"/>
                </a:cubicBezTo>
                <a:lnTo>
                  <a:pt x="832" y="510"/>
                </a:lnTo>
                <a:close/>
                <a:moveTo>
                  <a:pt x="1243" y="1110"/>
                </a:moveTo>
                <a:lnTo>
                  <a:pt x="1243" y="1160"/>
                </a:lnTo>
                <a:lnTo>
                  <a:pt x="154" y="1160"/>
                </a:lnTo>
                <a:lnTo>
                  <a:pt x="154" y="1110"/>
                </a:lnTo>
                <a:lnTo>
                  <a:pt x="366" y="1110"/>
                </a:lnTo>
                <a:lnTo>
                  <a:pt x="565" y="1110"/>
                </a:lnTo>
                <a:lnTo>
                  <a:pt x="832" y="1110"/>
                </a:lnTo>
                <a:lnTo>
                  <a:pt x="1031" y="1110"/>
                </a:lnTo>
                <a:lnTo>
                  <a:pt x="1243" y="1110"/>
                </a:lnTo>
                <a:close/>
                <a:moveTo>
                  <a:pt x="1243" y="1054"/>
                </a:moveTo>
                <a:lnTo>
                  <a:pt x="1086" y="1054"/>
                </a:lnTo>
                <a:lnTo>
                  <a:pt x="1086" y="1011"/>
                </a:lnTo>
                <a:cubicBezTo>
                  <a:pt x="1086" y="1006"/>
                  <a:pt x="1090" y="1002"/>
                  <a:pt x="1095" y="1002"/>
                </a:cubicBezTo>
                <a:cubicBezTo>
                  <a:pt x="1100" y="1002"/>
                  <a:pt x="1104" y="1006"/>
                  <a:pt x="1104" y="1011"/>
                </a:cubicBezTo>
                <a:lnTo>
                  <a:pt x="1104" y="1038"/>
                </a:lnTo>
                <a:lnTo>
                  <a:pt x="1225" y="1038"/>
                </a:lnTo>
                <a:lnTo>
                  <a:pt x="1225" y="1011"/>
                </a:lnTo>
                <a:cubicBezTo>
                  <a:pt x="1225" y="1006"/>
                  <a:pt x="1229" y="1002"/>
                  <a:pt x="1234" y="1002"/>
                </a:cubicBezTo>
                <a:cubicBezTo>
                  <a:pt x="1239" y="1002"/>
                  <a:pt x="1243" y="1006"/>
                  <a:pt x="1243" y="1011"/>
                </a:cubicBezTo>
                <a:lnTo>
                  <a:pt x="1243" y="1054"/>
                </a:lnTo>
                <a:close/>
                <a:moveTo>
                  <a:pt x="1176" y="582"/>
                </a:moveTo>
                <a:cubicBezTo>
                  <a:pt x="1182" y="595"/>
                  <a:pt x="1193" y="605"/>
                  <a:pt x="1206" y="611"/>
                </a:cubicBezTo>
                <a:lnTo>
                  <a:pt x="1206" y="953"/>
                </a:lnTo>
                <a:cubicBezTo>
                  <a:pt x="1193" y="960"/>
                  <a:pt x="1182" y="970"/>
                  <a:pt x="1176" y="983"/>
                </a:cubicBezTo>
                <a:lnTo>
                  <a:pt x="1153" y="983"/>
                </a:lnTo>
                <a:cubicBezTo>
                  <a:pt x="1146" y="970"/>
                  <a:pt x="1136" y="960"/>
                  <a:pt x="1123" y="953"/>
                </a:cubicBezTo>
                <a:lnTo>
                  <a:pt x="1123" y="611"/>
                </a:lnTo>
                <a:cubicBezTo>
                  <a:pt x="1136" y="605"/>
                  <a:pt x="1146" y="595"/>
                  <a:pt x="1153" y="582"/>
                </a:cubicBezTo>
                <a:lnTo>
                  <a:pt x="1176" y="582"/>
                </a:lnTo>
                <a:close/>
                <a:moveTo>
                  <a:pt x="1104" y="526"/>
                </a:moveTo>
                <a:lnTo>
                  <a:pt x="1104" y="554"/>
                </a:lnTo>
                <a:cubicBezTo>
                  <a:pt x="1104" y="558"/>
                  <a:pt x="1100" y="562"/>
                  <a:pt x="1095" y="562"/>
                </a:cubicBezTo>
                <a:cubicBezTo>
                  <a:pt x="1090" y="562"/>
                  <a:pt x="1086" y="558"/>
                  <a:pt x="1086" y="554"/>
                </a:cubicBezTo>
                <a:lnTo>
                  <a:pt x="1086" y="510"/>
                </a:lnTo>
                <a:lnTo>
                  <a:pt x="1243" y="510"/>
                </a:lnTo>
                <a:lnTo>
                  <a:pt x="1243" y="554"/>
                </a:lnTo>
                <a:cubicBezTo>
                  <a:pt x="1243" y="558"/>
                  <a:pt x="1239" y="562"/>
                  <a:pt x="1234" y="562"/>
                </a:cubicBezTo>
                <a:cubicBezTo>
                  <a:pt x="1229" y="562"/>
                  <a:pt x="1225" y="558"/>
                  <a:pt x="1225" y="554"/>
                </a:cubicBezTo>
                <a:lnTo>
                  <a:pt x="1225" y="526"/>
                </a:lnTo>
                <a:lnTo>
                  <a:pt x="1104" y="526"/>
                </a:lnTo>
                <a:close/>
                <a:moveTo>
                  <a:pt x="1243" y="427"/>
                </a:moveTo>
                <a:lnTo>
                  <a:pt x="1243" y="455"/>
                </a:lnTo>
                <a:lnTo>
                  <a:pt x="1031" y="455"/>
                </a:lnTo>
                <a:lnTo>
                  <a:pt x="832" y="455"/>
                </a:lnTo>
                <a:lnTo>
                  <a:pt x="565" y="455"/>
                </a:lnTo>
                <a:lnTo>
                  <a:pt x="366" y="455"/>
                </a:lnTo>
                <a:lnTo>
                  <a:pt x="154" y="455"/>
                </a:lnTo>
                <a:lnTo>
                  <a:pt x="154" y="427"/>
                </a:lnTo>
                <a:lnTo>
                  <a:pt x="593" y="427"/>
                </a:lnTo>
                <a:lnTo>
                  <a:pt x="593" y="371"/>
                </a:lnTo>
                <a:lnTo>
                  <a:pt x="138" y="371"/>
                </a:lnTo>
                <a:lnTo>
                  <a:pt x="698" y="60"/>
                </a:lnTo>
                <a:lnTo>
                  <a:pt x="1259" y="371"/>
                </a:lnTo>
                <a:lnTo>
                  <a:pt x="804" y="371"/>
                </a:lnTo>
                <a:lnTo>
                  <a:pt x="804" y="427"/>
                </a:lnTo>
                <a:lnTo>
                  <a:pt x="1243" y="427"/>
                </a:lnTo>
                <a:close/>
                <a:moveTo>
                  <a:pt x="1262" y="611"/>
                </a:moveTo>
                <a:cubicBezTo>
                  <a:pt x="1283" y="601"/>
                  <a:pt x="1298" y="579"/>
                  <a:pt x="1298" y="554"/>
                </a:cubicBezTo>
                <a:lnTo>
                  <a:pt x="1298" y="510"/>
                </a:lnTo>
                <a:lnTo>
                  <a:pt x="1298" y="455"/>
                </a:lnTo>
                <a:lnTo>
                  <a:pt x="1298" y="427"/>
                </a:lnTo>
                <a:lnTo>
                  <a:pt x="1367" y="427"/>
                </a:lnTo>
                <a:cubicBezTo>
                  <a:pt x="1379" y="427"/>
                  <a:pt x="1390" y="418"/>
                  <a:pt x="1393" y="406"/>
                </a:cubicBezTo>
                <a:cubicBezTo>
                  <a:pt x="1397" y="394"/>
                  <a:pt x="1391" y="381"/>
                  <a:pt x="1380" y="375"/>
                </a:cubicBezTo>
                <a:lnTo>
                  <a:pt x="712" y="4"/>
                </a:lnTo>
                <a:cubicBezTo>
                  <a:pt x="704" y="0"/>
                  <a:pt x="693" y="0"/>
                  <a:pt x="685" y="4"/>
                </a:cubicBezTo>
                <a:lnTo>
                  <a:pt x="17" y="375"/>
                </a:lnTo>
                <a:cubicBezTo>
                  <a:pt x="6" y="381"/>
                  <a:pt x="0" y="394"/>
                  <a:pt x="3" y="406"/>
                </a:cubicBezTo>
                <a:cubicBezTo>
                  <a:pt x="7" y="418"/>
                  <a:pt x="18" y="427"/>
                  <a:pt x="30" y="427"/>
                </a:cubicBezTo>
                <a:lnTo>
                  <a:pt x="99" y="427"/>
                </a:lnTo>
                <a:lnTo>
                  <a:pt x="99" y="455"/>
                </a:lnTo>
                <a:lnTo>
                  <a:pt x="99" y="510"/>
                </a:lnTo>
                <a:lnTo>
                  <a:pt x="99" y="554"/>
                </a:lnTo>
                <a:cubicBezTo>
                  <a:pt x="99" y="579"/>
                  <a:pt x="114" y="601"/>
                  <a:pt x="135" y="611"/>
                </a:cubicBezTo>
                <a:lnTo>
                  <a:pt x="135" y="953"/>
                </a:lnTo>
                <a:cubicBezTo>
                  <a:pt x="114" y="963"/>
                  <a:pt x="99" y="985"/>
                  <a:pt x="99" y="1011"/>
                </a:cubicBezTo>
                <a:lnTo>
                  <a:pt x="99" y="1054"/>
                </a:lnTo>
                <a:lnTo>
                  <a:pt x="99" y="1110"/>
                </a:lnTo>
                <a:lnTo>
                  <a:pt x="99" y="1162"/>
                </a:lnTo>
                <a:cubicBezTo>
                  <a:pt x="44" y="1172"/>
                  <a:pt x="3" y="1220"/>
                  <a:pt x="3" y="1277"/>
                </a:cubicBezTo>
                <a:lnTo>
                  <a:pt x="3" y="1307"/>
                </a:lnTo>
                <a:lnTo>
                  <a:pt x="1394" y="1307"/>
                </a:lnTo>
                <a:lnTo>
                  <a:pt x="1394" y="1277"/>
                </a:lnTo>
                <a:cubicBezTo>
                  <a:pt x="1394" y="1220"/>
                  <a:pt x="1353" y="1172"/>
                  <a:pt x="1298" y="1162"/>
                </a:cubicBezTo>
                <a:lnTo>
                  <a:pt x="1298" y="1110"/>
                </a:lnTo>
                <a:lnTo>
                  <a:pt x="1298" y="1054"/>
                </a:lnTo>
                <a:lnTo>
                  <a:pt x="1298" y="1011"/>
                </a:lnTo>
                <a:cubicBezTo>
                  <a:pt x="1298" y="985"/>
                  <a:pt x="1283" y="963"/>
                  <a:pt x="1262" y="953"/>
                </a:cubicBezTo>
                <a:lnTo>
                  <a:pt x="1262" y="6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113"/>
          <p:cNvSpPr/>
          <p:nvPr/>
        </p:nvSpPr>
        <p:spPr>
          <a:xfrm>
            <a:off x="4268236" y="728345"/>
            <a:ext cx="487362" cy="404812"/>
          </a:xfrm>
          <a:custGeom>
            <a:rect b="b" l="l" r="r" t="t"/>
            <a:pathLst>
              <a:path extrusionOk="0" h="1126" w="1353">
                <a:moveTo>
                  <a:pt x="71" y="1022"/>
                </a:moveTo>
                <a:cubicBezTo>
                  <a:pt x="65" y="1042"/>
                  <a:pt x="67" y="1062"/>
                  <a:pt x="77" y="1080"/>
                </a:cubicBezTo>
                <a:cubicBezTo>
                  <a:pt x="87" y="1099"/>
                  <a:pt x="105" y="1113"/>
                  <a:pt x="125" y="1119"/>
                </a:cubicBezTo>
                <a:cubicBezTo>
                  <a:pt x="136" y="1122"/>
                  <a:pt x="174" y="1122"/>
                  <a:pt x="176" y="1122"/>
                </a:cubicBezTo>
                <a:cubicBezTo>
                  <a:pt x="210" y="1122"/>
                  <a:pt x="240" y="1101"/>
                  <a:pt x="251" y="1069"/>
                </a:cubicBezTo>
                <a:lnTo>
                  <a:pt x="384" y="778"/>
                </a:lnTo>
                <a:lnTo>
                  <a:pt x="431" y="863"/>
                </a:lnTo>
                <a:lnTo>
                  <a:pt x="453" y="1041"/>
                </a:lnTo>
                <a:cubicBezTo>
                  <a:pt x="454" y="1083"/>
                  <a:pt x="494" y="1115"/>
                  <a:pt x="532" y="1121"/>
                </a:cubicBezTo>
                <a:cubicBezTo>
                  <a:pt x="559" y="1125"/>
                  <a:pt x="589" y="1116"/>
                  <a:pt x="611" y="1098"/>
                </a:cubicBezTo>
                <a:cubicBezTo>
                  <a:pt x="629" y="1082"/>
                  <a:pt x="638" y="1062"/>
                  <a:pt x="638" y="1041"/>
                </a:cubicBezTo>
                <a:lnTo>
                  <a:pt x="638" y="846"/>
                </a:lnTo>
                <a:cubicBezTo>
                  <a:pt x="638" y="817"/>
                  <a:pt x="620" y="793"/>
                  <a:pt x="607" y="776"/>
                </a:cubicBezTo>
                <a:lnTo>
                  <a:pt x="533" y="656"/>
                </a:lnTo>
                <a:lnTo>
                  <a:pt x="480" y="688"/>
                </a:lnTo>
                <a:lnTo>
                  <a:pt x="552" y="807"/>
                </a:lnTo>
                <a:cubicBezTo>
                  <a:pt x="553" y="807"/>
                  <a:pt x="554" y="808"/>
                  <a:pt x="554" y="809"/>
                </a:cubicBezTo>
                <a:lnTo>
                  <a:pt x="557" y="813"/>
                </a:lnTo>
                <a:cubicBezTo>
                  <a:pt x="565" y="823"/>
                  <a:pt x="576" y="838"/>
                  <a:pt x="576" y="846"/>
                </a:cubicBezTo>
                <a:lnTo>
                  <a:pt x="576" y="1041"/>
                </a:lnTo>
                <a:cubicBezTo>
                  <a:pt x="576" y="1044"/>
                  <a:pt x="574" y="1047"/>
                  <a:pt x="570" y="1050"/>
                </a:cubicBezTo>
                <a:cubicBezTo>
                  <a:pt x="563" y="1057"/>
                  <a:pt x="551" y="1061"/>
                  <a:pt x="541" y="1059"/>
                </a:cubicBezTo>
                <a:cubicBezTo>
                  <a:pt x="527" y="1057"/>
                  <a:pt x="515" y="1044"/>
                  <a:pt x="515" y="1039"/>
                </a:cubicBezTo>
                <a:cubicBezTo>
                  <a:pt x="515" y="1038"/>
                  <a:pt x="515" y="1036"/>
                  <a:pt x="515" y="1035"/>
                </a:cubicBezTo>
                <a:lnTo>
                  <a:pt x="492" y="850"/>
                </a:lnTo>
                <a:cubicBezTo>
                  <a:pt x="491" y="846"/>
                  <a:pt x="490" y="842"/>
                  <a:pt x="488" y="839"/>
                </a:cubicBezTo>
                <a:lnTo>
                  <a:pt x="409" y="693"/>
                </a:lnTo>
                <a:cubicBezTo>
                  <a:pt x="403" y="683"/>
                  <a:pt x="393" y="677"/>
                  <a:pt x="380" y="677"/>
                </a:cubicBezTo>
                <a:cubicBezTo>
                  <a:pt x="369" y="677"/>
                  <a:pt x="358" y="685"/>
                  <a:pt x="353" y="695"/>
                </a:cubicBezTo>
                <a:lnTo>
                  <a:pt x="194" y="1045"/>
                </a:lnTo>
                <a:cubicBezTo>
                  <a:pt x="194" y="1046"/>
                  <a:pt x="193" y="1047"/>
                  <a:pt x="193" y="1049"/>
                </a:cubicBezTo>
                <a:cubicBezTo>
                  <a:pt x="191" y="1055"/>
                  <a:pt x="184" y="1060"/>
                  <a:pt x="176" y="1060"/>
                </a:cubicBezTo>
                <a:cubicBezTo>
                  <a:pt x="170" y="1060"/>
                  <a:pt x="145" y="1059"/>
                  <a:pt x="142" y="1059"/>
                </a:cubicBezTo>
                <a:cubicBezTo>
                  <a:pt x="137" y="1057"/>
                  <a:pt x="134" y="1055"/>
                  <a:pt x="132" y="1051"/>
                </a:cubicBezTo>
                <a:cubicBezTo>
                  <a:pt x="130" y="1049"/>
                  <a:pt x="129" y="1045"/>
                  <a:pt x="131" y="1041"/>
                </a:cubicBezTo>
                <a:lnTo>
                  <a:pt x="185" y="860"/>
                </a:lnTo>
                <a:lnTo>
                  <a:pt x="267" y="640"/>
                </a:lnTo>
                <a:cubicBezTo>
                  <a:pt x="276" y="631"/>
                  <a:pt x="298" y="609"/>
                  <a:pt x="319" y="589"/>
                </a:cubicBezTo>
                <a:lnTo>
                  <a:pt x="275" y="545"/>
                </a:lnTo>
                <a:cubicBezTo>
                  <a:pt x="214" y="605"/>
                  <a:pt x="214" y="605"/>
                  <a:pt x="211" y="612"/>
                </a:cubicBezTo>
                <a:lnTo>
                  <a:pt x="126" y="840"/>
                </a:lnTo>
                <a:lnTo>
                  <a:pt x="71" y="1022"/>
                </a:lnTo>
                <a:close/>
                <a:moveTo>
                  <a:pt x="777" y="225"/>
                </a:moveTo>
                <a:cubicBezTo>
                  <a:pt x="731" y="225"/>
                  <a:pt x="695" y="189"/>
                  <a:pt x="695" y="144"/>
                </a:cubicBezTo>
                <a:cubicBezTo>
                  <a:pt x="695" y="99"/>
                  <a:pt x="732" y="62"/>
                  <a:pt x="777" y="62"/>
                </a:cubicBezTo>
                <a:cubicBezTo>
                  <a:pt x="822" y="62"/>
                  <a:pt x="858" y="99"/>
                  <a:pt x="858" y="144"/>
                </a:cubicBezTo>
                <a:cubicBezTo>
                  <a:pt x="858" y="189"/>
                  <a:pt x="822" y="225"/>
                  <a:pt x="777" y="225"/>
                </a:cubicBezTo>
                <a:close/>
                <a:moveTo>
                  <a:pt x="777" y="0"/>
                </a:moveTo>
                <a:cubicBezTo>
                  <a:pt x="697" y="0"/>
                  <a:pt x="633" y="64"/>
                  <a:pt x="633" y="144"/>
                </a:cubicBezTo>
                <a:cubicBezTo>
                  <a:pt x="633" y="223"/>
                  <a:pt x="697" y="288"/>
                  <a:pt x="777" y="288"/>
                </a:cubicBezTo>
                <a:cubicBezTo>
                  <a:pt x="856" y="288"/>
                  <a:pt x="921" y="223"/>
                  <a:pt x="921" y="144"/>
                </a:cubicBezTo>
                <a:cubicBezTo>
                  <a:pt x="921" y="64"/>
                  <a:pt x="856" y="0"/>
                  <a:pt x="777" y="0"/>
                </a:cubicBezTo>
                <a:close/>
                <a:moveTo>
                  <a:pt x="717" y="674"/>
                </a:moveTo>
                <a:lnTo>
                  <a:pt x="638" y="632"/>
                </a:lnTo>
                <a:lnTo>
                  <a:pt x="638" y="482"/>
                </a:lnTo>
                <a:cubicBezTo>
                  <a:pt x="638" y="471"/>
                  <a:pt x="632" y="460"/>
                  <a:pt x="622" y="455"/>
                </a:cubicBezTo>
                <a:cubicBezTo>
                  <a:pt x="611" y="449"/>
                  <a:pt x="599" y="450"/>
                  <a:pt x="589" y="457"/>
                </a:cubicBezTo>
                <a:lnTo>
                  <a:pt x="516" y="508"/>
                </a:lnTo>
                <a:lnTo>
                  <a:pt x="551" y="559"/>
                </a:lnTo>
                <a:lnTo>
                  <a:pt x="576" y="542"/>
                </a:lnTo>
                <a:lnTo>
                  <a:pt x="576" y="599"/>
                </a:lnTo>
                <a:lnTo>
                  <a:pt x="291" y="448"/>
                </a:lnTo>
                <a:lnTo>
                  <a:pt x="316" y="400"/>
                </a:lnTo>
                <a:lnTo>
                  <a:pt x="352" y="400"/>
                </a:lnTo>
                <a:lnTo>
                  <a:pt x="327" y="437"/>
                </a:lnTo>
                <a:lnTo>
                  <a:pt x="379" y="471"/>
                </a:lnTo>
                <a:lnTo>
                  <a:pt x="436" y="387"/>
                </a:lnTo>
                <a:cubicBezTo>
                  <a:pt x="442" y="377"/>
                  <a:pt x="443" y="365"/>
                  <a:pt x="437" y="355"/>
                </a:cubicBezTo>
                <a:cubicBezTo>
                  <a:pt x="432" y="345"/>
                  <a:pt x="421" y="338"/>
                  <a:pt x="410" y="338"/>
                </a:cubicBezTo>
                <a:lnTo>
                  <a:pt x="297" y="338"/>
                </a:lnTo>
                <a:cubicBezTo>
                  <a:pt x="285" y="338"/>
                  <a:pt x="275" y="345"/>
                  <a:pt x="269" y="355"/>
                </a:cubicBezTo>
                <a:lnTo>
                  <a:pt x="236" y="419"/>
                </a:lnTo>
                <a:lnTo>
                  <a:pt x="173" y="385"/>
                </a:lnTo>
                <a:lnTo>
                  <a:pt x="248" y="275"/>
                </a:lnTo>
                <a:cubicBezTo>
                  <a:pt x="256" y="262"/>
                  <a:pt x="272" y="259"/>
                  <a:pt x="283" y="259"/>
                </a:cubicBezTo>
                <a:lnTo>
                  <a:pt x="466" y="259"/>
                </a:lnTo>
                <a:cubicBezTo>
                  <a:pt x="504" y="259"/>
                  <a:pt x="538" y="268"/>
                  <a:pt x="558" y="282"/>
                </a:cubicBezTo>
                <a:lnTo>
                  <a:pt x="675" y="367"/>
                </a:lnTo>
                <a:cubicBezTo>
                  <a:pt x="698" y="383"/>
                  <a:pt x="717" y="459"/>
                  <a:pt x="717" y="511"/>
                </a:cubicBezTo>
                <a:lnTo>
                  <a:pt x="717" y="674"/>
                </a:lnTo>
                <a:close/>
                <a:moveTo>
                  <a:pt x="1083" y="676"/>
                </a:moveTo>
                <a:cubicBezTo>
                  <a:pt x="1067" y="656"/>
                  <a:pt x="1043" y="644"/>
                  <a:pt x="1016" y="644"/>
                </a:cubicBezTo>
                <a:cubicBezTo>
                  <a:pt x="990" y="644"/>
                  <a:pt x="965" y="656"/>
                  <a:pt x="950" y="676"/>
                </a:cubicBezTo>
                <a:lnTo>
                  <a:pt x="884" y="763"/>
                </a:lnTo>
                <a:lnTo>
                  <a:pt x="779" y="707"/>
                </a:lnTo>
                <a:lnTo>
                  <a:pt x="779" y="511"/>
                </a:lnTo>
                <a:cubicBezTo>
                  <a:pt x="779" y="472"/>
                  <a:pt x="767" y="354"/>
                  <a:pt x="710" y="316"/>
                </a:cubicBezTo>
                <a:lnTo>
                  <a:pt x="594" y="231"/>
                </a:lnTo>
                <a:cubicBezTo>
                  <a:pt x="551" y="202"/>
                  <a:pt x="495" y="197"/>
                  <a:pt x="466" y="197"/>
                </a:cubicBezTo>
                <a:lnTo>
                  <a:pt x="283" y="197"/>
                </a:lnTo>
                <a:cubicBezTo>
                  <a:pt x="245" y="197"/>
                  <a:pt x="214" y="214"/>
                  <a:pt x="196" y="241"/>
                </a:cubicBezTo>
                <a:lnTo>
                  <a:pt x="118" y="356"/>
                </a:lnTo>
                <a:lnTo>
                  <a:pt x="29" y="309"/>
                </a:lnTo>
                <a:lnTo>
                  <a:pt x="0" y="364"/>
                </a:lnTo>
                <a:lnTo>
                  <a:pt x="977" y="882"/>
                </a:lnTo>
                <a:lnTo>
                  <a:pt x="1006" y="828"/>
                </a:lnTo>
                <a:lnTo>
                  <a:pt x="940" y="792"/>
                </a:lnTo>
                <a:lnTo>
                  <a:pt x="999" y="714"/>
                </a:lnTo>
                <a:cubicBezTo>
                  <a:pt x="1005" y="707"/>
                  <a:pt x="1013" y="706"/>
                  <a:pt x="1016" y="706"/>
                </a:cubicBezTo>
                <a:cubicBezTo>
                  <a:pt x="1020" y="706"/>
                  <a:pt x="1028" y="707"/>
                  <a:pt x="1034" y="715"/>
                </a:cubicBezTo>
                <a:lnTo>
                  <a:pt x="1282" y="1017"/>
                </a:lnTo>
                <a:cubicBezTo>
                  <a:pt x="1287" y="1023"/>
                  <a:pt x="1285" y="1029"/>
                  <a:pt x="1283" y="1033"/>
                </a:cubicBezTo>
                <a:cubicBezTo>
                  <a:pt x="1282" y="1036"/>
                  <a:pt x="1277" y="1044"/>
                  <a:pt x="1265" y="1044"/>
                </a:cubicBezTo>
                <a:lnTo>
                  <a:pt x="777" y="1044"/>
                </a:lnTo>
                <a:cubicBezTo>
                  <a:pt x="764" y="1044"/>
                  <a:pt x="759" y="1036"/>
                  <a:pt x="758" y="1033"/>
                </a:cubicBezTo>
                <a:cubicBezTo>
                  <a:pt x="756" y="1029"/>
                  <a:pt x="755" y="1023"/>
                  <a:pt x="759" y="1018"/>
                </a:cubicBezTo>
                <a:lnTo>
                  <a:pt x="862" y="894"/>
                </a:lnTo>
                <a:lnTo>
                  <a:pt x="815" y="854"/>
                </a:lnTo>
                <a:lnTo>
                  <a:pt x="710" y="980"/>
                </a:lnTo>
                <a:cubicBezTo>
                  <a:pt x="692" y="1003"/>
                  <a:pt x="689" y="1034"/>
                  <a:pt x="702" y="1061"/>
                </a:cubicBezTo>
                <a:cubicBezTo>
                  <a:pt x="716" y="1089"/>
                  <a:pt x="745" y="1106"/>
                  <a:pt x="777" y="1106"/>
                </a:cubicBezTo>
                <a:lnTo>
                  <a:pt x="1265" y="1106"/>
                </a:lnTo>
                <a:cubicBezTo>
                  <a:pt x="1297" y="1106"/>
                  <a:pt x="1325" y="1089"/>
                  <a:pt x="1339" y="1061"/>
                </a:cubicBezTo>
                <a:cubicBezTo>
                  <a:pt x="1352" y="1034"/>
                  <a:pt x="1349" y="1003"/>
                  <a:pt x="1330" y="979"/>
                </a:cubicBezTo>
                <a:lnTo>
                  <a:pt x="1083" y="6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113"/>
          <p:cNvSpPr/>
          <p:nvPr/>
        </p:nvSpPr>
        <p:spPr>
          <a:xfrm>
            <a:off x="5373008" y="1594167"/>
            <a:ext cx="492125" cy="469900"/>
          </a:xfrm>
          <a:custGeom>
            <a:rect b="b" l="l" r="r" t="t"/>
            <a:pathLst>
              <a:path extrusionOk="0" h="1305" w="1366">
                <a:moveTo>
                  <a:pt x="372" y="637"/>
                </a:moveTo>
                <a:lnTo>
                  <a:pt x="456" y="720"/>
                </a:lnTo>
                <a:cubicBezTo>
                  <a:pt x="459" y="724"/>
                  <a:pt x="461" y="726"/>
                  <a:pt x="463" y="728"/>
                </a:cubicBezTo>
                <a:cubicBezTo>
                  <a:pt x="460" y="730"/>
                  <a:pt x="455" y="731"/>
                  <a:pt x="452" y="732"/>
                </a:cubicBezTo>
                <a:cubicBezTo>
                  <a:pt x="430" y="740"/>
                  <a:pt x="393" y="752"/>
                  <a:pt x="380" y="798"/>
                </a:cubicBezTo>
                <a:cubicBezTo>
                  <a:pt x="370" y="833"/>
                  <a:pt x="386" y="878"/>
                  <a:pt x="421" y="911"/>
                </a:cubicBezTo>
                <a:cubicBezTo>
                  <a:pt x="455" y="946"/>
                  <a:pt x="500" y="963"/>
                  <a:pt x="535" y="953"/>
                </a:cubicBezTo>
                <a:cubicBezTo>
                  <a:pt x="580" y="940"/>
                  <a:pt x="593" y="903"/>
                  <a:pt x="600" y="881"/>
                </a:cubicBezTo>
                <a:cubicBezTo>
                  <a:pt x="602" y="877"/>
                  <a:pt x="603" y="872"/>
                  <a:pt x="604" y="870"/>
                </a:cubicBezTo>
                <a:cubicBezTo>
                  <a:pt x="606" y="872"/>
                  <a:pt x="609" y="874"/>
                  <a:pt x="612" y="877"/>
                </a:cubicBezTo>
                <a:lnTo>
                  <a:pt x="667" y="932"/>
                </a:lnTo>
                <a:lnTo>
                  <a:pt x="372" y="1229"/>
                </a:lnTo>
                <a:lnTo>
                  <a:pt x="78" y="933"/>
                </a:lnTo>
                <a:lnTo>
                  <a:pt x="137" y="873"/>
                </a:lnTo>
                <a:cubicBezTo>
                  <a:pt x="162" y="847"/>
                  <a:pt x="183" y="816"/>
                  <a:pt x="145" y="778"/>
                </a:cubicBezTo>
                <a:cubicBezTo>
                  <a:pt x="135" y="767"/>
                  <a:pt x="121" y="762"/>
                  <a:pt x="109" y="758"/>
                </a:cubicBezTo>
                <a:cubicBezTo>
                  <a:pt x="90" y="751"/>
                  <a:pt x="82" y="748"/>
                  <a:pt x="78" y="734"/>
                </a:cubicBezTo>
                <a:cubicBezTo>
                  <a:pt x="75" y="724"/>
                  <a:pt x="83" y="701"/>
                  <a:pt x="104" y="681"/>
                </a:cubicBezTo>
                <a:cubicBezTo>
                  <a:pt x="122" y="661"/>
                  <a:pt x="145" y="653"/>
                  <a:pt x="154" y="656"/>
                </a:cubicBezTo>
                <a:cubicBezTo>
                  <a:pt x="168" y="660"/>
                  <a:pt x="172" y="668"/>
                  <a:pt x="178" y="688"/>
                </a:cubicBezTo>
                <a:cubicBezTo>
                  <a:pt x="183" y="700"/>
                  <a:pt x="187" y="714"/>
                  <a:pt x="198" y="725"/>
                </a:cubicBezTo>
                <a:cubicBezTo>
                  <a:pt x="204" y="732"/>
                  <a:pt x="218" y="746"/>
                  <a:pt x="239" y="746"/>
                </a:cubicBezTo>
                <a:cubicBezTo>
                  <a:pt x="261" y="746"/>
                  <a:pt x="278" y="731"/>
                  <a:pt x="293" y="716"/>
                </a:cubicBezTo>
                <a:lnTo>
                  <a:pt x="372" y="637"/>
                </a:lnTo>
                <a:close/>
                <a:moveTo>
                  <a:pt x="249" y="672"/>
                </a:moveTo>
                <a:cubicBezTo>
                  <a:pt x="246" y="675"/>
                  <a:pt x="243" y="678"/>
                  <a:pt x="241" y="680"/>
                </a:cubicBezTo>
                <a:cubicBezTo>
                  <a:pt x="240" y="677"/>
                  <a:pt x="238" y="672"/>
                  <a:pt x="237" y="668"/>
                </a:cubicBezTo>
                <a:cubicBezTo>
                  <a:pt x="230" y="646"/>
                  <a:pt x="217" y="610"/>
                  <a:pt x="172" y="596"/>
                </a:cubicBezTo>
                <a:cubicBezTo>
                  <a:pt x="137" y="586"/>
                  <a:pt x="92" y="603"/>
                  <a:pt x="60" y="637"/>
                </a:cubicBezTo>
                <a:cubicBezTo>
                  <a:pt x="24" y="672"/>
                  <a:pt x="8" y="717"/>
                  <a:pt x="18" y="752"/>
                </a:cubicBezTo>
                <a:cubicBezTo>
                  <a:pt x="31" y="797"/>
                  <a:pt x="68" y="810"/>
                  <a:pt x="90" y="817"/>
                </a:cubicBezTo>
                <a:cubicBezTo>
                  <a:pt x="94" y="818"/>
                  <a:pt x="99" y="820"/>
                  <a:pt x="101" y="821"/>
                </a:cubicBezTo>
                <a:cubicBezTo>
                  <a:pt x="99" y="823"/>
                  <a:pt x="97" y="826"/>
                  <a:pt x="94" y="829"/>
                </a:cubicBezTo>
                <a:lnTo>
                  <a:pt x="12" y="911"/>
                </a:lnTo>
                <a:cubicBezTo>
                  <a:pt x="0" y="923"/>
                  <a:pt x="0" y="943"/>
                  <a:pt x="12" y="955"/>
                </a:cubicBezTo>
                <a:lnTo>
                  <a:pt x="350" y="1295"/>
                </a:lnTo>
                <a:cubicBezTo>
                  <a:pt x="355" y="1301"/>
                  <a:pt x="363" y="1304"/>
                  <a:pt x="372" y="1304"/>
                </a:cubicBezTo>
                <a:cubicBezTo>
                  <a:pt x="380" y="1304"/>
                  <a:pt x="388" y="1301"/>
                  <a:pt x="394" y="1295"/>
                </a:cubicBezTo>
                <a:lnTo>
                  <a:pt x="733" y="954"/>
                </a:lnTo>
                <a:cubicBezTo>
                  <a:pt x="745" y="942"/>
                  <a:pt x="745" y="923"/>
                  <a:pt x="733" y="910"/>
                </a:cubicBezTo>
                <a:lnTo>
                  <a:pt x="656" y="833"/>
                </a:lnTo>
                <a:cubicBezTo>
                  <a:pt x="641" y="818"/>
                  <a:pt x="624" y="804"/>
                  <a:pt x="602" y="804"/>
                </a:cubicBezTo>
                <a:cubicBezTo>
                  <a:pt x="581" y="804"/>
                  <a:pt x="567" y="818"/>
                  <a:pt x="561" y="825"/>
                </a:cubicBezTo>
                <a:cubicBezTo>
                  <a:pt x="550" y="835"/>
                  <a:pt x="545" y="849"/>
                  <a:pt x="541" y="861"/>
                </a:cubicBezTo>
                <a:cubicBezTo>
                  <a:pt x="534" y="882"/>
                  <a:pt x="531" y="890"/>
                  <a:pt x="517" y="893"/>
                </a:cubicBezTo>
                <a:cubicBezTo>
                  <a:pt x="508" y="896"/>
                  <a:pt x="485" y="889"/>
                  <a:pt x="465" y="868"/>
                </a:cubicBezTo>
                <a:cubicBezTo>
                  <a:pt x="445" y="849"/>
                  <a:pt x="437" y="826"/>
                  <a:pt x="440" y="815"/>
                </a:cubicBezTo>
                <a:cubicBezTo>
                  <a:pt x="444" y="802"/>
                  <a:pt x="452" y="798"/>
                  <a:pt x="472" y="791"/>
                </a:cubicBezTo>
                <a:cubicBezTo>
                  <a:pt x="484" y="787"/>
                  <a:pt x="498" y="782"/>
                  <a:pt x="508" y="772"/>
                </a:cubicBezTo>
                <a:cubicBezTo>
                  <a:pt x="546" y="734"/>
                  <a:pt x="525" y="702"/>
                  <a:pt x="500" y="677"/>
                </a:cubicBezTo>
                <a:lnTo>
                  <a:pt x="394" y="571"/>
                </a:lnTo>
                <a:cubicBezTo>
                  <a:pt x="382" y="559"/>
                  <a:pt x="362" y="559"/>
                  <a:pt x="350" y="571"/>
                </a:cubicBezTo>
                <a:lnTo>
                  <a:pt x="249" y="672"/>
                </a:lnTo>
                <a:close/>
                <a:moveTo>
                  <a:pt x="950" y="373"/>
                </a:moveTo>
                <a:lnTo>
                  <a:pt x="890" y="433"/>
                </a:lnTo>
                <a:cubicBezTo>
                  <a:pt x="864" y="459"/>
                  <a:pt x="844" y="490"/>
                  <a:pt x="881" y="528"/>
                </a:cubicBezTo>
                <a:cubicBezTo>
                  <a:pt x="892" y="539"/>
                  <a:pt x="906" y="544"/>
                  <a:pt x="918" y="548"/>
                </a:cubicBezTo>
                <a:cubicBezTo>
                  <a:pt x="938" y="555"/>
                  <a:pt x="946" y="559"/>
                  <a:pt x="950" y="572"/>
                </a:cubicBezTo>
                <a:cubicBezTo>
                  <a:pt x="953" y="582"/>
                  <a:pt x="944" y="605"/>
                  <a:pt x="924" y="625"/>
                </a:cubicBezTo>
                <a:cubicBezTo>
                  <a:pt x="904" y="646"/>
                  <a:pt x="882" y="653"/>
                  <a:pt x="872" y="650"/>
                </a:cubicBezTo>
                <a:cubicBezTo>
                  <a:pt x="859" y="646"/>
                  <a:pt x="855" y="638"/>
                  <a:pt x="848" y="618"/>
                </a:cubicBezTo>
                <a:cubicBezTo>
                  <a:pt x="844" y="606"/>
                  <a:pt x="840" y="592"/>
                  <a:pt x="829" y="581"/>
                </a:cubicBezTo>
                <a:cubicBezTo>
                  <a:pt x="822" y="575"/>
                  <a:pt x="808" y="561"/>
                  <a:pt x="787" y="561"/>
                </a:cubicBezTo>
                <a:cubicBezTo>
                  <a:pt x="766" y="561"/>
                  <a:pt x="749" y="575"/>
                  <a:pt x="734" y="590"/>
                </a:cubicBezTo>
                <a:lnTo>
                  <a:pt x="655" y="670"/>
                </a:lnTo>
                <a:lnTo>
                  <a:pt x="571" y="586"/>
                </a:lnTo>
                <a:cubicBezTo>
                  <a:pt x="568" y="583"/>
                  <a:pt x="565" y="580"/>
                  <a:pt x="564" y="578"/>
                </a:cubicBezTo>
                <a:cubicBezTo>
                  <a:pt x="567" y="577"/>
                  <a:pt x="571" y="575"/>
                  <a:pt x="575" y="574"/>
                </a:cubicBezTo>
                <a:cubicBezTo>
                  <a:pt x="597" y="566"/>
                  <a:pt x="633" y="554"/>
                  <a:pt x="647" y="508"/>
                </a:cubicBezTo>
                <a:cubicBezTo>
                  <a:pt x="657" y="473"/>
                  <a:pt x="640" y="429"/>
                  <a:pt x="606" y="395"/>
                </a:cubicBezTo>
                <a:cubicBezTo>
                  <a:pt x="572" y="360"/>
                  <a:pt x="526" y="343"/>
                  <a:pt x="492" y="353"/>
                </a:cubicBezTo>
                <a:cubicBezTo>
                  <a:pt x="446" y="367"/>
                  <a:pt x="434" y="403"/>
                  <a:pt x="426" y="425"/>
                </a:cubicBezTo>
                <a:cubicBezTo>
                  <a:pt x="425" y="429"/>
                  <a:pt x="423" y="434"/>
                  <a:pt x="422" y="436"/>
                </a:cubicBezTo>
                <a:cubicBezTo>
                  <a:pt x="420" y="435"/>
                  <a:pt x="418" y="432"/>
                  <a:pt x="415" y="429"/>
                </a:cubicBezTo>
                <a:lnTo>
                  <a:pt x="360" y="374"/>
                </a:lnTo>
                <a:lnTo>
                  <a:pt x="655" y="77"/>
                </a:lnTo>
                <a:lnTo>
                  <a:pt x="950" y="373"/>
                </a:lnTo>
                <a:close/>
                <a:moveTo>
                  <a:pt x="1016" y="395"/>
                </a:moveTo>
                <a:cubicBezTo>
                  <a:pt x="1028" y="383"/>
                  <a:pt x="1028" y="363"/>
                  <a:pt x="1016" y="351"/>
                </a:cubicBezTo>
                <a:lnTo>
                  <a:pt x="677" y="11"/>
                </a:lnTo>
                <a:cubicBezTo>
                  <a:pt x="665" y="0"/>
                  <a:pt x="645" y="0"/>
                  <a:pt x="633" y="11"/>
                </a:cubicBezTo>
                <a:lnTo>
                  <a:pt x="294" y="352"/>
                </a:lnTo>
                <a:cubicBezTo>
                  <a:pt x="282" y="364"/>
                  <a:pt x="282" y="384"/>
                  <a:pt x="294" y="396"/>
                </a:cubicBezTo>
                <a:lnTo>
                  <a:pt x="371" y="473"/>
                </a:lnTo>
                <a:cubicBezTo>
                  <a:pt x="386" y="488"/>
                  <a:pt x="403" y="502"/>
                  <a:pt x="424" y="502"/>
                </a:cubicBezTo>
                <a:cubicBezTo>
                  <a:pt x="445" y="502"/>
                  <a:pt x="459" y="488"/>
                  <a:pt x="466" y="482"/>
                </a:cubicBezTo>
                <a:cubicBezTo>
                  <a:pt x="477" y="471"/>
                  <a:pt x="481" y="457"/>
                  <a:pt x="485" y="445"/>
                </a:cubicBezTo>
                <a:cubicBezTo>
                  <a:pt x="492" y="425"/>
                  <a:pt x="496" y="417"/>
                  <a:pt x="509" y="413"/>
                </a:cubicBezTo>
                <a:cubicBezTo>
                  <a:pt x="519" y="410"/>
                  <a:pt x="541" y="417"/>
                  <a:pt x="562" y="439"/>
                </a:cubicBezTo>
                <a:cubicBezTo>
                  <a:pt x="581" y="458"/>
                  <a:pt x="590" y="480"/>
                  <a:pt x="587" y="491"/>
                </a:cubicBezTo>
                <a:cubicBezTo>
                  <a:pt x="583" y="504"/>
                  <a:pt x="575" y="508"/>
                  <a:pt x="555" y="515"/>
                </a:cubicBezTo>
                <a:cubicBezTo>
                  <a:pt x="543" y="519"/>
                  <a:pt x="529" y="524"/>
                  <a:pt x="518" y="535"/>
                </a:cubicBezTo>
                <a:cubicBezTo>
                  <a:pt x="480" y="573"/>
                  <a:pt x="501" y="604"/>
                  <a:pt x="527" y="630"/>
                </a:cubicBezTo>
                <a:lnTo>
                  <a:pt x="633" y="736"/>
                </a:lnTo>
                <a:cubicBezTo>
                  <a:pt x="638" y="741"/>
                  <a:pt x="646" y="745"/>
                  <a:pt x="655" y="745"/>
                </a:cubicBezTo>
                <a:cubicBezTo>
                  <a:pt x="663" y="745"/>
                  <a:pt x="671" y="741"/>
                  <a:pt x="677" y="736"/>
                </a:cubicBezTo>
                <a:lnTo>
                  <a:pt x="778" y="634"/>
                </a:lnTo>
                <a:cubicBezTo>
                  <a:pt x="781" y="631"/>
                  <a:pt x="784" y="628"/>
                  <a:pt x="786" y="627"/>
                </a:cubicBezTo>
                <a:cubicBezTo>
                  <a:pt x="787" y="630"/>
                  <a:pt x="788" y="634"/>
                  <a:pt x="790" y="638"/>
                </a:cubicBezTo>
                <a:cubicBezTo>
                  <a:pt x="797" y="660"/>
                  <a:pt x="809" y="696"/>
                  <a:pt x="855" y="710"/>
                </a:cubicBezTo>
                <a:cubicBezTo>
                  <a:pt x="862" y="712"/>
                  <a:pt x="869" y="713"/>
                  <a:pt x="877" y="713"/>
                </a:cubicBezTo>
                <a:cubicBezTo>
                  <a:pt x="907" y="713"/>
                  <a:pt x="942" y="696"/>
                  <a:pt x="968" y="669"/>
                </a:cubicBezTo>
                <a:cubicBezTo>
                  <a:pt x="1004" y="634"/>
                  <a:pt x="1020" y="589"/>
                  <a:pt x="1010" y="554"/>
                </a:cubicBezTo>
                <a:cubicBezTo>
                  <a:pt x="996" y="509"/>
                  <a:pt x="960" y="496"/>
                  <a:pt x="938" y="489"/>
                </a:cubicBezTo>
                <a:cubicBezTo>
                  <a:pt x="934" y="488"/>
                  <a:pt x="929" y="486"/>
                  <a:pt x="927" y="485"/>
                </a:cubicBezTo>
                <a:cubicBezTo>
                  <a:pt x="928" y="483"/>
                  <a:pt x="931" y="480"/>
                  <a:pt x="934" y="477"/>
                </a:cubicBezTo>
                <a:lnTo>
                  <a:pt x="1016" y="395"/>
                </a:lnTo>
                <a:close/>
                <a:moveTo>
                  <a:pt x="1259" y="646"/>
                </a:moveTo>
                <a:cubicBezTo>
                  <a:pt x="1257" y="644"/>
                  <a:pt x="1256" y="643"/>
                  <a:pt x="1254" y="641"/>
                </a:cubicBezTo>
                <a:cubicBezTo>
                  <a:pt x="1257" y="641"/>
                  <a:pt x="1259" y="640"/>
                  <a:pt x="1262" y="639"/>
                </a:cubicBezTo>
                <a:cubicBezTo>
                  <a:pt x="1282" y="632"/>
                  <a:pt x="1317" y="620"/>
                  <a:pt x="1330" y="577"/>
                </a:cubicBezTo>
                <a:cubicBezTo>
                  <a:pt x="1339" y="543"/>
                  <a:pt x="1324" y="501"/>
                  <a:pt x="1291" y="469"/>
                </a:cubicBezTo>
                <a:cubicBezTo>
                  <a:pt x="1259" y="435"/>
                  <a:pt x="1216" y="420"/>
                  <a:pt x="1183" y="430"/>
                </a:cubicBezTo>
                <a:cubicBezTo>
                  <a:pt x="1140" y="442"/>
                  <a:pt x="1128" y="477"/>
                  <a:pt x="1121" y="498"/>
                </a:cubicBezTo>
                <a:cubicBezTo>
                  <a:pt x="1120" y="500"/>
                  <a:pt x="1119" y="503"/>
                  <a:pt x="1119" y="505"/>
                </a:cubicBezTo>
                <a:cubicBezTo>
                  <a:pt x="1117" y="504"/>
                  <a:pt x="1116" y="502"/>
                  <a:pt x="1114" y="501"/>
                </a:cubicBezTo>
                <a:lnTo>
                  <a:pt x="1076" y="463"/>
                </a:lnTo>
                <a:cubicBezTo>
                  <a:pt x="1064" y="450"/>
                  <a:pt x="1044" y="450"/>
                  <a:pt x="1032" y="462"/>
                </a:cubicBezTo>
                <a:cubicBezTo>
                  <a:pt x="1020" y="475"/>
                  <a:pt x="1020" y="494"/>
                  <a:pt x="1032" y="506"/>
                </a:cubicBezTo>
                <a:lnTo>
                  <a:pt x="1070" y="545"/>
                </a:lnTo>
                <a:cubicBezTo>
                  <a:pt x="1084" y="559"/>
                  <a:pt x="1101" y="572"/>
                  <a:pt x="1121" y="572"/>
                </a:cubicBezTo>
                <a:cubicBezTo>
                  <a:pt x="1141" y="572"/>
                  <a:pt x="1155" y="559"/>
                  <a:pt x="1161" y="552"/>
                </a:cubicBezTo>
                <a:cubicBezTo>
                  <a:pt x="1171" y="542"/>
                  <a:pt x="1176" y="529"/>
                  <a:pt x="1180" y="518"/>
                </a:cubicBezTo>
                <a:cubicBezTo>
                  <a:pt x="1186" y="499"/>
                  <a:pt x="1189" y="492"/>
                  <a:pt x="1200" y="489"/>
                </a:cubicBezTo>
                <a:cubicBezTo>
                  <a:pt x="1208" y="487"/>
                  <a:pt x="1229" y="494"/>
                  <a:pt x="1247" y="513"/>
                </a:cubicBezTo>
                <a:cubicBezTo>
                  <a:pt x="1267" y="531"/>
                  <a:pt x="1272" y="552"/>
                  <a:pt x="1270" y="559"/>
                </a:cubicBezTo>
                <a:cubicBezTo>
                  <a:pt x="1267" y="571"/>
                  <a:pt x="1260" y="574"/>
                  <a:pt x="1242" y="580"/>
                </a:cubicBezTo>
                <a:cubicBezTo>
                  <a:pt x="1230" y="584"/>
                  <a:pt x="1217" y="588"/>
                  <a:pt x="1207" y="599"/>
                </a:cubicBezTo>
                <a:cubicBezTo>
                  <a:pt x="1170" y="636"/>
                  <a:pt x="1192" y="667"/>
                  <a:pt x="1215" y="690"/>
                </a:cubicBezTo>
                <a:lnTo>
                  <a:pt x="1287" y="763"/>
                </a:lnTo>
                <a:lnTo>
                  <a:pt x="1211" y="839"/>
                </a:lnTo>
                <a:cubicBezTo>
                  <a:pt x="1209" y="841"/>
                  <a:pt x="1208" y="842"/>
                  <a:pt x="1206" y="844"/>
                </a:cubicBezTo>
                <a:cubicBezTo>
                  <a:pt x="1206" y="841"/>
                  <a:pt x="1205" y="838"/>
                  <a:pt x="1204" y="836"/>
                </a:cubicBezTo>
                <a:cubicBezTo>
                  <a:pt x="1197" y="815"/>
                  <a:pt x="1185" y="781"/>
                  <a:pt x="1142" y="768"/>
                </a:cubicBezTo>
                <a:cubicBezTo>
                  <a:pt x="1108" y="758"/>
                  <a:pt x="1066" y="774"/>
                  <a:pt x="1034" y="807"/>
                </a:cubicBezTo>
                <a:cubicBezTo>
                  <a:pt x="1001" y="839"/>
                  <a:pt x="985" y="882"/>
                  <a:pt x="995" y="915"/>
                </a:cubicBezTo>
                <a:cubicBezTo>
                  <a:pt x="1008" y="958"/>
                  <a:pt x="1042" y="970"/>
                  <a:pt x="1063" y="977"/>
                </a:cubicBezTo>
                <a:cubicBezTo>
                  <a:pt x="1065" y="978"/>
                  <a:pt x="1068" y="979"/>
                  <a:pt x="1071" y="980"/>
                </a:cubicBezTo>
                <a:cubicBezTo>
                  <a:pt x="1069" y="981"/>
                  <a:pt x="1068" y="983"/>
                  <a:pt x="1066" y="985"/>
                </a:cubicBezTo>
                <a:lnTo>
                  <a:pt x="1016" y="1034"/>
                </a:lnTo>
                <a:lnTo>
                  <a:pt x="746" y="763"/>
                </a:lnTo>
                <a:cubicBezTo>
                  <a:pt x="734" y="751"/>
                  <a:pt x="714" y="751"/>
                  <a:pt x="702" y="763"/>
                </a:cubicBezTo>
                <a:cubicBezTo>
                  <a:pt x="690" y="775"/>
                  <a:pt x="690" y="795"/>
                  <a:pt x="702" y="807"/>
                </a:cubicBezTo>
                <a:lnTo>
                  <a:pt x="994" y="1100"/>
                </a:lnTo>
                <a:cubicBezTo>
                  <a:pt x="1000" y="1106"/>
                  <a:pt x="1008" y="1109"/>
                  <a:pt x="1016" y="1109"/>
                </a:cubicBezTo>
                <a:cubicBezTo>
                  <a:pt x="1025" y="1109"/>
                  <a:pt x="1033" y="1106"/>
                  <a:pt x="1038" y="1100"/>
                </a:cubicBezTo>
                <a:lnTo>
                  <a:pt x="1110" y="1028"/>
                </a:lnTo>
                <a:cubicBezTo>
                  <a:pt x="1133" y="1005"/>
                  <a:pt x="1155" y="974"/>
                  <a:pt x="1118" y="937"/>
                </a:cubicBezTo>
                <a:cubicBezTo>
                  <a:pt x="1108" y="927"/>
                  <a:pt x="1095" y="922"/>
                  <a:pt x="1083" y="918"/>
                </a:cubicBezTo>
                <a:cubicBezTo>
                  <a:pt x="1065" y="912"/>
                  <a:pt x="1058" y="909"/>
                  <a:pt x="1055" y="898"/>
                </a:cubicBezTo>
                <a:cubicBezTo>
                  <a:pt x="1052" y="890"/>
                  <a:pt x="1058" y="870"/>
                  <a:pt x="1078" y="850"/>
                </a:cubicBezTo>
                <a:cubicBezTo>
                  <a:pt x="1096" y="832"/>
                  <a:pt x="1116" y="825"/>
                  <a:pt x="1124" y="828"/>
                </a:cubicBezTo>
                <a:cubicBezTo>
                  <a:pt x="1135" y="831"/>
                  <a:pt x="1139" y="838"/>
                  <a:pt x="1145" y="856"/>
                </a:cubicBezTo>
                <a:cubicBezTo>
                  <a:pt x="1149" y="868"/>
                  <a:pt x="1153" y="881"/>
                  <a:pt x="1163" y="891"/>
                </a:cubicBezTo>
                <a:cubicBezTo>
                  <a:pt x="1170" y="897"/>
                  <a:pt x="1183" y="911"/>
                  <a:pt x="1204" y="911"/>
                </a:cubicBezTo>
                <a:cubicBezTo>
                  <a:pt x="1224" y="911"/>
                  <a:pt x="1240" y="898"/>
                  <a:pt x="1255" y="883"/>
                </a:cubicBezTo>
                <a:lnTo>
                  <a:pt x="1353" y="785"/>
                </a:lnTo>
                <a:cubicBezTo>
                  <a:pt x="1365" y="772"/>
                  <a:pt x="1365" y="753"/>
                  <a:pt x="1353" y="741"/>
                </a:cubicBezTo>
                <a:lnTo>
                  <a:pt x="1259" y="64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2" name="Google Shape;672;p113"/>
          <p:cNvSpPr/>
          <p:nvPr/>
        </p:nvSpPr>
        <p:spPr>
          <a:xfrm>
            <a:off x="4266648" y="2578014"/>
            <a:ext cx="490538" cy="458787"/>
          </a:xfrm>
          <a:custGeom>
            <a:rect b="b" l="l" r="r" t="t"/>
            <a:pathLst>
              <a:path extrusionOk="0" h="1274" w="1362">
                <a:moveTo>
                  <a:pt x="345" y="906"/>
                </a:moveTo>
                <a:lnTo>
                  <a:pt x="283" y="906"/>
                </a:lnTo>
                <a:lnTo>
                  <a:pt x="283" y="1272"/>
                </a:lnTo>
                <a:lnTo>
                  <a:pt x="345" y="1272"/>
                </a:lnTo>
                <a:lnTo>
                  <a:pt x="345" y="906"/>
                </a:lnTo>
                <a:close/>
                <a:moveTo>
                  <a:pt x="257" y="395"/>
                </a:moveTo>
                <a:cubicBezTo>
                  <a:pt x="45" y="395"/>
                  <a:pt x="0" y="504"/>
                  <a:pt x="0" y="595"/>
                </a:cubicBezTo>
                <a:lnTo>
                  <a:pt x="0" y="849"/>
                </a:lnTo>
                <a:cubicBezTo>
                  <a:pt x="0" y="926"/>
                  <a:pt x="65" y="991"/>
                  <a:pt x="142" y="993"/>
                </a:cubicBezTo>
                <a:lnTo>
                  <a:pt x="142" y="1273"/>
                </a:lnTo>
                <a:lnTo>
                  <a:pt x="204" y="1273"/>
                </a:lnTo>
                <a:lnTo>
                  <a:pt x="204" y="595"/>
                </a:lnTo>
                <a:lnTo>
                  <a:pt x="142" y="595"/>
                </a:lnTo>
                <a:lnTo>
                  <a:pt x="142" y="931"/>
                </a:lnTo>
                <a:cubicBezTo>
                  <a:pt x="99" y="929"/>
                  <a:pt x="63" y="892"/>
                  <a:pt x="63" y="849"/>
                </a:cubicBezTo>
                <a:lnTo>
                  <a:pt x="63" y="595"/>
                </a:lnTo>
                <a:cubicBezTo>
                  <a:pt x="63" y="531"/>
                  <a:pt x="85" y="457"/>
                  <a:pt x="257" y="457"/>
                </a:cubicBezTo>
                <a:lnTo>
                  <a:pt x="785" y="457"/>
                </a:lnTo>
                <a:cubicBezTo>
                  <a:pt x="772" y="496"/>
                  <a:pt x="734" y="536"/>
                  <a:pt x="681" y="536"/>
                </a:cubicBezTo>
                <a:lnTo>
                  <a:pt x="455" y="536"/>
                </a:lnTo>
                <a:cubicBezTo>
                  <a:pt x="438" y="536"/>
                  <a:pt x="424" y="550"/>
                  <a:pt x="424" y="567"/>
                </a:cubicBezTo>
                <a:lnTo>
                  <a:pt x="424" y="595"/>
                </a:lnTo>
                <a:lnTo>
                  <a:pt x="424" y="962"/>
                </a:lnTo>
                <a:lnTo>
                  <a:pt x="424" y="1273"/>
                </a:lnTo>
                <a:lnTo>
                  <a:pt x="486" y="1273"/>
                </a:lnTo>
                <a:lnTo>
                  <a:pt x="486" y="962"/>
                </a:lnTo>
                <a:lnTo>
                  <a:pt x="486" y="598"/>
                </a:lnTo>
                <a:lnTo>
                  <a:pt x="680" y="598"/>
                </a:lnTo>
                <a:cubicBezTo>
                  <a:pt x="782" y="598"/>
                  <a:pt x="853" y="507"/>
                  <a:pt x="853" y="426"/>
                </a:cubicBezTo>
                <a:cubicBezTo>
                  <a:pt x="853" y="409"/>
                  <a:pt x="839" y="395"/>
                  <a:pt x="822" y="395"/>
                </a:cubicBezTo>
                <a:lnTo>
                  <a:pt x="257" y="395"/>
                </a:lnTo>
                <a:close/>
                <a:moveTo>
                  <a:pt x="424" y="228"/>
                </a:moveTo>
                <a:cubicBezTo>
                  <a:pt x="424" y="276"/>
                  <a:pt x="383" y="310"/>
                  <a:pt x="328" y="310"/>
                </a:cubicBezTo>
                <a:cubicBezTo>
                  <a:pt x="272" y="310"/>
                  <a:pt x="232" y="276"/>
                  <a:pt x="232" y="228"/>
                </a:cubicBezTo>
                <a:lnTo>
                  <a:pt x="232" y="144"/>
                </a:lnTo>
                <a:cubicBezTo>
                  <a:pt x="232" y="96"/>
                  <a:pt x="272" y="62"/>
                  <a:pt x="328" y="62"/>
                </a:cubicBezTo>
                <a:cubicBezTo>
                  <a:pt x="383" y="62"/>
                  <a:pt x="424" y="96"/>
                  <a:pt x="424" y="144"/>
                </a:cubicBezTo>
                <a:lnTo>
                  <a:pt x="424" y="228"/>
                </a:lnTo>
                <a:close/>
                <a:moveTo>
                  <a:pt x="486" y="144"/>
                </a:moveTo>
                <a:cubicBezTo>
                  <a:pt x="486" y="62"/>
                  <a:pt x="418" y="0"/>
                  <a:pt x="328" y="0"/>
                </a:cubicBezTo>
                <a:cubicBezTo>
                  <a:pt x="238" y="0"/>
                  <a:pt x="170" y="62"/>
                  <a:pt x="170" y="144"/>
                </a:cubicBezTo>
                <a:lnTo>
                  <a:pt x="170" y="228"/>
                </a:lnTo>
                <a:cubicBezTo>
                  <a:pt x="170" y="310"/>
                  <a:pt x="238" y="372"/>
                  <a:pt x="328" y="372"/>
                </a:cubicBezTo>
                <a:cubicBezTo>
                  <a:pt x="418" y="372"/>
                  <a:pt x="486" y="310"/>
                  <a:pt x="486" y="228"/>
                </a:cubicBezTo>
                <a:lnTo>
                  <a:pt x="486" y="144"/>
                </a:lnTo>
                <a:close/>
                <a:moveTo>
                  <a:pt x="1361" y="31"/>
                </a:moveTo>
                <a:cubicBezTo>
                  <a:pt x="1361" y="14"/>
                  <a:pt x="1347" y="0"/>
                  <a:pt x="1330" y="0"/>
                </a:cubicBezTo>
                <a:lnTo>
                  <a:pt x="568" y="0"/>
                </a:lnTo>
                <a:cubicBezTo>
                  <a:pt x="551" y="0"/>
                  <a:pt x="537" y="14"/>
                  <a:pt x="537" y="31"/>
                </a:cubicBezTo>
                <a:lnTo>
                  <a:pt x="537" y="341"/>
                </a:lnTo>
                <a:lnTo>
                  <a:pt x="599" y="341"/>
                </a:lnTo>
                <a:lnTo>
                  <a:pt x="599" y="62"/>
                </a:lnTo>
                <a:lnTo>
                  <a:pt x="1299" y="62"/>
                </a:lnTo>
                <a:lnTo>
                  <a:pt x="1299" y="987"/>
                </a:lnTo>
                <a:lnTo>
                  <a:pt x="599" y="987"/>
                </a:lnTo>
                <a:lnTo>
                  <a:pt x="599" y="652"/>
                </a:lnTo>
                <a:lnTo>
                  <a:pt x="537" y="652"/>
                </a:lnTo>
                <a:lnTo>
                  <a:pt x="537" y="1019"/>
                </a:lnTo>
                <a:cubicBezTo>
                  <a:pt x="537" y="1036"/>
                  <a:pt x="551" y="1050"/>
                  <a:pt x="568" y="1050"/>
                </a:cubicBezTo>
                <a:lnTo>
                  <a:pt x="888" y="1050"/>
                </a:lnTo>
                <a:lnTo>
                  <a:pt x="741" y="1196"/>
                </a:lnTo>
                <a:lnTo>
                  <a:pt x="785" y="1240"/>
                </a:lnTo>
                <a:lnTo>
                  <a:pt x="932" y="1093"/>
                </a:lnTo>
                <a:lnTo>
                  <a:pt x="932" y="1244"/>
                </a:lnTo>
                <a:lnTo>
                  <a:pt x="994" y="1244"/>
                </a:lnTo>
                <a:lnTo>
                  <a:pt x="994" y="1093"/>
                </a:lnTo>
                <a:lnTo>
                  <a:pt x="1140" y="1240"/>
                </a:lnTo>
                <a:lnTo>
                  <a:pt x="1184" y="1196"/>
                </a:lnTo>
                <a:lnTo>
                  <a:pt x="1038" y="1050"/>
                </a:lnTo>
                <a:lnTo>
                  <a:pt x="1330" y="1050"/>
                </a:lnTo>
                <a:cubicBezTo>
                  <a:pt x="1347" y="1050"/>
                  <a:pt x="1361" y="1036"/>
                  <a:pt x="1361" y="1019"/>
                </a:cubicBezTo>
                <a:lnTo>
                  <a:pt x="1361" y="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3" name="Google Shape;673;p113"/>
          <p:cNvSpPr/>
          <p:nvPr/>
        </p:nvSpPr>
        <p:spPr>
          <a:xfrm>
            <a:off x="7563358" y="2586745"/>
            <a:ext cx="495300" cy="441325"/>
          </a:xfrm>
          <a:custGeom>
            <a:rect b="b" l="l" r="r" t="t"/>
            <a:pathLst>
              <a:path extrusionOk="0" h="1225" w="1375">
                <a:moveTo>
                  <a:pt x="581" y="1224"/>
                </a:moveTo>
                <a:lnTo>
                  <a:pt x="1236" y="1224"/>
                </a:lnTo>
                <a:lnTo>
                  <a:pt x="1236" y="1080"/>
                </a:lnTo>
                <a:cubicBezTo>
                  <a:pt x="1236" y="1048"/>
                  <a:pt x="1211" y="1023"/>
                  <a:pt x="1180" y="1021"/>
                </a:cubicBezTo>
                <a:lnTo>
                  <a:pt x="1180" y="967"/>
                </a:lnTo>
                <a:cubicBezTo>
                  <a:pt x="1180" y="935"/>
                  <a:pt x="1153" y="908"/>
                  <a:pt x="1120" y="908"/>
                </a:cubicBezTo>
                <a:lnTo>
                  <a:pt x="1036" y="908"/>
                </a:lnTo>
                <a:lnTo>
                  <a:pt x="1036" y="970"/>
                </a:lnTo>
                <a:lnTo>
                  <a:pt x="1118" y="970"/>
                </a:lnTo>
                <a:lnTo>
                  <a:pt x="1118" y="1021"/>
                </a:lnTo>
                <a:lnTo>
                  <a:pt x="1036" y="1021"/>
                </a:lnTo>
                <a:lnTo>
                  <a:pt x="1036" y="1083"/>
                </a:lnTo>
                <a:lnTo>
                  <a:pt x="1174" y="1083"/>
                </a:lnTo>
                <a:lnTo>
                  <a:pt x="1174" y="1162"/>
                </a:lnTo>
                <a:lnTo>
                  <a:pt x="643" y="1162"/>
                </a:lnTo>
                <a:lnTo>
                  <a:pt x="643" y="1083"/>
                </a:lnTo>
                <a:lnTo>
                  <a:pt x="951" y="1083"/>
                </a:lnTo>
                <a:lnTo>
                  <a:pt x="951" y="1021"/>
                </a:lnTo>
                <a:lnTo>
                  <a:pt x="700" y="1021"/>
                </a:lnTo>
                <a:lnTo>
                  <a:pt x="700" y="970"/>
                </a:lnTo>
                <a:lnTo>
                  <a:pt x="951" y="970"/>
                </a:lnTo>
                <a:lnTo>
                  <a:pt x="951" y="908"/>
                </a:lnTo>
                <a:lnTo>
                  <a:pt x="697" y="908"/>
                </a:lnTo>
                <a:cubicBezTo>
                  <a:pt x="664" y="908"/>
                  <a:pt x="638" y="935"/>
                  <a:pt x="638" y="967"/>
                </a:cubicBezTo>
                <a:lnTo>
                  <a:pt x="638" y="1021"/>
                </a:lnTo>
                <a:cubicBezTo>
                  <a:pt x="607" y="1023"/>
                  <a:pt x="581" y="1048"/>
                  <a:pt x="581" y="1080"/>
                </a:cubicBezTo>
                <a:lnTo>
                  <a:pt x="581" y="1224"/>
                </a:lnTo>
                <a:close/>
                <a:moveTo>
                  <a:pt x="1089" y="798"/>
                </a:moveTo>
                <a:lnTo>
                  <a:pt x="1151" y="798"/>
                </a:lnTo>
                <a:lnTo>
                  <a:pt x="1151" y="685"/>
                </a:lnTo>
                <a:lnTo>
                  <a:pt x="1089" y="685"/>
                </a:lnTo>
                <a:lnTo>
                  <a:pt x="1089" y="798"/>
                </a:lnTo>
                <a:close/>
                <a:moveTo>
                  <a:pt x="1113" y="502"/>
                </a:moveTo>
                <a:lnTo>
                  <a:pt x="882" y="664"/>
                </a:lnTo>
                <a:cubicBezTo>
                  <a:pt x="871" y="671"/>
                  <a:pt x="854" y="668"/>
                  <a:pt x="846" y="657"/>
                </a:cubicBezTo>
                <a:lnTo>
                  <a:pt x="841" y="650"/>
                </a:lnTo>
                <a:lnTo>
                  <a:pt x="871" y="594"/>
                </a:lnTo>
                <a:lnTo>
                  <a:pt x="846" y="558"/>
                </a:lnTo>
                <a:lnTo>
                  <a:pt x="936" y="495"/>
                </a:lnTo>
                <a:lnTo>
                  <a:pt x="900" y="444"/>
                </a:lnTo>
                <a:lnTo>
                  <a:pt x="785" y="525"/>
                </a:lnTo>
                <a:lnTo>
                  <a:pt x="785" y="525"/>
                </a:lnTo>
                <a:lnTo>
                  <a:pt x="764" y="539"/>
                </a:lnTo>
                <a:lnTo>
                  <a:pt x="670" y="405"/>
                </a:lnTo>
                <a:lnTo>
                  <a:pt x="716" y="373"/>
                </a:lnTo>
                <a:lnTo>
                  <a:pt x="806" y="310"/>
                </a:lnTo>
                <a:lnTo>
                  <a:pt x="771" y="259"/>
                </a:lnTo>
                <a:lnTo>
                  <a:pt x="680" y="322"/>
                </a:lnTo>
                <a:lnTo>
                  <a:pt x="655" y="286"/>
                </a:lnTo>
                <a:lnTo>
                  <a:pt x="593" y="295"/>
                </a:lnTo>
                <a:lnTo>
                  <a:pt x="571" y="264"/>
                </a:lnTo>
                <a:cubicBezTo>
                  <a:pt x="567" y="259"/>
                  <a:pt x="566" y="252"/>
                  <a:pt x="567" y="245"/>
                </a:cubicBezTo>
                <a:cubicBezTo>
                  <a:pt x="568" y="239"/>
                  <a:pt x="572" y="233"/>
                  <a:pt x="577" y="229"/>
                </a:cubicBezTo>
                <a:lnTo>
                  <a:pt x="809" y="67"/>
                </a:lnTo>
                <a:cubicBezTo>
                  <a:pt x="820" y="59"/>
                  <a:pt x="836" y="62"/>
                  <a:pt x="844" y="73"/>
                </a:cubicBezTo>
                <a:lnTo>
                  <a:pt x="865" y="104"/>
                </a:lnTo>
                <a:lnTo>
                  <a:pt x="835" y="159"/>
                </a:lnTo>
                <a:lnTo>
                  <a:pt x="861" y="196"/>
                </a:lnTo>
                <a:lnTo>
                  <a:pt x="817" y="227"/>
                </a:lnTo>
                <a:lnTo>
                  <a:pt x="853" y="277"/>
                </a:lnTo>
                <a:lnTo>
                  <a:pt x="896" y="247"/>
                </a:lnTo>
                <a:lnTo>
                  <a:pt x="896" y="247"/>
                </a:lnTo>
                <a:lnTo>
                  <a:pt x="943" y="214"/>
                </a:lnTo>
                <a:lnTo>
                  <a:pt x="1037" y="348"/>
                </a:lnTo>
                <a:lnTo>
                  <a:pt x="990" y="381"/>
                </a:lnTo>
                <a:lnTo>
                  <a:pt x="990" y="381"/>
                </a:lnTo>
                <a:lnTo>
                  <a:pt x="946" y="412"/>
                </a:lnTo>
                <a:lnTo>
                  <a:pt x="982" y="462"/>
                </a:lnTo>
                <a:lnTo>
                  <a:pt x="1026" y="432"/>
                </a:lnTo>
                <a:lnTo>
                  <a:pt x="1051" y="468"/>
                </a:lnTo>
                <a:lnTo>
                  <a:pt x="1114" y="459"/>
                </a:lnTo>
                <a:lnTo>
                  <a:pt x="1119" y="466"/>
                </a:lnTo>
                <a:cubicBezTo>
                  <a:pt x="1123" y="472"/>
                  <a:pt x="1124" y="479"/>
                  <a:pt x="1123" y="485"/>
                </a:cubicBezTo>
                <a:cubicBezTo>
                  <a:pt x="1122" y="492"/>
                  <a:pt x="1118" y="498"/>
                  <a:pt x="1113" y="502"/>
                </a:cubicBezTo>
                <a:close/>
                <a:moveTo>
                  <a:pt x="696" y="552"/>
                </a:moveTo>
                <a:cubicBezTo>
                  <a:pt x="685" y="559"/>
                  <a:pt x="674" y="564"/>
                  <a:pt x="663" y="567"/>
                </a:cubicBezTo>
                <a:cubicBezTo>
                  <a:pt x="596" y="584"/>
                  <a:pt x="530" y="631"/>
                  <a:pt x="496" y="658"/>
                </a:cubicBezTo>
                <a:cubicBezTo>
                  <a:pt x="441" y="702"/>
                  <a:pt x="374" y="756"/>
                  <a:pt x="315" y="805"/>
                </a:cubicBezTo>
                <a:cubicBezTo>
                  <a:pt x="247" y="860"/>
                  <a:pt x="182" y="912"/>
                  <a:pt x="167" y="923"/>
                </a:cubicBezTo>
                <a:cubicBezTo>
                  <a:pt x="151" y="934"/>
                  <a:pt x="137" y="938"/>
                  <a:pt x="125" y="935"/>
                </a:cubicBezTo>
                <a:cubicBezTo>
                  <a:pt x="111" y="932"/>
                  <a:pt x="100" y="919"/>
                  <a:pt x="93" y="909"/>
                </a:cubicBezTo>
                <a:cubicBezTo>
                  <a:pt x="71" y="879"/>
                  <a:pt x="75" y="856"/>
                  <a:pt x="106" y="835"/>
                </a:cubicBezTo>
                <a:cubicBezTo>
                  <a:pt x="121" y="824"/>
                  <a:pt x="192" y="782"/>
                  <a:pt x="267" y="737"/>
                </a:cubicBezTo>
                <a:cubicBezTo>
                  <a:pt x="332" y="698"/>
                  <a:pt x="406" y="653"/>
                  <a:pt x="467" y="616"/>
                </a:cubicBezTo>
                <a:cubicBezTo>
                  <a:pt x="504" y="594"/>
                  <a:pt x="571" y="548"/>
                  <a:pt x="609" y="491"/>
                </a:cubicBezTo>
                <a:cubicBezTo>
                  <a:pt x="616" y="481"/>
                  <a:pt x="625" y="472"/>
                  <a:pt x="635" y="465"/>
                </a:cubicBezTo>
                <a:lnTo>
                  <a:pt x="696" y="552"/>
                </a:lnTo>
                <a:close/>
                <a:moveTo>
                  <a:pt x="1170" y="431"/>
                </a:moveTo>
                <a:lnTo>
                  <a:pt x="1143" y="392"/>
                </a:lnTo>
                <a:lnTo>
                  <a:pt x="1080" y="401"/>
                </a:lnTo>
                <a:lnTo>
                  <a:pt x="1077" y="396"/>
                </a:lnTo>
                <a:lnTo>
                  <a:pt x="1123" y="364"/>
                </a:lnTo>
                <a:lnTo>
                  <a:pt x="958" y="128"/>
                </a:lnTo>
                <a:lnTo>
                  <a:pt x="912" y="160"/>
                </a:lnTo>
                <a:lnTo>
                  <a:pt x="908" y="155"/>
                </a:lnTo>
                <a:lnTo>
                  <a:pt x="938" y="100"/>
                </a:lnTo>
                <a:lnTo>
                  <a:pt x="895" y="38"/>
                </a:lnTo>
                <a:cubicBezTo>
                  <a:pt x="878" y="14"/>
                  <a:pt x="852" y="0"/>
                  <a:pt x="823" y="0"/>
                </a:cubicBezTo>
                <a:cubicBezTo>
                  <a:pt x="805" y="0"/>
                  <a:pt x="788" y="6"/>
                  <a:pt x="773" y="16"/>
                </a:cubicBezTo>
                <a:lnTo>
                  <a:pt x="542" y="178"/>
                </a:lnTo>
                <a:cubicBezTo>
                  <a:pt x="523" y="192"/>
                  <a:pt x="510" y="212"/>
                  <a:pt x="506" y="235"/>
                </a:cubicBezTo>
                <a:cubicBezTo>
                  <a:pt x="502" y="258"/>
                  <a:pt x="507" y="281"/>
                  <a:pt x="520" y="300"/>
                </a:cubicBezTo>
                <a:lnTo>
                  <a:pt x="564" y="362"/>
                </a:lnTo>
                <a:lnTo>
                  <a:pt x="626" y="353"/>
                </a:lnTo>
                <a:lnTo>
                  <a:pt x="630" y="358"/>
                </a:lnTo>
                <a:lnTo>
                  <a:pt x="583" y="390"/>
                </a:lnTo>
                <a:lnTo>
                  <a:pt x="600" y="414"/>
                </a:lnTo>
                <a:cubicBezTo>
                  <a:pt x="583" y="426"/>
                  <a:pt x="569" y="440"/>
                  <a:pt x="558" y="456"/>
                </a:cubicBezTo>
                <a:cubicBezTo>
                  <a:pt x="526" y="503"/>
                  <a:pt x="467" y="543"/>
                  <a:pt x="435" y="563"/>
                </a:cubicBezTo>
                <a:cubicBezTo>
                  <a:pt x="374" y="600"/>
                  <a:pt x="300" y="644"/>
                  <a:pt x="235" y="683"/>
                </a:cubicBezTo>
                <a:cubicBezTo>
                  <a:pt x="152" y="733"/>
                  <a:pt x="87" y="772"/>
                  <a:pt x="70" y="784"/>
                </a:cubicBezTo>
                <a:cubicBezTo>
                  <a:pt x="11" y="825"/>
                  <a:pt x="0" y="886"/>
                  <a:pt x="42" y="945"/>
                </a:cubicBezTo>
                <a:cubicBezTo>
                  <a:pt x="60" y="972"/>
                  <a:pt x="84" y="989"/>
                  <a:pt x="110" y="996"/>
                </a:cubicBezTo>
                <a:cubicBezTo>
                  <a:pt x="116" y="997"/>
                  <a:pt x="124" y="998"/>
                  <a:pt x="132" y="998"/>
                </a:cubicBezTo>
                <a:cubicBezTo>
                  <a:pt x="151" y="998"/>
                  <a:pt x="176" y="993"/>
                  <a:pt x="203" y="973"/>
                </a:cubicBezTo>
                <a:cubicBezTo>
                  <a:pt x="220" y="962"/>
                  <a:pt x="279" y="914"/>
                  <a:pt x="354" y="853"/>
                </a:cubicBezTo>
                <a:cubicBezTo>
                  <a:pt x="413" y="805"/>
                  <a:pt x="479" y="751"/>
                  <a:pt x="535" y="706"/>
                </a:cubicBezTo>
                <a:cubicBezTo>
                  <a:pt x="565" y="683"/>
                  <a:pt x="623" y="641"/>
                  <a:pt x="678" y="627"/>
                </a:cubicBezTo>
                <a:cubicBezTo>
                  <a:pt x="696" y="623"/>
                  <a:pt x="715" y="614"/>
                  <a:pt x="732" y="602"/>
                </a:cubicBezTo>
                <a:lnTo>
                  <a:pt x="749" y="626"/>
                </a:lnTo>
                <a:lnTo>
                  <a:pt x="795" y="594"/>
                </a:lnTo>
                <a:lnTo>
                  <a:pt x="798" y="599"/>
                </a:lnTo>
                <a:lnTo>
                  <a:pt x="768" y="654"/>
                </a:lnTo>
                <a:lnTo>
                  <a:pt x="796" y="693"/>
                </a:lnTo>
                <a:cubicBezTo>
                  <a:pt x="812" y="716"/>
                  <a:pt x="839" y="730"/>
                  <a:pt x="867" y="730"/>
                </a:cubicBezTo>
                <a:cubicBezTo>
                  <a:pt x="885" y="730"/>
                  <a:pt x="903" y="725"/>
                  <a:pt x="917" y="714"/>
                </a:cubicBezTo>
                <a:lnTo>
                  <a:pt x="1148" y="553"/>
                </a:lnTo>
                <a:cubicBezTo>
                  <a:pt x="1168" y="539"/>
                  <a:pt x="1180" y="519"/>
                  <a:pt x="1184" y="496"/>
                </a:cubicBezTo>
                <a:cubicBezTo>
                  <a:pt x="1189" y="473"/>
                  <a:pt x="1183" y="450"/>
                  <a:pt x="1170" y="431"/>
                </a:cubicBezTo>
                <a:close/>
                <a:moveTo>
                  <a:pt x="1218" y="832"/>
                </a:moveTo>
                <a:lnTo>
                  <a:pt x="1274" y="735"/>
                </a:lnTo>
                <a:lnTo>
                  <a:pt x="1221" y="704"/>
                </a:lnTo>
                <a:lnTo>
                  <a:pt x="1164" y="801"/>
                </a:lnTo>
                <a:lnTo>
                  <a:pt x="1218" y="832"/>
                </a:lnTo>
                <a:close/>
                <a:moveTo>
                  <a:pt x="1258" y="895"/>
                </a:moveTo>
                <a:lnTo>
                  <a:pt x="1356" y="839"/>
                </a:lnTo>
                <a:lnTo>
                  <a:pt x="1325" y="785"/>
                </a:lnTo>
                <a:lnTo>
                  <a:pt x="1227" y="842"/>
                </a:lnTo>
                <a:lnTo>
                  <a:pt x="1258" y="895"/>
                </a:lnTo>
                <a:close/>
                <a:moveTo>
                  <a:pt x="1374" y="908"/>
                </a:moveTo>
                <a:lnTo>
                  <a:pt x="1262" y="908"/>
                </a:lnTo>
                <a:lnTo>
                  <a:pt x="1262" y="970"/>
                </a:lnTo>
                <a:lnTo>
                  <a:pt x="1374" y="970"/>
                </a:lnTo>
                <a:lnTo>
                  <a:pt x="1374" y="90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113"/>
          <p:cNvSpPr/>
          <p:nvPr/>
        </p:nvSpPr>
        <p:spPr>
          <a:xfrm>
            <a:off x="5364595" y="3614353"/>
            <a:ext cx="496887" cy="449262"/>
          </a:xfrm>
          <a:custGeom>
            <a:rect b="b" l="l" r="r" t="t"/>
            <a:pathLst>
              <a:path extrusionOk="0" h="1248" w="1380">
                <a:moveTo>
                  <a:pt x="817" y="334"/>
                </a:moveTo>
                <a:cubicBezTo>
                  <a:pt x="850" y="297"/>
                  <a:pt x="868" y="250"/>
                  <a:pt x="868" y="200"/>
                </a:cubicBezTo>
                <a:cubicBezTo>
                  <a:pt x="868" y="90"/>
                  <a:pt x="779" y="0"/>
                  <a:pt x="668" y="0"/>
                </a:cubicBezTo>
                <a:cubicBezTo>
                  <a:pt x="558" y="0"/>
                  <a:pt x="468" y="90"/>
                  <a:pt x="468" y="200"/>
                </a:cubicBezTo>
                <a:cubicBezTo>
                  <a:pt x="468" y="250"/>
                  <a:pt x="486" y="297"/>
                  <a:pt x="519" y="334"/>
                </a:cubicBezTo>
                <a:lnTo>
                  <a:pt x="565" y="292"/>
                </a:lnTo>
                <a:cubicBezTo>
                  <a:pt x="542" y="267"/>
                  <a:pt x="530" y="234"/>
                  <a:pt x="530" y="200"/>
                </a:cubicBezTo>
                <a:cubicBezTo>
                  <a:pt x="530" y="124"/>
                  <a:pt x="592" y="62"/>
                  <a:pt x="668" y="62"/>
                </a:cubicBezTo>
                <a:cubicBezTo>
                  <a:pt x="744" y="62"/>
                  <a:pt x="806" y="124"/>
                  <a:pt x="806" y="200"/>
                </a:cubicBezTo>
                <a:cubicBezTo>
                  <a:pt x="806" y="234"/>
                  <a:pt x="794" y="267"/>
                  <a:pt x="771" y="292"/>
                </a:cubicBezTo>
                <a:lnTo>
                  <a:pt x="817" y="334"/>
                </a:lnTo>
                <a:close/>
                <a:moveTo>
                  <a:pt x="301" y="683"/>
                </a:moveTo>
                <a:lnTo>
                  <a:pt x="357" y="683"/>
                </a:lnTo>
                <a:lnTo>
                  <a:pt x="357" y="621"/>
                </a:lnTo>
                <a:lnTo>
                  <a:pt x="301" y="621"/>
                </a:lnTo>
                <a:lnTo>
                  <a:pt x="301" y="683"/>
                </a:lnTo>
                <a:close/>
                <a:moveTo>
                  <a:pt x="1094" y="736"/>
                </a:moveTo>
                <a:cubicBezTo>
                  <a:pt x="1094" y="593"/>
                  <a:pt x="911" y="451"/>
                  <a:pt x="724" y="451"/>
                </a:cubicBezTo>
                <a:cubicBezTo>
                  <a:pt x="707" y="451"/>
                  <a:pt x="693" y="465"/>
                  <a:pt x="693" y="482"/>
                </a:cubicBezTo>
                <a:cubicBezTo>
                  <a:pt x="693" y="500"/>
                  <a:pt x="707" y="513"/>
                  <a:pt x="724" y="513"/>
                </a:cubicBezTo>
                <a:cubicBezTo>
                  <a:pt x="887" y="513"/>
                  <a:pt x="1032" y="638"/>
                  <a:pt x="1032" y="736"/>
                </a:cubicBezTo>
                <a:cubicBezTo>
                  <a:pt x="1032" y="754"/>
                  <a:pt x="1046" y="767"/>
                  <a:pt x="1063" y="767"/>
                </a:cubicBezTo>
                <a:cubicBezTo>
                  <a:pt x="1080" y="767"/>
                  <a:pt x="1094" y="754"/>
                  <a:pt x="1094" y="736"/>
                </a:cubicBezTo>
                <a:close/>
                <a:moveTo>
                  <a:pt x="1050" y="978"/>
                </a:moveTo>
                <a:cubicBezTo>
                  <a:pt x="1046" y="982"/>
                  <a:pt x="1043" y="988"/>
                  <a:pt x="1041" y="995"/>
                </a:cubicBezTo>
                <a:lnTo>
                  <a:pt x="1009" y="1185"/>
                </a:lnTo>
                <a:lnTo>
                  <a:pt x="969" y="1185"/>
                </a:lnTo>
                <a:lnTo>
                  <a:pt x="921" y="1091"/>
                </a:lnTo>
                <a:cubicBezTo>
                  <a:pt x="914" y="1078"/>
                  <a:pt x="898" y="1072"/>
                  <a:pt x="884" y="1076"/>
                </a:cubicBezTo>
                <a:cubicBezTo>
                  <a:pt x="830" y="1092"/>
                  <a:pt x="768" y="1100"/>
                  <a:pt x="696" y="1100"/>
                </a:cubicBezTo>
                <a:cubicBezTo>
                  <a:pt x="639" y="1100"/>
                  <a:pt x="557" y="1089"/>
                  <a:pt x="508" y="1074"/>
                </a:cubicBezTo>
                <a:cubicBezTo>
                  <a:pt x="493" y="1069"/>
                  <a:pt x="478" y="1076"/>
                  <a:pt x="471" y="1089"/>
                </a:cubicBezTo>
                <a:lnTo>
                  <a:pt x="423" y="1185"/>
                </a:lnTo>
                <a:lnTo>
                  <a:pt x="388" y="1185"/>
                </a:lnTo>
                <a:lnTo>
                  <a:pt x="388" y="1027"/>
                </a:lnTo>
                <a:cubicBezTo>
                  <a:pt x="388" y="1012"/>
                  <a:pt x="379" y="1000"/>
                  <a:pt x="364" y="997"/>
                </a:cubicBezTo>
                <a:cubicBezTo>
                  <a:pt x="331" y="988"/>
                  <a:pt x="137" y="865"/>
                  <a:pt x="112" y="816"/>
                </a:cubicBezTo>
                <a:cubicBezTo>
                  <a:pt x="85" y="765"/>
                  <a:pt x="76" y="706"/>
                  <a:pt x="79" y="684"/>
                </a:cubicBezTo>
                <a:cubicBezTo>
                  <a:pt x="121" y="684"/>
                  <a:pt x="155" y="677"/>
                  <a:pt x="183" y="664"/>
                </a:cubicBezTo>
                <a:cubicBezTo>
                  <a:pt x="190" y="661"/>
                  <a:pt x="196" y="655"/>
                  <a:pt x="199" y="648"/>
                </a:cubicBezTo>
                <a:cubicBezTo>
                  <a:pt x="217" y="607"/>
                  <a:pt x="245" y="573"/>
                  <a:pt x="281" y="549"/>
                </a:cubicBezTo>
                <a:cubicBezTo>
                  <a:pt x="295" y="540"/>
                  <a:pt x="299" y="522"/>
                  <a:pt x="291" y="508"/>
                </a:cubicBezTo>
                <a:cubicBezTo>
                  <a:pt x="279" y="487"/>
                  <a:pt x="251" y="439"/>
                  <a:pt x="240" y="411"/>
                </a:cubicBezTo>
                <a:cubicBezTo>
                  <a:pt x="282" y="416"/>
                  <a:pt x="377" y="450"/>
                  <a:pt x="412" y="500"/>
                </a:cubicBezTo>
                <a:lnTo>
                  <a:pt x="463" y="465"/>
                </a:lnTo>
                <a:cubicBezTo>
                  <a:pt x="459" y="458"/>
                  <a:pt x="453" y="452"/>
                  <a:pt x="448" y="446"/>
                </a:cubicBezTo>
                <a:cubicBezTo>
                  <a:pt x="521" y="416"/>
                  <a:pt x="596" y="401"/>
                  <a:pt x="670" y="401"/>
                </a:cubicBezTo>
                <a:cubicBezTo>
                  <a:pt x="927" y="401"/>
                  <a:pt x="1145" y="554"/>
                  <a:pt x="1145" y="736"/>
                </a:cubicBezTo>
                <a:cubicBezTo>
                  <a:pt x="1145" y="837"/>
                  <a:pt x="1113" y="918"/>
                  <a:pt x="1050" y="978"/>
                </a:cubicBezTo>
                <a:close/>
                <a:moveTo>
                  <a:pt x="1323" y="686"/>
                </a:moveTo>
                <a:lnTo>
                  <a:pt x="1303" y="708"/>
                </a:lnTo>
                <a:cubicBezTo>
                  <a:pt x="1296" y="690"/>
                  <a:pt x="1282" y="676"/>
                  <a:pt x="1264" y="669"/>
                </a:cubicBezTo>
                <a:cubicBezTo>
                  <a:pt x="1246" y="663"/>
                  <a:pt x="1226" y="666"/>
                  <a:pt x="1210" y="676"/>
                </a:cubicBezTo>
                <a:lnTo>
                  <a:pt x="1201" y="682"/>
                </a:lnTo>
                <a:cubicBezTo>
                  <a:pt x="1165" y="488"/>
                  <a:pt x="941" y="339"/>
                  <a:pt x="670" y="339"/>
                </a:cubicBezTo>
                <a:cubicBezTo>
                  <a:pt x="577" y="339"/>
                  <a:pt x="483" y="360"/>
                  <a:pt x="393" y="403"/>
                </a:cubicBezTo>
                <a:cubicBezTo>
                  <a:pt x="339" y="370"/>
                  <a:pt x="274" y="350"/>
                  <a:pt x="234" y="349"/>
                </a:cubicBezTo>
                <a:cubicBezTo>
                  <a:pt x="225" y="348"/>
                  <a:pt x="198" y="347"/>
                  <a:pt x="183" y="366"/>
                </a:cubicBezTo>
                <a:cubicBezTo>
                  <a:pt x="161" y="394"/>
                  <a:pt x="179" y="436"/>
                  <a:pt x="223" y="515"/>
                </a:cubicBezTo>
                <a:cubicBezTo>
                  <a:pt x="192" y="541"/>
                  <a:pt x="166" y="574"/>
                  <a:pt x="147" y="612"/>
                </a:cubicBezTo>
                <a:cubicBezTo>
                  <a:pt x="127" y="619"/>
                  <a:pt x="102" y="622"/>
                  <a:pt x="70" y="622"/>
                </a:cubicBezTo>
                <a:cubicBezTo>
                  <a:pt x="54" y="623"/>
                  <a:pt x="37" y="631"/>
                  <a:pt x="28" y="646"/>
                </a:cubicBezTo>
                <a:cubicBezTo>
                  <a:pt x="0" y="691"/>
                  <a:pt x="29" y="791"/>
                  <a:pt x="57" y="845"/>
                </a:cubicBezTo>
                <a:cubicBezTo>
                  <a:pt x="89" y="906"/>
                  <a:pt x="255" y="1015"/>
                  <a:pt x="326" y="1048"/>
                </a:cubicBezTo>
                <a:lnTo>
                  <a:pt x="326" y="1216"/>
                </a:lnTo>
                <a:cubicBezTo>
                  <a:pt x="326" y="1233"/>
                  <a:pt x="340" y="1247"/>
                  <a:pt x="357" y="1247"/>
                </a:cubicBezTo>
                <a:lnTo>
                  <a:pt x="442" y="1247"/>
                </a:lnTo>
                <a:cubicBezTo>
                  <a:pt x="454" y="1247"/>
                  <a:pt x="465" y="1241"/>
                  <a:pt x="470" y="1230"/>
                </a:cubicBezTo>
                <a:lnTo>
                  <a:pt x="515" y="1140"/>
                </a:lnTo>
                <a:cubicBezTo>
                  <a:pt x="569" y="1153"/>
                  <a:pt x="642" y="1163"/>
                  <a:pt x="696" y="1163"/>
                </a:cubicBezTo>
                <a:cubicBezTo>
                  <a:pt x="764" y="1163"/>
                  <a:pt x="823" y="1156"/>
                  <a:pt x="877" y="1142"/>
                </a:cubicBezTo>
                <a:lnTo>
                  <a:pt x="922" y="1230"/>
                </a:lnTo>
                <a:cubicBezTo>
                  <a:pt x="928" y="1241"/>
                  <a:pt x="938" y="1247"/>
                  <a:pt x="950" y="1247"/>
                </a:cubicBezTo>
                <a:lnTo>
                  <a:pt x="1035" y="1247"/>
                </a:lnTo>
                <a:cubicBezTo>
                  <a:pt x="1050" y="1247"/>
                  <a:pt x="1063" y="1236"/>
                  <a:pt x="1065" y="1222"/>
                </a:cubicBezTo>
                <a:lnTo>
                  <a:pt x="1101" y="1015"/>
                </a:lnTo>
                <a:cubicBezTo>
                  <a:pt x="1167" y="949"/>
                  <a:pt x="1203" y="858"/>
                  <a:pt x="1206" y="753"/>
                </a:cubicBezTo>
                <a:lnTo>
                  <a:pt x="1244" y="728"/>
                </a:lnTo>
                <a:cubicBezTo>
                  <a:pt x="1250" y="748"/>
                  <a:pt x="1267" y="763"/>
                  <a:pt x="1288" y="768"/>
                </a:cubicBezTo>
                <a:cubicBezTo>
                  <a:pt x="1293" y="769"/>
                  <a:pt x="1297" y="770"/>
                  <a:pt x="1302" y="770"/>
                </a:cubicBezTo>
                <a:cubicBezTo>
                  <a:pt x="1318" y="770"/>
                  <a:pt x="1334" y="764"/>
                  <a:pt x="1346" y="752"/>
                </a:cubicBezTo>
                <a:lnTo>
                  <a:pt x="1367" y="730"/>
                </a:lnTo>
                <a:cubicBezTo>
                  <a:pt x="1379" y="718"/>
                  <a:pt x="1379" y="698"/>
                  <a:pt x="1367" y="686"/>
                </a:cubicBezTo>
                <a:cubicBezTo>
                  <a:pt x="1355" y="674"/>
                  <a:pt x="1335" y="674"/>
                  <a:pt x="1323" y="6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5" name="Google Shape;675;p113"/>
          <p:cNvSpPr/>
          <p:nvPr/>
        </p:nvSpPr>
        <p:spPr>
          <a:xfrm>
            <a:off x="7576058" y="761683"/>
            <a:ext cx="469900" cy="338137"/>
          </a:xfrm>
          <a:custGeom>
            <a:rect b="b" l="l" r="r" t="t"/>
            <a:pathLst>
              <a:path extrusionOk="0" h="938" w="1305">
                <a:moveTo>
                  <a:pt x="1078" y="539"/>
                </a:moveTo>
                <a:lnTo>
                  <a:pt x="1016" y="539"/>
                </a:lnTo>
                <a:lnTo>
                  <a:pt x="1016" y="652"/>
                </a:lnTo>
                <a:lnTo>
                  <a:pt x="1078" y="652"/>
                </a:lnTo>
                <a:lnTo>
                  <a:pt x="1078" y="539"/>
                </a:lnTo>
                <a:close/>
                <a:moveTo>
                  <a:pt x="937" y="539"/>
                </a:moveTo>
                <a:lnTo>
                  <a:pt x="875" y="539"/>
                </a:lnTo>
                <a:lnTo>
                  <a:pt x="875" y="652"/>
                </a:lnTo>
                <a:lnTo>
                  <a:pt x="937" y="652"/>
                </a:lnTo>
                <a:lnTo>
                  <a:pt x="937" y="539"/>
                </a:lnTo>
                <a:close/>
                <a:moveTo>
                  <a:pt x="796" y="539"/>
                </a:moveTo>
                <a:lnTo>
                  <a:pt x="734" y="539"/>
                </a:lnTo>
                <a:lnTo>
                  <a:pt x="734" y="652"/>
                </a:lnTo>
                <a:lnTo>
                  <a:pt x="796" y="652"/>
                </a:lnTo>
                <a:lnTo>
                  <a:pt x="796" y="539"/>
                </a:lnTo>
                <a:close/>
                <a:moveTo>
                  <a:pt x="655" y="539"/>
                </a:moveTo>
                <a:lnTo>
                  <a:pt x="593" y="539"/>
                </a:lnTo>
                <a:lnTo>
                  <a:pt x="593" y="652"/>
                </a:lnTo>
                <a:lnTo>
                  <a:pt x="655" y="652"/>
                </a:lnTo>
                <a:lnTo>
                  <a:pt x="655" y="539"/>
                </a:lnTo>
                <a:close/>
                <a:moveTo>
                  <a:pt x="452" y="652"/>
                </a:moveTo>
                <a:lnTo>
                  <a:pt x="514" y="652"/>
                </a:lnTo>
                <a:lnTo>
                  <a:pt x="514" y="539"/>
                </a:lnTo>
                <a:lnTo>
                  <a:pt x="452" y="539"/>
                </a:lnTo>
                <a:lnTo>
                  <a:pt x="452" y="652"/>
                </a:lnTo>
                <a:close/>
                <a:moveTo>
                  <a:pt x="1185" y="734"/>
                </a:moveTo>
                <a:lnTo>
                  <a:pt x="372" y="734"/>
                </a:lnTo>
                <a:lnTo>
                  <a:pt x="372" y="357"/>
                </a:lnTo>
                <a:lnTo>
                  <a:pt x="564" y="207"/>
                </a:lnTo>
                <a:lnTo>
                  <a:pt x="564" y="342"/>
                </a:lnTo>
                <a:cubicBezTo>
                  <a:pt x="564" y="359"/>
                  <a:pt x="578" y="373"/>
                  <a:pt x="595" y="373"/>
                </a:cubicBezTo>
                <a:lnTo>
                  <a:pt x="652" y="373"/>
                </a:lnTo>
                <a:cubicBezTo>
                  <a:pt x="659" y="373"/>
                  <a:pt x="665" y="370"/>
                  <a:pt x="671" y="366"/>
                </a:cubicBezTo>
                <a:lnTo>
                  <a:pt x="875" y="207"/>
                </a:lnTo>
                <a:lnTo>
                  <a:pt x="875" y="342"/>
                </a:lnTo>
                <a:cubicBezTo>
                  <a:pt x="875" y="359"/>
                  <a:pt x="889" y="373"/>
                  <a:pt x="906" y="373"/>
                </a:cubicBezTo>
                <a:lnTo>
                  <a:pt x="962" y="373"/>
                </a:lnTo>
                <a:cubicBezTo>
                  <a:pt x="969" y="373"/>
                  <a:pt x="976" y="370"/>
                  <a:pt x="981" y="366"/>
                </a:cubicBezTo>
                <a:lnTo>
                  <a:pt x="1185" y="207"/>
                </a:lnTo>
                <a:lnTo>
                  <a:pt x="1185" y="734"/>
                </a:lnTo>
                <a:close/>
                <a:moveTo>
                  <a:pt x="310" y="734"/>
                </a:moveTo>
                <a:lnTo>
                  <a:pt x="147" y="734"/>
                </a:lnTo>
                <a:lnTo>
                  <a:pt x="147" y="62"/>
                </a:lnTo>
                <a:lnTo>
                  <a:pt x="310" y="62"/>
                </a:lnTo>
                <a:lnTo>
                  <a:pt x="310" y="734"/>
                </a:lnTo>
                <a:close/>
                <a:moveTo>
                  <a:pt x="62" y="796"/>
                </a:moveTo>
                <a:lnTo>
                  <a:pt x="1242" y="796"/>
                </a:lnTo>
                <a:lnTo>
                  <a:pt x="1242" y="875"/>
                </a:lnTo>
                <a:lnTo>
                  <a:pt x="62" y="875"/>
                </a:lnTo>
                <a:lnTo>
                  <a:pt x="62" y="796"/>
                </a:lnTo>
                <a:close/>
                <a:moveTo>
                  <a:pt x="1304" y="765"/>
                </a:moveTo>
                <a:cubicBezTo>
                  <a:pt x="1304" y="748"/>
                  <a:pt x="1290" y="734"/>
                  <a:pt x="1273" y="734"/>
                </a:cubicBezTo>
                <a:lnTo>
                  <a:pt x="1247" y="734"/>
                </a:lnTo>
                <a:lnTo>
                  <a:pt x="1247" y="144"/>
                </a:lnTo>
                <a:cubicBezTo>
                  <a:pt x="1247" y="132"/>
                  <a:pt x="1241" y="121"/>
                  <a:pt x="1230" y="116"/>
                </a:cubicBezTo>
                <a:cubicBezTo>
                  <a:pt x="1219" y="111"/>
                  <a:pt x="1207" y="112"/>
                  <a:pt x="1197" y="120"/>
                </a:cubicBezTo>
                <a:lnTo>
                  <a:pt x="952" y="311"/>
                </a:lnTo>
                <a:lnTo>
                  <a:pt x="937" y="311"/>
                </a:lnTo>
                <a:lnTo>
                  <a:pt x="937" y="144"/>
                </a:lnTo>
                <a:cubicBezTo>
                  <a:pt x="937" y="132"/>
                  <a:pt x="930" y="121"/>
                  <a:pt x="920" y="116"/>
                </a:cubicBezTo>
                <a:cubicBezTo>
                  <a:pt x="909" y="111"/>
                  <a:pt x="896" y="112"/>
                  <a:pt x="887" y="120"/>
                </a:cubicBezTo>
                <a:lnTo>
                  <a:pt x="641" y="311"/>
                </a:lnTo>
                <a:lnTo>
                  <a:pt x="627" y="311"/>
                </a:lnTo>
                <a:lnTo>
                  <a:pt x="627" y="144"/>
                </a:lnTo>
                <a:cubicBezTo>
                  <a:pt x="627" y="132"/>
                  <a:pt x="620" y="121"/>
                  <a:pt x="609" y="116"/>
                </a:cubicBezTo>
                <a:cubicBezTo>
                  <a:pt x="599" y="111"/>
                  <a:pt x="586" y="112"/>
                  <a:pt x="576" y="120"/>
                </a:cubicBezTo>
                <a:lnTo>
                  <a:pt x="373" y="278"/>
                </a:lnTo>
                <a:lnTo>
                  <a:pt x="373" y="31"/>
                </a:lnTo>
                <a:cubicBezTo>
                  <a:pt x="373" y="14"/>
                  <a:pt x="359" y="0"/>
                  <a:pt x="341" y="0"/>
                </a:cubicBezTo>
                <a:lnTo>
                  <a:pt x="116" y="0"/>
                </a:lnTo>
                <a:cubicBezTo>
                  <a:pt x="99" y="0"/>
                  <a:pt x="85" y="14"/>
                  <a:pt x="85" y="31"/>
                </a:cubicBezTo>
                <a:lnTo>
                  <a:pt x="85" y="734"/>
                </a:lnTo>
                <a:lnTo>
                  <a:pt x="31" y="734"/>
                </a:lnTo>
                <a:cubicBezTo>
                  <a:pt x="14" y="734"/>
                  <a:pt x="0" y="748"/>
                  <a:pt x="0" y="765"/>
                </a:cubicBezTo>
                <a:lnTo>
                  <a:pt x="0" y="906"/>
                </a:lnTo>
                <a:cubicBezTo>
                  <a:pt x="0" y="923"/>
                  <a:pt x="14" y="937"/>
                  <a:pt x="31" y="937"/>
                </a:cubicBezTo>
                <a:lnTo>
                  <a:pt x="1273" y="937"/>
                </a:lnTo>
                <a:cubicBezTo>
                  <a:pt x="1290" y="937"/>
                  <a:pt x="1304" y="923"/>
                  <a:pt x="1304" y="906"/>
                </a:cubicBezTo>
                <a:lnTo>
                  <a:pt x="1304" y="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113"/>
          <p:cNvSpPr/>
          <p:nvPr/>
        </p:nvSpPr>
        <p:spPr>
          <a:xfrm>
            <a:off x="8666858" y="3624672"/>
            <a:ext cx="490537" cy="428625"/>
          </a:xfrm>
          <a:custGeom>
            <a:rect b="b" l="l" r="r" t="t"/>
            <a:pathLst>
              <a:path extrusionOk="0" h="1192" w="1361">
                <a:moveTo>
                  <a:pt x="455" y="1016"/>
                </a:moveTo>
                <a:lnTo>
                  <a:pt x="229" y="1016"/>
                </a:lnTo>
                <a:lnTo>
                  <a:pt x="229" y="1078"/>
                </a:lnTo>
                <a:lnTo>
                  <a:pt x="455" y="1078"/>
                </a:lnTo>
                <a:lnTo>
                  <a:pt x="455" y="1016"/>
                </a:lnTo>
                <a:close/>
                <a:moveTo>
                  <a:pt x="172" y="1016"/>
                </a:moveTo>
                <a:lnTo>
                  <a:pt x="116" y="1016"/>
                </a:lnTo>
                <a:lnTo>
                  <a:pt x="116" y="1078"/>
                </a:lnTo>
                <a:lnTo>
                  <a:pt x="172" y="1078"/>
                </a:lnTo>
                <a:lnTo>
                  <a:pt x="172" y="1016"/>
                </a:lnTo>
                <a:close/>
                <a:moveTo>
                  <a:pt x="60" y="1016"/>
                </a:moveTo>
                <a:lnTo>
                  <a:pt x="3" y="1016"/>
                </a:lnTo>
                <a:lnTo>
                  <a:pt x="3" y="1078"/>
                </a:lnTo>
                <a:lnTo>
                  <a:pt x="60" y="1078"/>
                </a:lnTo>
                <a:lnTo>
                  <a:pt x="60" y="1016"/>
                </a:lnTo>
                <a:close/>
                <a:moveTo>
                  <a:pt x="624" y="62"/>
                </a:moveTo>
                <a:lnTo>
                  <a:pt x="1104" y="62"/>
                </a:lnTo>
                <a:lnTo>
                  <a:pt x="1104" y="0"/>
                </a:lnTo>
                <a:lnTo>
                  <a:pt x="624" y="0"/>
                </a:lnTo>
                <a:lnTo>
                  <a:pt x="624" y="62"/>
                </a:lnTo>
                <a:close/>
                <a:moveTo>
                  <a:pt x="906" y="316"/>
                </a:moveTo>
                <a:lnTo>
                  <a:pt x="1132" y="316"/>
                </a:lnTo>
                <a:lnTo>
                  <a:pt x="1132" y="254"/>
                </a:lnTo>
                <a:lnTo>
                  <a:pt x="906" y="254"/>
                </a:lnTo>
                <a:lnTo>
                  <a:pt x="906" y="316"/>
                </a:lnTo>
                <a:close/>
                <a:moveTo>
                  <a:pt x="1188" y="316"/>
                </a:moveTo>
                <a:lnTo>
                  <a:pt x="1245" y="316"/>
                </a:lnTo>
                <a:lnTo>
                  <a:pt x="1245" y="254"/>
                </a:lnTo>
                <a:lnTo>
                  <a:pt x="1188" y="254"/>
                </a:lnTo>
                <a:lnTo>
                  <a:pt x="1188" y="316"/>
                </a:lnTo>
                <a:close/>
                <a:moveTo>
                  <a:pt x="1301" y="316"/>
                </a:moveTo>
                <a:lnTo>
                  <a:pt x="1358" y="316"/>
                </a:lnTo>
                <a:lnTo>
                  <a:pt x="1358" y="254"/>
                </a:lnTo>
                <a:lnTo>
                  <a:pt x="1301" y="254"/>
                </a:lnTo>
                <a:lnTo>
                  <a:pt x="1301" y="316"/>
                </a:lnTo>
                <a:close/>
                <a:moveTo>
                  <a:pt x="1360" y="680"/>
                </a:moveTo>
                <a:cubicBezTo>
                  <a:pt x="1360" y="632"/>
                  <a:pt x="1321" y="593"/>
                  <a:pt x="1273" y="593"/>
                </a:cubicBezTo>
                <a:lnTo>
                  <a:pt x="824" y="593"/>
                </a:lnTo>
                <a:lnTo>
                  <a:pt x="824" y="511"/>
                </a:lnTo>
                <a:lnTo>
                  <a:pt x="762" y="511"/>
                </a:lnTo>
                <a:lnTo>
                  <a:pt x="762" y="593"/>
                </a:lnTo>
                <a:lnTo>
                  <a:pt x="624" y="593"/>
                </a:lnTo>
                <a:cubicBezTo>
                  <a:pt x="577" y="593"/>
                  <a:pt x="538" y="630"/>
                  <a:pt x="537" y="677"/>
                </a:cubicBezTo>
                <a:lnTo>
                  <a:pt x="88" y="677"/>
                </a:lnTo>
                <a:cubicBezTo>
                  <a:pt x="74" y="677"/>
                  <a:pt x="62" y="666"/>
                  <a:pt x="62" y="652"/>
                </a:cubicBezTo>
                <a:lnTo>
                  <a:pt x="62" y="229"/>
                </a:lnTo>
                <a:cubicBezTo>
                  <a:pt x="62" y="215"/>
                  <a:pt x="74" y="203"/>
                  <a:pt x="88" y="203"/>
                </a:cubicBezTo>
                <a:lnTo>
                  <a:pt x="737" y="203"/>
                </a:lnTo>
                <a:cubicBezTo>
                  <a:pt x="751" y="203"/>
                  <a:pt x="762" y="215"/>
                  <a:pt x="762" y="229"/>
                </a:cubicBezTo>
                <a:lnTo>
                  <a:pt x="762" y="395"/>
                </a:lnTo>
                <a:lnTo>
                  <a:pt x="709" y="395"/>
                </a:lnTo>
                <a:lnTo>
                  <a:pt x="709" y="457"/>
                </a:lnTo>
                <a:lnTo>
                  <a:pt x="1019" y="457"/>
                </a:lnTo>
                <a:lnTo>
                  <a:pt x="1019" y="395"/>
                </a:lnTo>
                <a:lnTo>
                  <a:pt x="824" y="395"/>
                </a:lnTo>
                <a:lnTo>
                  <a:pt x="824" y="229"/>
                </a:lnTo>
                <a:cubicBezTo>
                  <a:pt x="824" y="180"/>
                  <a:pt x="785" y="141"/>
                  <a:pt x="737" y="141"/>
                </a:cubicBezTo>
                <a:lnTo>
                  <a:pt x="88" y="141"/>
                </a:lnTo>
                <a:cubicBezTo>
                  <a:pt x="40" y="141"/>
                  <a:pt x="0" y="180"/>
                  <a:pt x="0" y="229"/>
                </a:cubicBezTo>
                <a:lnTo>
                  <a:pt x="0" y="652"/>
                </a:lnTo>
                <a:cubicBezTo>
                  <a:pt x="0" y="700"/>
                  <a:pt x="40" y="739"/>
                  <a:pt x="88" y="739"/>
                </a:cubicBezTo>
                <a:lnTo>
                  <a:pt x="536" y="739"/>
                </a:lnTo>
                <a:lnTo>
                  <a:pt x="536" y="875"/>
                </a:lnTo>
                <a:lnTo>
                  <a:pt x="370" y="875"/>
                </a:lnTo>
                <a:lnTo>
                  <a:pt x="370" y="937"/>
                </a:lnTo>
                <a:lnTo>
                  <a:pt x="652" y="937"/>
                </a:lnTo>
                <a:lnTo>
                  <a:pt x="652" y="875"/>
                </a:lnTo>
                <a:lnTo>
                  <a:pt x="599" y="875"/>
                </a:lnTo>
                <a:lnTo>
                  <a:pt x="599" y="680"/>
                </a:lnTo>
                <a:cubicBezTo>
                  <a:pt x="599" y="666"/>
                  <a:pt x="610" y="655"/>
                  <a:pt x="624" y="655"/>
                </a:cubicBezTo>
                <a:lnTo>
                  <a:pt x="1273" y="655"/>
                </a:lnTo>
                <a:cubicBezTo>
                  <a:pt x="1287" y="655"/>
                  <a:pt x="1298" y="666"/>
                  <a:pt x="1298" y="680"/>
                </a:cubicBezTo>
                <a:lnTo>
                  <a:pt x="1298" y="1103"/>
                </a:lnTo>
                <a:cubicBezTo>
                  <a:pt x="1298" y="1117"/>
                  <a:pt x="1287" y="1129"/>
                  <a:pt x="1273" y="1129"/>
                </a:cubicBezTo>
                <a:lnTo>
                  <a:pt x="624" y="1129"/>
                </a:lnTo>
                <a:cubicBezTo>
                  <a:pt x="610" y="1129"/>
                  <a:pt x="599" y="1117"/>
                  <a:pt x="599" y="1103"/>
                </a:cubicBezTo>
                <a:lnTo>
                  <a:pt x="599" y="991"/>
                </a:lnTo>
                <a:lnTo>
                  <a:pt x="536" y="991"/>
                </a:lnTo>
                <a:lnTo>
                  <a:pt x="536" y="1103"/>
                </a:lnTo>
                <a:cubicBezTo>
                  <a:pt x="536" y="1152"/>
                  <a:pt x="576" y="1191"/>
                  <a:pt x="624" y="1191"/>
                </a:cubicBezTo>
                <a:lnTo>
                  <a:pt x="1273" y="1191"/>
                </a:lnTo>
                <a:cubicBezTo>
                  <a:pt x="1321" y="1191"/>
                  <a:pt x="1360" y="1152"/>
                  <a:pt x="1360" y="1103"/>
                </a:cubicBezTo>
                <a:lnTo>
                  <a:pt x="1360" y="680"/>
                </a:lnTo>
                <a:close/>
                <a:moveTo>
                  <a:pt x="646" y="517"/>
                </a:moveTo>
                <a:lnTo>
                  <a:pt x="569" y="440"/>
                </a:lnTo>
                <a:lnTo>
                  <a:pt x="731" y="279"/>
                </a:lnTo>
                <a:lnTo>
                  <a:pt x="687" y="235"/>
                </a:lnTo>
                <a:lnTo>
                  <a:pt x="463" y="459"/>
                </a:lnTo>
                <a:cubicBezTo>
                  <a:pt x="439" y="475"/>
                  <a:pt x="385" y="475"/>
                  <a:pt x="362" y="459"/>
                </a:cubicBezTo>
                <a:lnTo>
                  <a:pt x="138" y="235"/>
                </a:lnTo>
                <a:lnTo>
                  <a:pt x="94" y="279"/>
                </a:lnTo>
                <a:lnTo>
                  <a:pt x="256" y="440"/>
                </a:lnTo>
                <a:lnTo>
                  <a:pt x="94" y="602"/>
                </a:lnTo>
                <a:lnTo>
                  <a:pt x="138" y="646"/>
                </a:lnTo>
                <a:lnTo>
                  <a:pt x="299" y="484"/>
                </a:lnTo>
                <a:lnTo>
                  <a:pt x="320" y="505"/>
                </a:lnTo>
                <a:lnTo>
                  <a:pt x="323" y="507"/>
                </a:lnTo>
                <a:cubicBezTo>
                  <a:pt x="345" y="525"/>
                  <a:pt x="379" y="533"/>
                  <a:pt x="412" y="533"/>
                </a:cubicBezTo>
                <a:cubicBezTo>
                  <a:pt x="446" y="533"/>
                  <a:pt x="479" y="525"/>
                  <a:pt x="502" y="507"/>
                </a:cubicBezTo>
                <a:lnTo>
                  <a:pt x="525" y="484"/>
                </a:lnTo>
                <a:lnTo>
                  <a:pt x="602" y="561"/>
                </a:lnTo>
                <a:lnTo>
                  <a:pt x="646" y="517"/>
                </a:lnTo>
                <a:close/>
                <a:moveTo>
                  <a:pt x="1267" y="1053"/>
                </a:moveTo>
                <a:lnTo>
                  <a:pt x="1105" y="892"/>
                </a:lnTo>
                <a:lnTo>
                  <a:pt x="1267" y="730"/>
                </a:lnTo>
                <a:lnTo>
                  <a:pt x="1223" y="686"/>
                </a:lnTo>
                <a:lnTo>
                  <a:pt x="999" y="911"/>
                </a:lnTo>
                <a:cubicBezTo>
                  <a:pt x="975" y="927"/>
                  <a:pt x="922" y="927"/>
                  <a:pt x="898" y="911"/>
                </a:cubicBezTo>
                <a:lnTo>
                  <a:pt x="674" y="686"/>
                </a:lnTo>
                <a:lnTo>
                  <a:pt x="630" y="730"/>
                </a:lnTo>
                <a:lnTo>
                  <a:pt x="792" y="892"/>
                </a:lnTo>
                <a:lnTo>
                  <a:pt x="630" y="1053"/>
                </a:lnTo>
                <a:lnTo>
                  <a:pt x="674" y="1097"/>
                </a:lnTo>
                <a:lnTo>
                  <a:pt x="836" y="936"/>
                </a:lnTo>
                <a:lnTo>
                  <a:pt x="856" y="956"/>
                </a:lnTo>
                <a:lnTo>
                  <a:pt x="859" y="959"/>
                </a:lnTo>
                <a:cubicBezTo>
                  <a:pt x="882" y="976"/>
                  <a:pt x="915" y="985"/>
                  <a:pt x="948" y="985"/>
                </a:cubicBezTo>
                <a:cubicBezTo>
                  <a:pt x="982" y="985"/>
                  <a:pt x="1015" y="976"/>
                  <a:pt x="1038" y="959"/>
                </a:cubicBezTo>
                <a:lnTo>
                  <a:pt x="1061" y="936"/>
                </a:lnTo>
                <a:lnTo>
                  <a:pt x="1223" y="1097"/>
                </a:lnTo>
                <a:lnTo>
                  <a:pt x="1267" y="105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113"/>
          <p:cNvSpPr/>
          <p:nvPr/>
        </p:nvSpPr>
        <p:spPr>
          <a:xfrm>
            <a:off x="8686071" y="701357"/>
            <a:ext cx="449263" cy="458788"/>
          </a:xfrm>
          <a:custGeom>
            <a:rect b="b" l="l" r="r" t="t"/>
            <a:pathLst>
              <a:path extrusionOk="0" h="1276" w="1248">
                <a:moveTo>
                  <a:pt x="0" y="1275"/>
                </a:moveTo>
                <a:lnTo>
                  <a:pt x="228" y="1275"/>
                </a:lnTo>
                <a:lnTo>
                  <a:pt x="228" y="1213"/>
                </a:lnTo>
                <a:lnTo>
                  <a:pt x="62" y="1213"/>
                </a:lnTo>
                <a:lnTo>
                  <a:pt x="62" y="514"/>
                </a:lnTo>
                <a:lnTo>
                  <a:pt x="228" y="514"/>
                </a:lnTo>
                <a:lnTo>
                  <a:pt x="228" y="451"/>
                </a:lnTo>
                <a:lnTo>
                  <a:pt x="146" y="451"/>
                </a:lnTo>
                <a:lnTo>
                  <a:pt x="146" y="401"/>
                </a:lnTo>
                <a:lnTo>
                  <a:pt x="228" y="401"/>
                </a:lnTo>
                <a:lnTo>
                  <a:pt x="228" y="339"/>
                </a:lnTo>
                <a:lnTo>
                  <a:pt x="84" y="339"/>
                </a:lnTo>
                <a:lnTo>
                  <a:pt x="84" y="451"/>
                </a:lnTo>
                <a:lnTo>
                  <a:pt x="0" y="451"/>
                </a:lnTo>
                <a:lnTo>
                  <a:pt x="0" y="1275"/>
                </a:lnTo>
                <a:close/>
                <a:moveTo>
                  <a:pt x="536" y="426"/>
                </a:moveTo>
                <a:lnTo>
                  <a:pt x="598" y="426"/>
                </a:lnTo>
                <a:lnTo>
                  <a:pt x="598" y="282"/>
                </a:lnTo>
                <a:lnTo>
                  <a:pt x="423" y="282"/>
                </a:lnTo>
                <a:lnTo>
                  <a:pt x="423" y="426"/>
                </a:lnTo>
                <a:lnTo>
                  <a:pt x="485" y="426"/>
                </a:lnTo>
                <a:lnTo>
                  <a:pt x="485" y="344"/>
                </a:lnTo>
                <a:lnTo>
                  <a:pt x="536" y="344"/>
                </a:lnTo>
                <a:lnTo>
                  <a:pt x="536" y="426"/>
                </a:lnTo>
                <a:close/>
                <a:moveTo>
                  <a:pt x="536" y="652"/>
                </a:moveTo>
                <a:lnTo>
                  <a:pt x="598" y="652"/>
                </a:lnTo>
                <a:lnTo>
                  <a:pt x="598" y="508"/>
                </a:lnTo>
                <a:lnTo>
                  <a:pt x="423" y="508"/>
                </a:lnTo>
                <a:lnTo>
                  <a:pt x="423" y="652"/>
                </a:lnTo>
                <a:lnTo>
                  <a:pt x="485" y="652"/>
                </a:lnTo>
                <a:lnTo>
                  <a:pt x="485" y="570"/>
                </a:lnTo>
                <a:lnTo>
                  <a:pt x="536" y="570"/>
                </a:lnTo>
                <a:lnTo>
                  <a:pt x="536" y="652"/>
                </a:lnTo>
                <a:close/>
                <a:moveTo>
                  <a:pt x="536" y="878"/>
                </a:moveTo>
                <a:lnTo>
                  <a:pt x="598" y="878"/>
                </a:lnTo>
                <a:lnTo>
                  <a:pt x="598" y="734"/>
                </a:lnTo>
                <a:lnTo>
                  <a:pt x="423" y="734"/>
                </a:lnTo>
                <a:lnTo>
                  <a:pt x="423" y="878"/>
                </a:lnTo>
                <a:lnTo>
                  <a:pt x="485" y="878"/>
                </a:lnTo>
                <a:lnTo>
                  <a:pt x="485" y="796"/>
                </a:lnTo>
                <a:lnTo>
                  <a:pt x="536" y="796"/>
                </a:lnTo>
                <a:lnTo>
                  <a:pt x="536" y="878"/>
                </a:lnTo>
                <a:close/>
                <a:moveTo>
                  <a:pt x="790" y="426"/>
                </a:moveTo>
                <a:lnTo>
                  <a:pt x="852" y="426"/>
                </a:lnTo>
                <a:lnTo>
                  <a:pt x="852" y="282"/>
                </a:lnTo>
                <a:lnTo>
                  <a:pt x="677" y="282"/>
                </a:lnTo>
                <a:lnTo>
                  <a:pt x="677" y="426"/>
                </a:lnTo>
                <a:lnTo>
                  <a:pt x="739" y="426"/>
                </a:lnTo>
                <a:lnTo>
                  <a:pt x="739" y="344"/>
                </a:lnTo>
                <a:lnTo>
                  <a:pt x="790" y="344"/>
                </a:lnTo>
                <a:lnTo>
                  <a:pt x="790" y="426"/>
                </a:lnTo>
                <a:close/>
                <a:moveTo>
                  <a:pt x="790" y="652"/>
                </a:moveTo>
                <a:lnTo>
                  <a:pt x="852" y="652"/>
                </a:lnTo>
                <a:lnTo>
                  <a:pt x="852" y="508"/>
                </a:lnTo>
                <a:lnTo>
                  <a:pt x="677" y="508"/>
                </a:lnTo>
                <a:lnTo>
                  <a:pt x="677" y="652"/>
                </a:lnTo>
                <a:lnTo>
                  <a:pt x="739" y="652"/>
                </a:lnTo>
                <a:lnTo>
                  <a:pt x="739" y="570"/>
                </a:lnTo>
                <a:lnTo>
                  <a:pt x="790" y="570"/>
                </a:lnTo>
                <a:lnTo>
                  <a:pt x="790" y="652"/>
                </a:lnTo>
                <a:close/>
                <a:moveTo>
                  <a:pt x="739" y="796"/>
                </a:moveTo>
                <a:lnTo>
                  <a:pt x="790" y="796"/>
                </a:lnTo>
                <a:lnTo>
                  <a:pt x="790" y="878"/>
                </a:lnTo>
                <a:lnTo>
                  <a:pt x="852" y="878"/>
                </a:lnTo>
                <a:lnTo>
                  <a:pt x="852" y="734"/>
                </a:lnTo>
                <a:lnTo>
                  <a:pt x="677" y="734"/>
                </a:lnTo>
                <a:lnTo>
                  <a:pt x="677" y="878"/>
                </a:lnTo>
                <a:lnTo>
                  <a:pt x="739" y="878"/>
                </a:lnTo>
                <a:lnTo>
                  <a:pt x="739" y="796"/>
                </a:lnTo>
                <a:close/>
                <a:moveTo>
                  <a:pt x="931" y="1213"/>
                </a:moveTo>
                <a:lnTo>
                  <a:pt x="739" y="1213"/>
                </a:lnTo>
                <a:lnTo>
                  <a:pt x="739" y="988"/>
                </a:lnTo>
                <a:lnTo>
                  <a:pt x="536" y="988"/>
                </a:lnTo>
                <a:lnTo>
                  <a:pt x="536" y="1213"/>
                </a:lnTo>
                <a:lnTo>
                  <a:pt x="344" y="1213"/>
                </a:lnTo>
                <a:lnTo>
                  <a:pt x="344" y="175"/>
                </a:lnTo>
                <a:lnTo>
                  <a:pt x="931" y="175"/>
                </a:lnTo>
                <a:lnTo>
                  <a:pt x="931" y="1213"/>
                </a:lnTo>
                <a:close/>
                <a:moveTo>
                  <a:pt x="818" y="113"/>
                </a:moveTo>
                <a:lnTo>
                  <a:pt x="429" y="113"/>
                </a:lnTo>
                <a:lnTo>
                  <a:pt x="429" y="62"/>
                </a:lnTo>
                <a:lnTo>
                  <a:pt x="818" y="62"/>
                </a:lnTo>
                <a:lnTo>
                  <a:pt x="818" y="113"/>
                </a:lnTo>
                <a:close/>
                <a:moveTo>
                  <a:pt x="598" y="1050"/>
                </a:moveTo>
                <a:lnTo>
                  <a:pt x="677" y="1050"/>
                </a:lnTo>
                <a:lnTo>
                  <a:pt x="677" y="1213"/>
                </a:lnTo>
                <a:lnTo>
                  <a:pt x="598" y="1213"/>
                </a:lnTo>
                <a:lnTo>
                  <a:pt x="598" y="1050"/>
                </a:lnTo>
                <a:close/>
                <a:moveTo>
                  <a:pt x="739" y="1275"/>
                </a:moveTo>
                <a:lnTo>
                  <a:pt x="993" y="1275"/>
                </a:lnTo>
                <a:lnTo>
                  <a:pt x="993" y="113"/>
                </a:lnTo>
                <a:lnTo>
                  <a:pt x="880" y="113"/>
                </a:lnTo>
                <a:lnTo>
                  <a:pt x="880" y="0"/>
                </a:lnTo>
                <a:lnTo>
                  <a:pt x="367" y="0"/>
                </a:lnTo>
                <a:lnTo>
                  <a:pt x="367" y="113"/>
                </a:lnTo>
                <a:lnTo>
                  <a:pt x="282" y="113"/>
                </a:lnTo>
                <a:lnTo>
                  <a:pt x="282" y="1275"/>
                </a:lnTo>
                <a:lnTo>
                  <a:pt x="536" y="1275"/>
                </a:lnTo>
                <a:lnTo>
                  <a:pt x="739" y="1275"/>
                </a:lnTo>
                <a:close/>
                <a:moveTo>
                  <a:pt x="1247" y="1275"/>
                </a:moveTo>
                <a:lnTo>
                  <a:pt x="1247" y="734"/>
                </a:lnTo>
                <a:lnTo>
                  <a:pt x="1191" y="734"/>
                </a:lnTo>
                <a:lnTo>
                  <a:pt x="1191" y="621"/>
                </a:lnTo>
                <a:lnTo>
                  <a:pt x="1047" y="621"/>
                </a:lnTo>
                <a:lnTo>
                  <a:pt x="1047" y="683"/>
                </a:lnTo>
                <a:lnTo>
                  <a:pt x="1128" y="683"/>
                </a:lnTo>
                <a:lnTo>
                  <a:pt x="1128" y="734"/>
                </a:lnTo>
                <a:lnTo>
                  <a:pt x="1047" y="734"/>
                </a:lnTo>
                <a:lnTo>
                  <a:pt x="1047" y="796"/>
                </a:lnTo>
                <a:lnTo>
                  <a:pt x="1185" y="796"/>
                </a:lnTo>
                <a:lnTo>
                  <a:pt x="1185" y="1213"/>
                </a:lnTo>
                <a:lnTo>
                  <a:pt x="1047" y="1213"/>
                </a:lnTo>
                <a:lnTo>
                  <a:pt x="1047" y="1275"/>
                </a:lnTo>
                <a:lnTo>
                  <a:pt x="1247" y="12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113"/>
          <p:cNvSpPr/>
          <p:nvPr/>
        </p:nvSpPr>
        <p:spPr>
          <a:xfrm>
            <a:off x="3186150" y="4613522"/>
            <a:ext cx="469900" cy="447675"/>
          </a:xfrm>
          <a:custGeom>
            <a:rect b="b" l="l" r="r" t="t"/>
            <a:pathLst>
              <a:path extrusionOk="0" h="1246" w="1308">
                <a:moveTo>
                  <a:pt x="1258" y="376"/>
                </a:moveTo>
                <a:lnTo>
                  <a:pt x="1035" y="641"/>
                </a:lnTo>
                <a:lnTo>
                  <a:pt x="1035" y="1245"/>
                </a:lnTo>
                <a:lnTo>
                  <a:pt x="1097" y="1245"/>
                </a:lnTo>
                <a:lnTo>
                  <a:pt x="1097" y="664"/>
                </a:lnTo>
                <a:lnTo>
                  <a:pt x="1305" y="416"/>
                </a:lnTo>
                <a:lnTo>
                  <a:pt x="1258" y="376"/>
                </a:lnTo>
                <a:close/>
                <a:moveTo>
                  <a:pt x="956" y="878"/>
                </a:moveTo>
                <a:lnTo>
                  <a:pt x="894" y="878"/>
                </a:lnTo>
                <a:lnTo>
                  <a:pt x="894" y="1245"/>
                </a:lnTo>
                <a:lnTo>
                  <a:pt x="956" y="1245"/>
                </a:lnTo>
                <a:lnTo>
                  <a:pt x="956" y="878"/>
                </a:lnTo>
                <a:close/>
                <a:moveTo>
                  <a:pt x="649" y="446"/>
                </a:moveTo>
                <a:lnTo>
                  <a:pt x="601" y="486"/>
                </a:lnTo>
                <a:lnTo>
                  <a:pt x="753" y="664"/>
                </a:lnTo>
                <a:lnTo>
                  <a:pt x="753" y="1245"/>
                </a:lnTo>
                <a:lnTo>
                  <a:pt x="815" y="1245"/>
                </a:lnTo>
                <a:lnTo>
                  <a:pt x="815" y="641"/>
                </a:lnTo>
                <a:lnTo>
                  <a:pt x="649" y="446"/>
                </a:lnTo>
                <a:close/>
                <a:moveTo>
                  <a:pt x="419" y="737"/>
                </a:moveTo>
                <a:lnTo>
                  <a:pt x="357" y="737"/>
                </a:lnTo>
                <a:lnTo>
                  <a:pt x="357" y="1161"/>
                </a:lnTo>
                <a:lnTo>
                  <a:pt x="419" y="1161"/>
                </a:lnTo>
                <a:lnTo>
                  <a:pt x="419" y="737"/>
                </a:lnTo>
                <a:close/>
                <a:moveTo>
                  <a:pt x="49" y="217"/>
                </a:moveTo>
                <a:lnTo>
                  <a:pt x="3" y="258"/>
                </a:lnTo>
                <a:lnTo>
                  <a:pt x="216" y="495"/>
                </a:lnTo>
                <a:lnTo>
                  <a:pt x="216" y="1161"/>
                </a:lnTo>
                <a:lnTo>
                  <a:pt x="278" y="1161"/>
                </a:lnTo>
                <a:lnTo>
                  <a:pt x="278" y="471"/>
                </a:lnTo>
                <a:lnTo>
                  <a:pt x="49" y="217"/>
                </a:lnTo>
                <a:close/>
                <a:moveTo>
                  <a:pt x="442" y="162"/>
                </a:moveTo>
                <a:cubicBezTo>
                  <a:pt x="442" y="194"/>
                  <a:pt x="423" y="226"/>
                  <a:pt x="388" y="226"/>
                </a:cubicBezTo>
                <a:cubicBezTo>
                  <a:pt x="352" y="226"/>
                  <a:pt x="335" y="194"/>
                  <a:pt x="335" y="162"/>
                </a:cubicBezTo>
                <a:lnTo>
                  <a:pt x="335" y="125"/>
                </a:lnTo>
                <a:cubicBezTo>
                  <a:pt x="335" y="94"/>
                  <a:pt x="352" y="62"/>
                  <a:pt x="388" y="62"/>
                </a:cubicBezTo>
                <a:cubicBezTo>
                  <a:pt x="423" y="62"/>
                  <a:pt x="442" y="94"/>
                  <a:pt x="442" y="125"/>
                </a:cubicBezTo>
                <a:lnTo>
                  <a:pt x="442" y="162"/>
                </a:lnTo>
                <a:close/>
                <a:moveTo>
                  <a:pt x="504" y="125"/>
                </a:moveTo>
                <a:cubicBezTo>
                  <a:pt x="504" y="54"/>
                  <a:pt x="453" y="0"/>
                  <a:pt x="388" y="0"/>
                </a:cubicBezTo>
                <a:cubicBezTo>
                  <a:pt x="322" y="0"/>
                  <a:pt x="273" y="54"/>
                  <a:pt x="273" y="125"/>
                </a:cubicBezTo>
                <a:lnTo>
                  <a:pt x="273" y="162"/>
                </a:lnTo>
                <a:cubicBezTo>
                  <a:pt x="273" y="234"/>
                  <a:pt x="322" y="288"/>
                  <a:pt x="388" y="288"/>
                </a:cubicBezTo>
                <a:cubicBezTo>
                  <a:pt x="453" y="288"/>
                  <a:pt x="504" y="234"/>
                  <a:pt x="504" y="162"/>
                </a:cubicBezTo>
                <a:lnTo>
                  <a:pt x="504" y="125"/>
                </a:lnTo>
                <a:close/>
                <a:moveTo>
                  <a:pt x="763" y="93"/>
                </a:moveTo>
                <a:lnTo>
                  <a:pt x="718" y="50"/>
                </a:lnTo>
                <a:lnTo>
                  <a:pt x="456" y="323"/>
                </a:lnTo>
                <a:cubicBezTo>
                  <a:pt x="444" y="337"/>
                  <a:pt x="426" y="339"/>
                  <a:pt x="413" y="339"/>
                </a:cubicBezTo>
                <a:lnTo>
                  <a:pt x="354" y="339"/>
                </a:lnTo>
                <a:cubicBezTo>
                  <a:pt x="342" y="339"/>
                  <a:pt x="324" y="337"/>
                  <a:pt x="312" y="324"/>
                </a:cubicBezTo>
                <a:lnTo>
                  <a:pt x="45" y="49"/>
                </a:lnTo>
                <a:lnTo>
                  <a:pt x="0" y="92"/>
                </a:lnTo>
                <a:lnTo>
                  <a:pt x="267" y="367"/>
                </a:lnTo>
                <a:cubicBezTo>
                  <a:pt x="289" y="390"/>
                  <a:pt x="319" y="401"/>
                  <a:pt x="354" y="401"/>
                </a:cubicBezTo>
                <a:lnTo>
                  <a:pt x="413" y="401"/>
                </a:lnTo>
                <a:cubicBezTo>
                  <a:pt x="449" y="401"/>
                  <a:pt x="479" y="389"/>
                  <a:pt x="501" y="366"/>
                </a:cubicBezTo>
                <a:lnTo>
                  <a:pt x="763" y="93"/>
                </a:lnTo>
                <a:close/>
                <a:moveTo>
                  <a:pt x="561" y="495"/>
                </a:moveTo>
                <a:lnTo>
                  <a:pt x="769" y="258"/>
                </a:lnTo>
                <a:lnTo>
                  <a:pt x="722" y="217"/>
                </a:lnTo>
                <a:lnTo>
                  <a:pt x="499" y="472"/>
                </a:lnTo>
                <a:lnTo>
                  <a:pt x="499" y="1161"/>
                </a:lnTo>
                <a:lnTo>
                  <a:pt x="561" y="1161"/>
                </a:lnTo>
                <a:lnTo>
                  <a:pt x="561" y="495"/>
                </a:lnTo>
                <a:close/>
                <a:moveTo>
                  <a:pt x="978" y="332"/>
                </a:moveTo>
                <a:cubicBezTo>
                  <a:pt x="978" y="363"/>
                  <a:pt x="960" y="395"/>
                  <a:pt x="925" y="395"/>
                </a:cubicBezTo>
                <a:cubicBezTo>
                  <a:pt x="889" y="395"/>
                  <a:pt x="871" y="363"/>
                  <a:pt x="871" y="332"/>
                </a:cubicBezTo>
                <a:lnTo>
                  <a:pt x="871" y="295"/>
                </a:lnTo>
                <a:cubicBezTo>
                  <a:pt x="871" y="263"/>
                  <a:pt x="889" y="231"/>
                  <a:pt x="925" y="231"/>
                </a:cubicBezTo>
                <a:cubicBezTo>
                  <a:pt x="960" y="231"/>
                  <a:pt x="978" y="263"/>
                  <a:pt x="978" y="295"/>
                </a:cubicBezTo>
                <a:lnTo>
                  <a:pt x="978" y="332"/>
                </a:lnTo>
                <a:close/>
                <a:moveTo>
                  <a:pt x="1040" y="295"/>
                </a:moveTo>
                <a:cubicBezTo>
                  <a:pt x="1040" y="223"/>
                  <a:pt x="991" y="169"/>
                  <a:pt x="925" y="169"/>
                </a:cubicBezTo>
                <a:cubicBezTo>
                  <a:pt x="859" y="169"/>
                  <a:pt x="809" y="223"/>
                  <a:pt x="809" y="295"/>
                </a:cubicBezTo>
                <a:lnTo>
                  <a:pt x="809" y="332"/>
                </a:lnTo>
                <a:cubicBezTo>
                  <a:pt x="809" y="403"/>
                  <a:pt x="859" y="457"/>
                  <a:pt x="925" y="457"/>
                </a:cubicBezTo>
                <a:cubicBezTo>
                  <a:pt x="991" y="457"/>
                  <a:pt x="1040" y="403"/>
                  <a:pt x="1040" y="332"/>
                </a:cubicBezTo>
                <a:lnTo>
                  <a:pt x="1040" y="295"/>
                </a:lnTo>
                <a:close/>
                <a:moveTo>
                  <a:pt x="1307" y="252"/>
                </a:moveTo>
                <a:lnTo>
                  <a:pt x="1261" y="209"/>
                </a:lnTo>
                <a:lnTo>
                  <a:pt x="1000" y="487"/>
                </a:lnTo>
                <a:cubicBezTo>
                  <a:pt x="987" y="501"/>
                  <a:pt x="971" y="509"/>
                  <a:pt x="956" y="509"/>
                </a:cubicBezTo>
                <a:lnTo>
                  <a:pt x="898" y="509"/>
                </a:lnTo>
                <a:cubicBezTo>
                  <a:pt x="884" y="509"/>
                  <a:pt x="868" y="501"/>
                  <a:pt x="857" y="489"/>
                </a:cubicBezTo>
                <a:lnTo>
                  <a:pt x="747" y="358"/>
                </a:lnTo>
                <a:lnTo>
                  <a:pt x="700" y="398"/>
                </a:lnTo>
                <a:lnTo>
                  <a:pt x="810" y="531"/>
                </a:lnTo>
                <a:cubicBezTo>
                  <a:pt x="835" y="556"/>
                  <a:pt x="867" y="571"/>
                  <a:pt x="898" y="571"/>
                </a:cubicBezTo>
                <a:lnTo>
                  <a:pt x="956" y="571"/>
                </a:lnTo>
                <a:cubicBezTo>
                  <a:pt x="988" y="571"/>
                  <a:pt x="1020" y="556"/>
                  <a:pt x="1045" y="530"/>
                </a:cubicBezTo>
                <a:lnTo>
                  <a:pt x="1307" y="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9" name="Google Shape;679;p113"/>
          <p:cNvSpPr/>
          <p:nvPr/>
        </p:nvSpPr>
        <p:spPr>
          <a:xfrm>
            <a:off x="5387925" y="4570652"/>
            <a:ext cx="465138" cy="463550"/>
          </a:xfrm>
          <a:custGeom>
            <a:rect b="b" l="l" r="r" t="t"/>
            <a:pathLst>
              <a:path extrusionOk="0" h="1292" w="1295">
                <a:moveTo>
                  <a:pt x="1026" y="862"/>
                </a:moveTo>
                <a:lnTo>
                  <a:pt x="967" y="862"/>
                </a:lnTo>
                <a:lnTo>
                  <a:pt x="967" y="1291"/>
                </a:lnTo>
                <a:lnTo>
                  <a:pt x="1026" y="1291"/>
                </a:lnTo>
                <a:lnTo>
                  <a:pt x="1026" y="862"/>
                </a:lnTo>
                <a:close/>
                <a:moveTo>
                  <a:pt x="731" y="683"/>
                </a:moveTo>
                <a:lnTo>
                  <a:pt x="778" y="718"/>
                </a:lnTo>
                <a:lnTo>
                  <a:pt x="806" y="682"/>
                </a:lnTo>
                <a:lnTo>
                  <a:pt x="806" y="1291"/>
                </a:lnTo>
                <a:lnTo>
                  <a:pt x="865" y="1291"/>
                </a:lnTo>
                <a:lnTo>
                  <a:pt x="865" y="593"/>
                </a:lnTo>
                <a:cubicBezTo>
                  <a:pt x="865" y="581"/>
                  <a:pt x="856" y="569"/>
                  <a:pt x="844" y="565"/>
                </a:cubicBezTo>
                <a:cubicBezTo>
                  <a:pt x="832" y="561"/>
                  <a:pt x="819" y="565"/>
                  <a:pt x="811" y="576"/>
                </a:cubicBezTo>
                <a:lnTo>
                  <a:pt x="731" y="683"/>
                </a:lnTo>
                <a:close/>
                <a:moveTo>
                  <a:pt x="328" y="862"/>
                </a:moveTo>
                <a:lnTo>
                  <a:pt x="269" y="862"/>
                </a:lnTo>
                <a:lnTo>
                  <a:pt x="269" y="1291"/>
                </a:lnTo>
                <a:lnTo>
                  <a:pt x="328" y="1291"/>
                </a:lnTo>
                <a:lnTo>
                  <a:pt x="328" y="862"/>
                </a:lnTo>
                <a:close/>
                <a:moveTo>
                  <a:pt x="376" y="191"/>
                </a:moveTo>
                <a:cubicBezTo>
                  <a:pt x="376" y="237"/>
                  <a:pt x="345" y="269"/>
                  <a:pt x="298" y="269"/>
                </a:cubicBezTo>
                <a:cubicBezTo>
                  <a:pt x="252" y="269"/>
                  <a:pt x="220" y="237"/>
                  <a:pt x="220" y="191"/>
                </a:cubicBezTo>
                <a:lnTo>
                  <a:pt x="220" y="137"/>
                </a:lnTo>
                <a:cubicBezTo>
                  <a:pt x="220" y="91"/>
                  <a:pt x="252" y="59"/>
                  <a:pt x="298" y="59"/>
                </a:cubicBezTo>
                <a:cubicBezTo>
                  <a:pt x="345" y="59"/>
                  <a:pt x="376" y="91"/>
                  <a:pt x="376" y="137"/>
                </a:cubicBezTo>
                <a:lnTo>
                  <a:pt x="376" y="191"/>
                </a:lnTo>
                <a:close/>
                <a:moveTo>
                  <a:pt x="435" y="137"/>
                </a:moveTo>
                <a:cubicBezTo>
                  <a:pt x="435" y="58"/>
                  <a:pt x="378" y="0"/>
                  <a:pt x="298" y="0"/>
                </a:cubicBezTo>
                <a:cubicBezTo>
                  <a:pt x="219" y="0"/>
                  <a:pt x="161" y="58"/>
                  <a:pt x="161" y="137"/>
                </a:cubicBezTo>
                <a:lnTo>
                  <a:pt x="161" y="191"/>
                </a:lnTo>
                <a:cubicBezTo>
                  <a:pt x="161" y="270"/>
                  <a:pt x="219" y="328"/>
                  <a:pt x="298" y="328"/>
                </a:cubicBezTo>
                <a:cubicBezTo>
                  <a:pt x="378" y="328"/>
                  <a:pt x="435" y="270"/>
                  <a:pt x="435" y="191"/>
                </a:cubicBezTo>
                <a:lnTo>
                  <a:pt x="435" y="137"/>
                </a:lnTo>
                <a:close/>
                <a:moveTo>
                  <a:pt x="617" y="522"/>
                </a:moveTo>
                <a:cubicBezTo>
                  <a:pt x="614" y="517"/>
                  <a:pt x="610" y="512"/>
                  <a:pt x="605" y="505"/>
                </a:cubicBezTo>
                <a:cubicBezTo>
                  <a:pt x="567" y="451"/>
                  <a:pt x="496" y="349"/>
                  <a:pt x="379" y="349"/>
                </a:cubicBezTo>
                <a:lnTo>
                  <a:pt x="191" y="349"/>
                </a:lnTo>
                <a:cubicBezTo>
                  <a:pt x="99" y="349"/>
                  <a:pt x="0" y="426"/>
                  <a:pt x="0" y="540"/>
                </a:cubicBezTo>
                <a:lnTo>
                  <a:pt x="0" y="754"/>
                </a:lnTo>
                <a:cubicBezTo>
                  <a:pt x="0" y="815"/>
                  <a:pt x="49" y="872"/>
                  <a:pt x="108" y="887"/>
                </a:cubicBezTo>
                <a:lnTo>
                  <a:pt x="108" y="1291"/>
                </a:lnTo>
                <a:lnTo>
                  <a:pt x="167" y="1291"/>
                </a:lnTo>
                <a:lnTo>
                  <a:pt x="167" y="566"/>
                </a:lnTo>
                <a:lnTo>
                  <a:pt x="108" y="566"/>
                </a:lnTo>
                <a:lnTo>
                  <a:pt x="108" y="824"/>
                </a:lnTo>
                <a:cubicBezTo>
                  <a:pt x="81" y="811"/>
                  <a:pt x="59" y="782"/>
                  <a:pt x="59" y="754"/>
                </a:cubicBezTo>
                <a:lnTo>
                  <a:pt x="59" y="540"/>
                </a:lnTo>
                <a:cubicBezTo>
                  <a:pt x="59" y="454"/>
                  <a:pt x="136" y="408"/>
                  <a:pt x="191" y="408"/>
                </a:cubicBezTo>
                <a:lnTo>
                  <a:pt x="379" y="408"/>
                </a:lnTo>
                <a:cubicBezTo>
                  <a:pt x="465" y="408"/>
                  <a:pt x="523" y="490"/>
                  <a:pt x="557" y="539"/>
                </a:cubicBezTo>
                <a:cubicBezTo>
                  <a:pt x="562" y="546"/>
                  <a:pt x="566" y="552"/>
                  <a:pt x="570" y="557"/>
                </a:cubicBezTo>
                <a:cubicBezTo>
                  <a:pt x="596" y="593"/>
                  <a:pt x="660" y="691"/>
                  <a:pt x="688" y="734"/>
                </a:cubicBezTo>
                <a:lnTo>
                  <a:pt x="675" y="747"/>
                </a:lnTo>
                <a:cubicBezTo>
                  <a:pt x="668" y="754"/>
                  <a:pt x="658" y="758"/>
                  <a:pt x="647" y="758"/>
                </a:cubicBezTo>
                <a:lnTo>
                  <a:pt x="647" y="758"/>
                </a:lnTo>
                <a:cubicBezTo>
                  <a:pt x="636" y="758"/>
                  <a:pt x="626" y="754"/>
                  <a:pt x="619" y="747"/>
                </a:cubicBezTo>
                <a:lnTo>
                  <a:pt x="454" y="573"/>
                </a:lnTo>
                <a:cubicBezTo>
                  <a:pt x="446" y="564"/>
                  <a:pt x="433" y="561"/>
                  <a:pt x="422" y="566"/>
                </a:cubicBezTo>
                <a:cubicBezTo>
                  <a:pt x="410" y="570"/>
                  <a:pt x="403" y="581"/>
                  <a:pt x="403" y="593"/>
                </a:cubicBezTo>
                <a:lnTo>
                  <a:pt x="403" y="1291"/>
                </a:lnTo>
                <a:lnTo>
                  <a:pt x="462" y="1291"/>
                </a:lnTo>
                <a:lnTo>
                  <a:pt x="462" y="667"/>
                </a:lnTo>
                <a:lnTo>
                  <a:pt x="577" y="788"/>
                </a:lnTo>
                <a:cubicBezTo>
                  <a:pt x="596" y="807"/>
                  <a:pt x="620" y="817"/>
                  <a:pt x="647" y="817"/>
                </a:cubicBezTo>
                <a:lnTo>
                  <a:pt x="647" y="817"/>
                </a:lnTo>
                <a:cubicBezTo>
                  <a:pt x="673" y="817"/>
                  <a:pt x="698" y="807"/>
                  <a:pt x="716" y="789"/>
                </a:cubicBezTo>
                <a:lnTo>
                  <a:pt x="747" y="759"/>
                </a:lnTo>
                <a:cubicBezTo>
                  <a:pt x="757" y="749"/>
                  <a:pt x="758" y="734"/>
                  <a:pt x="751" y="722"/>
                </a:cubicBezTo>
                <a:cubicBezTo>
                  <a:pt x="747" y="716"/>
                  <a:pt x="652" y="570"/>
                  <a:pt x="617" y="522"/>
                </a:cubicBezTo>
                <a:close/>
                <a:moveTo>
                  <a:pt x="1074" y="191"/>
                </a:moveTo>
                <a:cubicBezTo>
                  <a:pt x="1074" y="237"/>
                  <a:pt x="1043" y="269"/>
                  <a:pt x="996" y="269"/>
                </a:cubicBezTo>
                <a:cubicBezTo>
                  <a:pt x="950" y="269"/>
                  <a:pt x="918" y="237"/>
                  <a:pt x="918" y="191"/>
                </a:cubicBezTo>
                <a:lnTo>
                  <a:pt x="918" y="137"/>
                </a:lnTo>
                <a:cubicBezTo>
                  <a:pt x="918" y="91"/>
                  <a:pt x="950" y="59"/>
                  <a:pt x="996" y="59"/>
                </a:cubicBezTo>
                <a:cubicBezTo>
                  <a:pt x="1043" y="59"/>
                  <a:pt x="1074" y="91"/>
                  <a:pt x="1074" y="137"/>
                </a:cubicBezTo>
                <a:lnTo>
                  <a:pt x="1074" y="191"/>
                </a:lnTo>
                <a:close/>
                <a:moveTo>
                  <a:pt x="1133" y="137"/>
                </a:moveTo>
                <a:cubicBezTo>
                  <a:pt x="1133" y="58"/>
                  <a:pt x="1075" y="0"/>
                  <a:pt x="996" y="0"/>
                </a:cubicBezTo>
                <a:cubicBezTo>
                  <a:pt x="917" y="0"/>
                  <a:pt x="859" y="58"/>
                  <a:pt x="859" y="137"/>
                </a:cubicBezTo>
                <a:lnTo>
                  <a:pt x="859" y="191"/>
                </a:lnTo>
                <a:cubicBezTo>
                  <a:pt x="859" y="270"/>
                  <a:pt x="917" y="328"/>
                  <a:pt x="996" y="328"/>
                </a:cubicBezTo>
                <a:cubicBezTo>
                  <a:pt x="1075" y="328"/>
                  <a:pt x="1133" y="270"/>
                  <a:pt x="1133" y="191"/>
                </a:cubicBezTo>
                <a:lnTo>
                  <a:pt x="1133" y="137"/>
                </a:lnTo>
                <a:close/>
                <a:moveTo>
                  <a:pt x="1294" y="540"/>
                </a:moveTo>
                <a:cubicBezTo>
                  <a:pt x="1294" y="426"/>
                  <a:pt x="1195" y="349"/>
                  <a:pt x="1103" y="349"/>
                </a:cubicBezTo>
                <a:lnTo>
                  <a:pt x="916" y="349"/>
                </a:lnTo>
                <a:cubicBezTo>
                  <a:pt x="815" y="349"/>
                  <a:pt x="752" y="434"/>
                  <a:pt x="729" y="471"/>
                </a:cubicBezTo>
                <a:cubicBezTo>
                  <a:pt x="716" y="493"/>
                  <a:pt x="677" y="549"/>
                  <a:pt x="677" y="550"/>
                </a:cubicBezTo>
                <a:lnTo>
                  <a:pt x="725" y="583"/>
                </a:lnTo>
                <a:cubicBezTo>
                  <a:pt x="727" y="581"/>
                  <a:pt x="765" y="525"/>
                  <a:pt x="780" y="501"/>
                </a:cubicBezTo>
                <a:cubicBezTo>
                  <a:pt x="793" y="480"/>
                  <a:pt x="843" y="408"/>
                  <a:pt x="916" y="408"/>
                </a:cubicBezTo>
                <a:lnTo>
                  <a:pt x="1103" y="408"/>
                </a:lnTo>
                <a:cubicBezTo>
                  <a:pt x="1166" y="408"/>
                  <a:pt x="1235" y="462"/>
                  <a:pt x="1235" y="540"/>
                </a:cubicBezTo>
                <a:lnTo>
                  <a:pt x="1235" y="754"/>
                </a:lnTo>
                <a:cubicBezTo>
                  <a:pt x="1235" y="791"/>
                  <a:pt x="1196" y="830"/>
                  <a:pt x="1160" y="832"/>
                </a:cubicBezTo>
                <a:lnTo>
                  <a:pt x="1160" y="566"/>
                </a:lnTo>
                <a:lnTo>
                  <a:pt x="1101" y="566"/>
                </a:lnTo>
                <a:lnTo>
                  <a:pt x="1101" y="1291"/>
                </a:lnTo>
                <a:lnTo>
                  <a:pt x="1160" y="1291"/>
                </a:lnTo>
                <a:lnTo>
                  <a:pt x="1160" y="891"/>
                </a:lnTo>
                <a:cubicBezTo>
                  <a:pt x="1228" y="889"/>
                  <a:pt x="1294" y="823"/>
                  <a:pt x="1294" y="754"/>
                </a:cubicBezTo>
                <a:lnTo>
                  <a:pt x="1294" y="5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0" name="Google Shape;680;p113"/>
          <p:cNvSpPr/>
          <p:nvPr/>
        </p:nvSpPr>
        <p:spPr>
          <a:xfrm>
            <a:off x="2097566" y="4592884"/>
            <a:ext cx="447675" cy="488950"/>
          </a:xfrm>
          <a:custGeom>
            <a:rect b="b" l="l" r="r" t="t"/>
            <a:pathLst>
              <a:path extrusionOk="0" h="1362" w="1248">
                <a:moveTo>
                  <a:pt x="282" y="286"/>
                </a:moveTo>
                <a:cubicBezTo>
                  <a:pt x="282" y="330"/>
                  <a:pt x="244" y="367"/>
                  <a:pt x="200" y="367"/>
                </a:cubicBezTo>
                <a:cubicBezTo>
                  <a:pt x="156" y="367"/>
                  <a:pt x="118" y="330"/>
                  <a:pt x="118" y="286"/>
                </a:cubicBezTo>
                <a:lnTo>
                  <a:pt x="118" y="257"/>
                </a:lnTo>
                <a:cubicBezTo>
                  <a:pt x="118" y="213"/>
                  <a:pt x="156" y="175"/>
                  <a:pt x="200" y="175"/>
                </a:cubicBezTo>
                <a:cubicBezTo>
                  <a:pt x="244" y="175"/>
                  <a:pt x="282" y="213"/>
                  <a:pt x="282" y="257"/>
                </a:cubicBezTo>
                <a:lnTo>
                  <a:pt x="282" y="286"/>
                </a:lnTo>
                <a:close/>
                <a:moveTo>
                  <a:pt x="344" y="257"/>
                </a:moveTo>
                <a:cubicBezTo>
                  <a:pt x="344" y="179"/>
                  <a:pt x="278" y="113"/>
                  <a:pt x="200" y="113"/>
                </a:cubicBezTo>
                <a:cubicBezTo>
                  <a:pt x="122" y="113"/>
                  <a:pt x="56" y="179"/>
                  <a:pt x="56" y="257"/>
                </a:cubicBezTo>
                <a:lnTo>
                  <a:pt x="56" y="286"/>
                </a:lnTo>
                <a:cubicBezTo>
                  <a:pt x="56" y="365"/>
                  <a:pt x="121" y="430"/>
                  <a:pt x="200" y="430"/>
                </a:cubicBezTo>
                <a:cubicBezTo>
                  <a:pt x="279" y="430"/>
                  <a:pt x="344" y="365"/>
                  <a:pt x="344" y="286"/>
                </a:cubicBezTo>
                <a:lnTo>
                  <a:pt x="344" y="257"/>
                </a:lnTo>
                <a:close/>
                <a:moveTo>
                  <a:pt x="705" y="173"/>
                </a:moveTo>
                <a:cubicBezTo>
                  <a:pt x="705" y="217"/>
                  <a:pt x="668" y="255"/>
                  <a:pt x="623" y="255"/>
                </a:cubicBezTo>
                <a:cubicBezTo>
                  <a:pt x="579" y="255"/>
                  <a:pt x="541" y="217"/>
                  <a:pt x="541" y="173"/>
                </a:cubicBezTo>
                <a:lnTo>
                  <a:pt x="541" y="144"/>
                </a:lnTo>
                <a:cubicBezTo>
                  <a:pt x="541" y="100"/>
                  <a:pt x="579" y="63"/>
                  <a:pt x="623" y="63"/>
                </a:cubicBezTo>
                <a:cubicBezTo>
                  <a:pt x="668" y="63"/>
                  <a:pt x="705" y="100"/>
                  <a:pt x="705" y="144"/>
                </a:cubicBezTo>
                <a:lnTo>
                  <a:pt x="705" y="173"/>
                </a:lnTo>
                <a:close/>
                <a:moveTo>
                  <a:pt x="767" y="144"/>
                </a:moveTo>
                <a:cubicBezTo>
                  <a:pt x="767" y="66"/>
                  <a:pt x="701" y="0"/>
                  <a:pt x="623" y="0"/>
                </a:cubicBezTo>
                <a:cubicBezTo>
                  <a:pt x="545" y="0"/>
                  <a:pt x="479" y="66"/>
                  <a:pt x="479" y="144"/>
                </a:cubicBezTo>
                <a:lnTo>
                  <a:pt x="479" y="173"/>
                </a:lnTo>
                <a:cubicBezTo>
                  <a:pt x="479" y="252"/>
                  <a:pt x="544" y="317"/>
                  <a:pt x="623" y="317"/>
                </a:cubicBezTo>
                <a:cubicBezTo>
                  <a:pt x="703" y="317"/>
                  <a:pt x="767" y="252"/>
                  <a:pt x="767" y="173"/>
                </a:cubicBezTo>
                <a:lnTo>
                  <a:pt x="767" y="144"/>
                </a:lnTo>
                <a:close/>
                <a:moveTo>
                  <a:pt x="908" y="505"/>
                </a:moveTo>
                <a:cubicBezTo>
                  <a:pt x="908" y="389"/>
                  <a:pt x="719" y="339"/>
                  <a:pt x="623" y="339"/>
                </a:cubicBezTo>
                <a:cubicBezTo>
                  <a:pt x="526" y="339"/>
                  <a:pt x="338" y="389"/>
                  <a:pt x="338" y="505"/>
                </a:cubicBezTo>
                <a:lnTo>
                  <a:pt x="338" y="540"/>
                </a:lnTo>
                <a:lnTo>
                  <a:pt x="400" y="540"/>
                </a:lnTo>
                <a:lnTo>
                  <a:pt x="400" y="505"/>
                </a:lnTo>
                <a:cubicBezTo>
                  <a:pt x="400" y="448"/>
                  <a:pt x="535" y="401"/>
                  <a:pt x="623" y="401"/>
                </a:cubicBezTo>
                <a:cubicBezTo>
                  <a:pt x="711" y="401"/>
                  <a:pt x="846" y="448"/>
                  <a:pt x="846" y="505"/>
                </a:cubicBezTo>
                <a:lnTo>
                  <a:pt x="846" y="540"/>
                </a:lnTo>
                <a:lnTo>
                  <a:pt x="908" y="540"/>
                </a:lnTo>
                <a:lnTo>
                  <a:pt x="908" y="505"/>
                </a:lnTo>
                <a:close/>
                <a:moveTo>
                  <a:pt x="1128" y="286"/>
                </a:moveTo>
                <a:cubicBezTo>
                  <a:pt x="1128" y="330"/>
                  <a:pt x="1091" y="367"/>
                  <a:pt x="1047" y="367"/>
                </a:cubicBezTo>
                <a:cubicBezTo>
                  <a:pt x="1002" y="367"/>
                  <a:pt x="965" y="330"/>
                  <a:pt x="965" y="286"/>
                </a:cubicBezTo>
                <a:lnTo>
                  <a:pt x="965" y="257"/>
                </a:lnTo>
                <a:cubicBezTo>
                  <a:pt x="965" y="213"/>
                  <a:pt x="1002" y="175"/>
                  <a:pt x="1047" y="175"/>
                </a:cubicBezTo>
                <a:cubicBezTo>
                  <a:pt x="1091" y="175"/>
                  <a:pt x="1128" y="213"/>
                  <a:pt x="1128" y="257"/>
                </a:cubicBezTo>
                <a:lnTo>
                  <a:pt x="1128" y="286"/>
                </a:lnTo>
                <a:close/>
                <a:moveTo>
                  <a:pt x="1191" y="257"/>
                </a:moveTo>
                <a:cubicBezTo>
                  <a:pt x="1191" y="179"/>
                  <a:pt x="1125" y="113"/>
                  <a:pt x="1047" y="113"/>
                </a:cubicBezTo>
                <a:cubicBezTo>
                  <a:pt x="969" y="113"/>
                  <a:pt x="903" y="179"/>
                  <a:pt x="903" y="257"/>
                </a:cubicBezTo>
                <a:lnTo>
                  <a:pt x="903" y="286"/>
                </a:lnTo>
                <a:cubicBezTo>
                  <a:pt x="903" y="365"/>
                  <a:pt x="967" y="430"/>
                  <a:pt x="1047" y="430"/>
                </a:cubicBezTo>
                <a:cubicBezTo>
                  <a:pt x="1126" y="430"/>
                  <a:pt x="1191" y="365"/>
                  <a:pt x="1191" y="286"/>
                </a:cubicBezTo>
                <a:lnTo>
                  <a:pt x="1191" y="257"/>
                </a:lnTo>
                <a:close/>
                <a:moveTo>
                  <a:pt x="1185" y="912"/>
                </a:moveTo>
                <a:cubicBezTo>
                  <a:pt x="1185" y="969"/>
                  <a:pt x="1135" y="1016"/>
                  <a:pt x="1075" y="1016"/>
                </a:cubicBezTo>
                <a:lnTo>
                  <a:pt x="895" y="1016"/>
                </a:lnTo>
                <a:cubicBezTo>
                  <a:pt x="882" y="1016"/>
                  <a:pt x="870" y="1025"/>
                  <a:pt x="865" y="1038"/>
                </a:cubicBezTo>
                <a:lnTo>
                  <a:pt x="782" y="1299"/>
                </a:lnTo>
                <a:lnTo>
                  <a:pt x="719" y="1299"/>
                </a:lnTo>
                <a:lnTo>
                  <a:pt x="796" y="963"/>
                </a:lnTo>
                <a:cubicBezTo>
                  <a:pt x="808" y="931"/>
                  <a:pt x="838" y="909"/>
                  <a:pt x="872" y="909"/>
                </a:cubicBezTo>
                <a:lnTo>
                  <a:pt x="1018" y="909"/>
                </a:lnTo>
                <a:cubicBezTo>
                  <a:pt x="1036" y="909"/>
                  <a:pt x="1049" y="895"/>
                  <a:pt x="1049" y="878"/>
                </a:cubicBezTo>
                <a:lnTo>
                  <a:pt x="1049" y="722"/>
                </a:lnTo>
                <a:lnTo>
                  <a:pt x="1125" y="646"/>
                </a:lnTo>
                <a:lnTo>
                  <a:pt x="1081" y="602"/>
                </a:lnTo>
                <a:lnTo>
                  <a:pt x="950" y="734"/>
                </a:lnTo>
                <a:lnTo>
                  <a:pt x="821" y="734"/>
                </a:lnTo>
                <a:cubicBezTo>
                  <a:pt x="778" y="734"/>
                  <a:pt x="757" y="707"/>
                  <a:pt x="748" y="683"/>
                </a:cubicBezTo>
                <a:lnTo>
                  <a:pt x="872" y="683"/>
                </a:lnTo>
                <a:cubicBezTo>
                  <a:pt x="881" y="683"/>
                  <a:pt x="889" y="680"/>
                  <a:pt x="895" y="674"/>
                </a:cubicBezTo>
                <a:lnTo>
                  <a:pt x="994" y="567"/>
                </a:lnTo>
                <a:cubicBezTo>
                  <a:pt x="1026" y="533"/>
                  <a:pt x="1070" y="514"/>
                  <a:pt x="1116" y="514"/>
                </a:cubicBezTo>
                <a:lnTo>
                  <a:pt x="1121" y="514"/>
                </a:lnTo>
                <a:cubicBezTo>
                  <a:pt x="1155" y="514"/>
                  <a:pt x="1185" y="542"/>
                  <a:pt x="1185" y="573"/>
                </a:cubicBezTo>
                <a:lnTo>
                  <a:pt x="1185" y="912"/>
                </a:lnTo>
                <a:close/>
                <a:moveTo>
                  <a:pt x="426" y="734"/>
                </a:moveTo>
                <a:lnTo>
                  <a:pt x="292" y="734"/>
                </a:lnTo>
                <a:lnTo>
                  <a:pt x="163" y="603"/>
                </a:lnTo>
                <a:lnTo>
                  <a:pt x="119" y="646"/>
                </a:lnTo>
                <a:lnTo>
                  <a:pt x="197" y="726"/>
                </a:lnTo>
                <a:lnTo>
                  <a:pt x="197" y="878"/>
                </a:lnTo>
                <a:cubicBezTo>
                  <a:pt x="197" y="895"/>
                  <a:pt x="211" y="909"/>
                  <a:pt x="228" y="909"/>
                </a:cubicBezTo>
                <a:lnTo>
                  <a:pt x="369" y="909"/>
                </a:lnTo>
                <a:cubicBezTo>
                  <a:pt x="403" y="909"/>
                  <a:pt x="434" y="931"/>
                  <a:pt x="445" y="963"/>
                </a:cubicBezTo>
                <a:lnTo>
                  <a:pt x="523" y="1299"/>
                </a:lnTo>
                <a:lnTo>
                  <a:pt x="459" y="1299"/>
                </a:lnTo>
                <a:lnTo>
                  <a:pt x="376" y="1038"/>
                </a:lnTo>
                <a:cubicBezTo>
                  <a:pt x="372" y="1025"/>
                  <a:pt x="360" y="1017"/>
                  <a:pt x="346" y="1017"/>
                </a:cubicBezTo>
                <a:lnTo>
                  <a:pt x="166" y="1017"/>
                </a:lnTo>
                <a:cubicBezTo>
                  <a:pt x="108" y="1017"/>
                  <a:pt x="62" y="970"/>
                  <a:pt x="62" y="912"/>
                </a:cubicBezTo>
                <a:lnTo>
                  <a:pt x="62" y="573"/>
                </a:lnTo>
                <a:cubicBezTo>
                  <a:pt x="62" y="541"/>
                  <a:pt x="88" y="514"/>
                  <a:pt x="121" y="514"/>
                </a:cubicBezTo>
                <a:lnTo>
                  <a:pt x="125" y="514"/>
                </a:lnTo>
                <a:cubicBezTo>
                  <a:pt x="171" y="514"/>
                  <a:pt x="216" y="534"/>
                  <a:pt x="247" y="567"/>
                </a:cubicBezTo>
                <a:lnTo>
                  <a:pt x="346" y="674"/>
                </a:lnTo>
                <a:cubicBezTo>
                  <a:pt x="352" y="680"/>
                  <a:pt x="360" y="684"/>
                  <a:pt x="369" y="684"/>
                </a:cubicBezTo>
                <a:lnTo>
                  <a:pt x="499" y="684"/>
                </a:lnTo>
                <a:cubicBezTo>
                  <a:pt x="489" y="707"/>
                  <a:pt x="469" y="734"/>
                  <a:pt x="426" y="734"/>
                </a:cubicBezTo>
                <a:close/>
                <a:moveTo>
                  <a:pt x="1247" y="573"/>
                </a:moveTo>
                <a:cubicBezTo>
                  <a:pt x="1247" y="508"/>
                  <a:pt x="1189" y="452"/>
                  <a:pt x="1121" y="452"/>
                </a:cubicBezTo>
                <a:lnTo>
                  <a:pt x="1116" y="452"/>
                </a:lnTo>
                <a:cubicBezTo>
                  <a:pt x="1053" y="452"/>
                  <a:pt x="992" y="479"/>
                  <a:pt x="949" y="525"/>
                </a:cubicBezTo>
                <a:lnTo>
                  <a:pt x="859" y="621"/>
                </a:lnTo>
                <a:lnTo>
                  <a:pt x="708" y="621"/>
                </a:lnTo>
                <a:cubicBezTo>
                  <a:pt x="699" y="621"/>
                  <a:pt x="691" y="625"/>
                  <a:pt x="685" y="631"/>
                </a:cubicBezTo>
                <a:cubicBezTo>
                  <a:pt x="679" y="638"/>
                  <a:pt x="676" y="646"/>
                  <a:pt x="677" y="655"/>
                </a:cubicBezTo>
                <a:cubicBezTo>
                  <a:pt x="679" y="677"/>
                  <a:pt x="688" y="707"/>
                  <a:pt x="705" y="734"/>
                </a:cubicBezTo>
                <a:lnTo>
                  <a:pt x="541" y="734"/>
                </a:lnTo>
                <a:cubicBezTo>
                  <a:pt x="559" y="707"/>
                  <a:pt x="568" y="677"/>
                  <a:pt x="570" y="655"/>
                </a:cubicBezTo>
                <a:cubicBezTo>
                  <a:pt x="570" y="646"/>
                  <a:pt x="567" y="638"/>
                  <a:pt x="562" y="631"/>
                </a:cubicBezTo>
                <a:cubicBezTo>
                  <a:pt x="556" y="625"/>
                  <a:pt x="547" y="621"/>
                  <a:pt x="539" y="621"/>
                </a:cubicBezTo>
                <a:lnTo>
                  <a:pt x="382" y="621"/>
                </a:lnTo>
                <a:lnTo>
                  <a:pt x="292" y="525"/>
                </a:lnTo>
                <a:cubicBezTo>
                  <a:pt x="249" y="479"/>
                  <a:pt x="188" y="452"/>
                  <a:pt x="125" y="452"/>
                </a:cubicBezTo>
                <a:lnTo>
                  <a:pt x="121" y="452"/>
                </a:lnTo>
                <a:cubicBezTo>
                  <a:pt x="54" y="452"/>
                  <a:pt x="0" y="506"/>
                  <a:pt x="0" y="573"/>
                </a:cubicBezTo>
                <a:lnTo>
                  <a:pt x="0" y="912"/>
                </a:lnTo>
                <a:cubicBezTo>
                  <a:pt x="0" y="1004"/>
                  <a:pt x="74" y="1079"/>
                  <a:pt x="166" y="1079"/>
                </a:cubicBezTo>
                <a:lnTo>
                  <a:pt x="324" y="1079"/>
                </a:lnTo>
                <a:lnTo>
                  <a:pt x="407" y="1339"/>
                </a:lnTo>
                <a:cubicBezTo>
                  <a:pt x="411" y="1352"/>
                  <a:pt x="423" y="1361"/>
                  <a:pt x="437" y="1361"/>
                </a:cubicBezTo>
                <a:lnTo>
                  <a:pt x="562" y="1361"/>
                </a:lnTo>
                <a:cubicBezTo>
                  <a:pt x="571" y="1361"/>
                  <a:pt x="580" y="1356"/>
                  <a:pt x="586" y="1349"/>
                </a:cubicBezTo>
                <a:cubicBezTo>
                  <a:pt x="592" y="1342"/>
                  <a:pt x="594" y="1332"/>
                  <a:pt x="592" y="1323"/>
                </a:cubicBezTo>
                <a:lnTo>
                  <a:pt x="506" y="947"/>
                </a:lnTo>
                <a:cubicBezTo>
                  <a:pt x="505" y="946"/>
                  <a:pt x="505" y="945"/>
                  <a:pt x="505" y="944"/>
                </a:cubicBezTo>
                <a:cubicBezTo>
                  <a:pt x="484" y="886"/>
                  <a:pt x="430" y="847"/>
                  <a:pt x="369" y="847"/>
                </a:cubicBezTo>
                <a:lnTo>
                  <a:pt x="259" y="847"/>
                </a:lnTo>
                <a:lnTo>
                  <a:pt x="259" y="796"/>
                </a:lnTo>
                <a:lnTo>
                  <a:pt x="279" y="796"/>
                </a:lnTo>
                <a:lnTo>
                  <a:pt x="426" y="796"/>
                </a:lnTo>
                <a:lnTo>
                  <a:pt x="821" y="796"/>
                </a:lnTo>
                <a:lnTo>
                  <a:pt x="963" y="796"/>
                </a:lnTo>
                <a:lnTo>
                  <a:pt x="987" y="796"/>
                </a:lnTo>
                <a:lnTo>
                  <a:pt x="987" y="847"/>
                </a:lnTo>
                <a:lnTo>
                  <a:pt x="872" y="847"/>
                </a:lnTo>
                <a:cubicBezTo>
                  <a:pt x="812" y="847"/>
                  <a:pt x="757" y="886"/>
                  <a:pt x="737" y="944"/>
                </a:cubicBezTo>
                <a:cubicBezTo>
                  <a:pt x="736" y="945"/>
                  <a:pt x="736" y="946"/>
                  <a:pt x="736" y="947"/>
                </a:cubicBezTo>
                <a:lnTo>
                  <a:pt x="650" y="1323"/>
                </a:lnTo>
                <a:cubicBezTo>
                  <a:pt x="647" y="1332"/>
                  <a:pt x="650" y="1342"/>
                  <a:pt x="655" y="1349"/>
                </a:cubicBezTo>
                <a:cubicBezTo>
                  <a:pt x="661" y="1356"/>
                  <a:pt x="670" y="1361"/>
                  <a:pt x="680" y="1361"/>
                </a:cubicBezTo>
                <a:lnTo>
                  <a:pt x="805" y="1361"/>
                </a:lnTo>
                <a:cubicBezTo>
                  <a:pt x="818" y="1361"/>
                  <a:pt x="830" y="1352"/>
                  <a:pt x="834" y="1339"/>
                </a:cubicBezTo>
                <a:lnTo>
                  <a:pt x="918" y="1079"/>
                </a:lnTo>
                <a:lnTo>
                  <a:pt x="1075" y="1079"/>
                </a:lnTo>
                <a:cubicBezTo>
                  <a:pt x="1168" y="1079"/>
                  <a:pt x="1247" y="1002"/>
                  <a:pt x="1247" y="912"/>
                </a:cubicBezTo>
                <a:lnTo>
                  <a:pt x="1247" y="5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1" name="Google Shape;681;p113"/>
          <p:cNvSpPr/>
          <p:nvPr/>
        </p:nvSpPr>
        <p:spPr>
          <a:xfrm>
            <a:off x="4281879" y="4598441"/>
            <a:ext cx="477837" cy="477837"/>
          </a:xfrm>
          <a:custGeom>
            <a:rect b="b" l="l" r="r" t="t"/>
            <a:pathLst>
              <a:path extrusionOk="0" h="1330" w="1333">
                <a:moveTo>
                  <a:pt x="1050" y="878"/>
                </a:moveTo>
                <a:lnTo>
                  <a:pt x="988" y="878"/>
                </a:lnTo>
                <a:lnTo>
                  <a:pt x="988" y="1329"/>
                </a:lnTo>
                <a:lnTo>
                  <a:pt x="1050" y="1329"/>
                </a:lnTo>
                <a:lnTo>
                  <a:pt x="1050" y="878"/>
                </a:lnTo>
                <a:close/>
                <a:moveTo>
                  <a:pt x="367" y="878"/>
                </a:moveTo>
                <a:cubicBezTo>
                  <a:pt x="367" y="942"/>
                  <a:pt x="421" y="980"/>
                  <a:pt x="480" y="990"/>
                </a:cubicBezTo>
                <a:lnTo>
                  <a:pt x="480" y="1329"/>
                </a:lnTo>
                <a:lnTo>
                  <a:pt x="542" y="1329"/>
                </a:lnTo>
                <a:lnTo>
                  <a:pt x="542" y="680"/>
                </a:lnTo>
                <a:lnTo>
                  <a:pt x="480" y="680"/>
                </a:lnTo>
                <a:lnTo>
                  <a:pt x="480" y="927"/>
                </a:lnTo>
                <a:cubicBezTo>
                  <a:pt x="454" y="920"/>
                  <a:pt x="429" y="904"/>
                  <a:pt x="429" y="878"/>
                </a:cubicBezTo>
                <a:lnTo>
                  <a:pt x="429" y="624"/>
                </a:lnTo>
                <a:cubicBezTo>
                  <a:pt x="429" y="561"/>
                  <a:pt x="564" y="514"/>
                  <a:pt x="652" y="514"/>
                </a:cubicBezTo>
                <a:cubicBezTo>
                  <a:pt x="660" y="514"/>
                  <a:pt x="668" y="514"/>
                  <a:pt x="677" y="515"/>
                </a:cubicBezTo>
                <a:lnTo>
                  <a:pt x="683" y="453"/>
                </a:lnTo>
                <a:cubicBezTo>
                  <a:pt x="672" y="452"/>
                  <a:pt x="662" y="452"/>
                  <a:pt x="652" y="452"/>
                </a:cubicBezTo>
                <a:cubicBezTo>
                  <a:pt x="556" y="452"/>
                  <a:pt x="367" y="504"/>
                  <a:pt x="367" y="624"/>
                </a:cubicBezTo>
                <a:lnTo>
                  <a:pt x="367" y="878"/>
                </a:lnTo>
                <a:close/>
                <a:moveTo>
                  <a:pt x="0" y="737"/>
                </a:moveTo>
                <a:lnTo>
                  <a:pt x="0" y="991"/>
                </a:lnTo>
                <a:cubicBezTo>
                  <a:pt x="0" y="1055"/>
                  <a:pt x="54" y="1093"/>
                  <a:pt x="113" y="1103"/>
                </a:cubicBezTo>
                <a:lnTo>
                  <a:pt x="113" y="1329"/>
                </a:lnTo>
                <a:lnTo>
                  <a:pt x="175" y="1329"/>
                </a:lnTo>
                <a:lnTo>
                  <a:pt x="175" y="793"/>
                </a:lnTo>
                <a:lnTo>
                  <a:pt x="113" y="793"/>
                </a:lnTo>
                <a:lnTo>
                  <a:pt x="113" y="1040"/>
                </a:lnTo>
                <a:cubicBezTo>
                  <a:pt x="87" y="1033"/>
                  <a:pt x="62" y="1017"/>
                  <a:pt x="62" y="991"/>
                </a:cubicBezTo>
                <a:lnTo>
                  <a:pt x="62" y="737"/>
                </a:lnTo>
                <a:cubicBezTo>
                  <a:pt x="62" y="674"/>
                  <a:pt x="197" y="627"/>
                  <a:pt x="285" y="627"/>
                </a:cubicBezTo>
                <a:cubicBezTo>
                  <a:pt x="300" y="627"/>
                  <a:pt x="318" y="628"/>
                  <a:pt x="337" y="631"/>
                </a:cubicBezTo>
                <a:lnTo>
                  <a:pt x="347" y="570"/>
                </a:lnTo>
                <a:cubicBezTo>
                  <a:pt x="325" y="566"/>
                  <a:pt x="304" y="564"/>
                  <a:pt x="285" y="564"/>
                </a:cubicBezTo>
                <a:cubicBezTo>
                  <a:pt x="189" y="564"/>
                  <a:pt x="0" y="616"/>
                  <a:pt x="0" y="737"/>
                </a:cubicBezTo>
                <a:close/>
                <a:moveTo>
                  <a:pt x="339" y="398"/>
                </a:moveTo>
                <a:cubicBezTo>
                  <a:pt x="339" y="447"/>
                  <a:pt x="306" y="480"/>
                  <a:pt x="257" y="480"/>
                </a:cubicBezTo>
                <a:cubicBezTo>
                  <a:pt x="208" y="480"/>
                  <a:pt x="175" y="447"/>
                  <a:pt x="175" y="398"/>
                </a:cubicBezTo>
                <a:lnTo>
                  <a:pt x="175" y="341"/>
                </a:lnTo>
                <a:cubicBezTo>
                  <a:pt x="175" y="293"/>
                  <a:pt x="208" y="260"/>
                  <a:pt x="257" y="260"/>
                </a:cubicBezTo>
                <a:cubicBezTo>
                  <a:pt x="306" y="260"/>
                  <a:pt x="339" y="293"/>
                  <a:pt x="339" y="341"/>
                </a:cubicBezTo>
                <a:lnTo>
                  <a:pt x="339" y="398"/>
                </a:lnTo>
                <a:close/>
                <a:moveTo>
                  <a:pt x="401" y="341"/>
                </a:moveTo>
                <a:cubicBezTo>
                  <a:pt x="401" y="258"/>
                  <a:pt x="340" y="198"/>
                  <a:pt x="257" y="198"/>
                </a:cubicBezTo>
                <a:cubicBezTo>
                  <a:pt x="174" y="198"/>
                  <a:pt x="113" y="258"/>
                  <a:pt x="113" y="341"/>
                </a:cubicBezTo>
                <a:lnTo>
                  <a:pt x="113" y="398"/>
                </a:lnTo>
                <a:cubicBezTo>
                  <a:pt x="113" y="481"/>
                  <a:pt x="174" y="542"/>
                  <a:pt x="257" y="542"/>
                </a:cubicBezTo>
                <a:cubicBezTo>
                  <a:pt x="340" y="542"/>
                  <a:pt x="401" y="481"/>
                  <a:pt x="401" y="398"/>
                </a:cubicBezTo>
                <a:lnTo>
                  <a:pt x="401" y="341"/>
                </a:lnTo>
                <a:close/>
                <a:moveTo>
                  <a:pt x="734" y="285"/>
                </a:moveTo>
                <a:cubicBezTo>
                  <a:pt x="734" y="334"/>
                  <a:pt x="701" y="367"/>
                  <a:pt x="652" y="367"/>
                </a:cubicBezTo>
                <a:cubicBezTo>
                  <a:pt x="603" y="367"/>
                  <a:pt x="570" y="334"/>
                  <a:pt x="570" y="285"/>
                </a:cubicBezTo>
                <a:lnTo>
                  <a:pt x="570" y="229"/>
                </a:lnTo>
                <a:cubicBezTo>
                  <a:pt x="570" y="180"/>
                  <a:pt x="603" y="147"/>
                  <a:pt x="652" y="147"/>
                </a:cubicBezTo>
                <a:cubicBezTo>
                  <a:pt x="701" y="147"/>
                  <a:pt x="734" y="180"/>
                  <a:pt x="734" y="229"/>
                </a:cubicBezTo>
                <a:lnTo>
                  <a:pt x="734" y="285"/>
                </a:lnTo>
                <a:close/>
                <a:moveTo>
                  <a:pt x="796" y="229"/>
                </a:moveTo>
                <a:cubicBezTo>
                  <a:pt x="796" y="145"/>
                  <a:pt x="735" y="85"/>
                  <a:pt x="652" y="85"/>
                </a:cubicBezTo>
                <a:cubicBezTo>
                  <a:pt x="569" y="85"/>
                  <a:pt x="508" y="145"/>
                  <a:pt x="508" y="229"/>
                </a:cubicBezTo>
                <a:lnTo>
                  <a:pt x="508" y="285"/>
                </a:lnTo>
                <a:cubicBezTo>
                  <a:pt x="508" y="368"/>
                  <a:pt x="569" y="429"/>
                  <a:pt x="652" y="429"/>
                </a:cubicBezTo>
                <a:cubicBezTo>
                  <a:pt x="735" y="429"/>
                  <a:pt x="796" y="368"/>
                  <a:pt x="796" y="285"/>
                </a:cubicBezTo>
                <a:lnTo>
                  <a:pt x="796" y="229"/>
                </a:lnTo>
                <a:close/>
                <a:moveTo>
                  <a:pt x="1101" y="200"/>
                </a:moveTo>
                <a:cubicBezTo>
                  <a:pt x="1101" y="249"/>
                  <a:pt x="1068" y="282"/>
                  <a:pt x="1019" y="282"/>
                </a:cubicBezTo>
                <a:cubicBezTo>
                  <a:pt x="970" y="282"/>
                  <a:pt x="937" y="249"/>
                  <a:pt x="937" y="200"/>
                </a:cubicBezTo>
                <a:lnTo>
                  <a:pt x="937" y="144"/>
                </a:lnTo>
                <a:cubicBezTo>
                  <a:pt x="937" y="95"/>
                  <a:pt x="970" y="62"/>
                  <a:pt x="1019" y="62"/>
                </a:cubicBezTo>
                <a:cubicBezTo>
                  <a:pt x="1068" y="62"/>
                  <a:pt x="1101" y="95"/>
                  <a:pt x="1101" y="144"/>
                </a:cubicBezTo>
                <a:lnTo>
                  <a:pt x="1101" y="200"/>
                </a:lnTo>
                <a:close/>
                <a:moveTo>
                  <a:pt x="1163" y="144"/>
                </a:moveTo>
                <a:cubicBezTo>
                  <a:pt x="1163" y="61"/>
                  <a:pt x="1102" y="0"/>
                  <a:pt x="1019" y="0"/>
                </a:cubicBezTo>
                <a:cubicBezTo>
                  <a:pt x="936" y="0"/>
                  <a:pt x="875" y="61"/>
                  <a:pt x="875" y="144"/>
                </a:cubicBezTo>
                <a:lnTo>
                  <a:pt x="875" y="200"/>
                </a:lnTo>
                <a:cubicBezTo>
                  <a:pt x="875" y="284"/>
                  <a:pt x="936" y="344"/>
                  <a:pt x="1019" y="344"/>
                </a:cubicBezTo>
                <a:cubicBezTo>
                  <a:pt x="1102" y="344"/>
                  <a:pt x="1163" y="284"/>
                  <a:pt x="1163" y="200"/>
                </a:cubicBezTo>
                <a:lnTo>
                  <a:pt x="1163" y="144"/>
                </a:lnTo>
                <a:close/>
                <a:moveTo>
                  <a:pt x="1332" y="539"/>
                </a:moveTo>
                <a:cubicBezTo>
                  <a:pt x="1332" y="419"/>
                  <a:pt x="1125" y="367"/>
                  <a:pt x="1019" y="367"/>
                </a:cubicBezTo>
                <a:cubicBezTo>
                  <a:pt x="913" y="367"/>
                  <a:pt x="706" y="419"/>
                  <a:pt x="706" y="539"/>
                </a:cubicBezTo>
                <a:lnTo>
                  <a:pt x="706" y="793"/>
                </a:lnTo>
                <a:cubicBezTo>
                  <a:pt x="706" y="858"/>
                  <a:pt x="756" y="917"/>
                  <a:pt x="819" y="933"/>
                </a:cubicBezTo>
                <a:lnTo>
                  <a:pt x="819" y="1329"/>
                </a:lnTo>
                <a:lnTo>
                  <a:pt x="881" y="1329"/>
                </a:lnTo>
                <a:lnTo>
                  <a:pt x="881" y="595"/>
                </a:lnTo>
                <a:lnTo>
                  <a:pt x="819" y="595"/>
                </a:lnTo>
                <a:lnTo>
                  <a:pt x="819" y="867"/>
                </a:lnTo>
                <a:cubicBezTo>
                  <a:pt x="789" y="853"/>
                  <a:pt x="768" y="821"/>
                  <a:pt x="768" y="793"/>
                </a:cubicBezTo>
                <a:lnTo>
                  <a:pt x="768" y="539"/>
                </a:lnTo>
                <a:cubicBezTo>
                  <a:pt x="768" y="478"/>
                  <a:pt x="920" y="429"/>
                  <a:pt x="1019" y="429"/>
                </a:cubicBezTo>
                <a:cubicBezTo>
                  <a:pt x="1118" y="429"/>
                  <a:pt x="1270" y="478"/>
                  <a:pt x="1270" y="539"/>
                </a:cubicBezTo>
                <a:lnTo>
                  <a:pt x="1270" y="793"/>
                </a:lnTo>
                <a:cubicBezTo>
                  <a:pt x="1270" y="821"/>
                  <a:pt x="1249" y="853"/>
                  <a:pt x="1219" y="867"/>
                </a:cubicBezTo>
                <a:lnTo>
                  <a:pt x="1219" y="595"/>
                </a:lnTo>
                <a:lnTo>
                  <a:pt x="1157" y="595"/>
                </a:lnTo>
                <a:lnTo>
                  <a:pt x="1157" y="1329"/>
                </a:lnTo>
                <a:lnTo>
                  <a:pt x="1219" y="1329"/>
                </a:lnTo>
                <a:lnTo>
                  <a:pt x="1219" y="933"/>
                </a:lnTo>
                <a:cubicBezTo>
                  <a:pt x="1281" y="917"/>
                  <a:pt x="1332" y="858"/>
                  <a:pt x="1332" y="793"/>
                </a:cubicBezTo>
                <a:lnTo>
                  <a:pt x="1332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2" name="Google Shape;682;p113"/>
          <p:cNvSpPr/>
          <p:nvPr/>
        </p:nvSpPr>
        <p:spPr>
          <a:xfrm>
            <a:off x="5377294" y="5572762"/>
            <a:ext cx="471488" cy="485775"/>
          </a:xfrm>
          <a:custGeom>
            <a:rect b="b" l="l" r="r" t="t"/>
            <a:pathLst>
              <a:path extrusionOk="0" h="1348" w="1309">
                <a:moveTo>
                  <a:pt x="989" y="442"/>
                </a:moveTo>
                <a:cubicBezTo>
                  <a:pt x="971" y="452"/>
                  <a:pt x="949" y="457"/>
                  <a:pt x="923" y="457"/>
                </a:cubicBezTo>
                <a:cubicBezTo>
                  <a:pt x="899" y="457"/>
                  <a:pt x="876" y="452"/>
                  <a:pt x="859" y="448"/>
                </a:cubicBezTo>
                <a:cubicBezTo>
                  <a:pt x="866" y="417"/>
                  <a:pt x="883" y="366"/>
                  <a:pt x="923" y="343"/>
                </a:cubicBezTo>
                <a:cubicBezTo>
                  <a:pt x="963" y="320"/>
                  <a:pt x="1046" y="309"/>
                  <a:pt x="1107" y="305"/>
                </a:cubicBezTo>
                <a:cubicBezTo>
                  <a:pt x="1075" y="355"/>
                  <a:pt x="1028" y="419"/>
                  <a:pt x="989" y="442"/>
                </a:cubicBezTo>
                <a:close/>
                <a:moveTo>
                  <a:pt x="1215" y="241"/>
                </a:moveTo>
                <a:lnTo>
                  <a:pt x="1163" y="241"/>
                </a:lnTo>
                <a:cubicBezTo>
                  <a:pt x="1143" y="241"/>
                  <a:pt x="971" y="243"/>
                  <a:pt x="892" y="289"/>
                </a:cubicBezTo>
                <a:cubicBezTo>
                  <a:pt x="805" y="340"/>
                  <a:pt x="794" y="462"/>
                  <a:pt x="793" y="467"/>
                </a:cubicBezTo>
                <a:lnTo>
                  <a:pt x="791" y="490"/>
                </a:lnTo>
                <a:lnTo>
                  <a:pt x="813" y="498"/>
                </a:lnTo>
                <a:cubicBezTo>
                  <a:pt x="815" y="499"/>
                  <a:pt x="865" y="519"/>
                  <a:pt x="923" y="519"/>
                </a:cubicBezTo>
                <a:cubicBezTo>
                  <a:pt x="960" y="519"/>
                  <a:pt x="993" y="511"/>
                  <a:pt x="1020" y="495"/>
                </a:cubicBezTo>
                <a:cubicBezTo>
                  <a:pt x="1099" y="449"/>
                  <a:pt x="1180" y="303"/>
                  <a:pt x="1189" y="287"/>
                </a:cubicBezTo>
                <a:lnTo>
                  <a:pt x="1215" y="241"/>
                </a:lnTo>
                <a:close/>
                <a:moveTo>
                  <a:pt x="210" y="1056"/>
                </a:moveTo>
                <a:lnTo>
                  <a:pt x="254" y="1012"/>
                </a:lnTo>
                <a:lnTo>
                  <a:pt x="197" y="956"/>
                </a:lnTo>
                <a:lnTo>
                  <a:pt x="153" y="999"/>
                </a:lnTo>
                <a:lnTo>
                  <a:pt x="210" y="1056"/>
                </a:lnTo>
                <a:close/>
                <a:moveTo>
                  <a:pt x="1112" y="872"/>
                </a:moveTo>
                <a:cubicBezTo>
                  <a:pt x="1080" y="908"/>
                  <a:pt x="938" y="1045"/>
                  <a:pt x="906" y="1059"/>
                </a:cubicBezTo>
                <a:lnTo>
                  <a:pt x="514" y="1059"/>
                </a:lnTo>
                <a:cubicBezTo>
                  <a:pt x="488" y="1059"/>
                  <a:pt x="471" y="1067"/>
                  <a:pt x="459" y="1076"/>
                </a:cubicBezTo>
                <a:lnTo>
                  <a:pt x="275" y="893"/>
                </a:lnTo>
                <a:lnTo>
                  <a:pt x="366" y="803"/>
                </a:lnTo>
                <a:cubicBezTo>
                  <a:pt x="391" y="779"/>
                  <a:pt x="431" y="755"/>
                  <a:pt x="457" y="755"/>
                </a:cubicBezTo>
                <a:lnTo>
                  <a:pt x="598" y="755"/>
                </a:lnTo>
                <a:cubicBezTo>
                  <a:pt x="609" y="755"/>
                  <a:pt x="630" y="771"/>
                  <a:pt x="644" y="781"/>
                </a:cubicBezTo>
                <a:cubicBezTo>
                  <a:pt x="664" y="797"/>
                  <a:pt x="682" y="811"/>
                  <a:pt x="703" y="811"/>
                </a:cubicBezTo>
                <a:lnTo>
                  <a:pt x="852" y="811"/>
                </a:lnTo>
                <a:cubicBezTo>
                  <a:pt x="890" y="811"/>
                  <a:pt x="906" y="831"/>
                  <a:pt x="906" y="851"/>
                </a:cubicBezTo>
                <a:cubicBezTo>
                  <a:pt x="906" y="870"/>
                  <a:pt x="890" y="890"/>
                  <a:pt x="852" y="890"/>
                </a:cubicBezTo>
                <a:lnTo>
                  <a:pt x="627" y="890"/>
                </a:lnTo>
                <a:lnTo>
                  <a:pt x="627" y="952"/>
                </a:lnTo>
                <a:lnTo>
                  <a:pt x="852" y="952"/>
                </a:lnTo>
                <a:cubicBezTo>
                  <a:pt x="928" y="952"/>
                  <a:pt x="968" y="901"/>
                  <a:pt x="968" y="851"/>
                </a:cubicBezTo>
                <a:cubicBezTo>
                  <a:pt x="968" y="844"/>
                  <a:pt x="967" y="837"/>
                  <a:pt x="966" y="830"/>
                </a:cubicBezTo>
                <a:lnTo>
                  <a:pt x="1064" y="779"/>
                </a:lnTo>
                <a:cubicBezTo>
                  <a:pt x="1070" y="776"/>
                  <a:pt x="1075" y="772"/>
                  <a:pt x="1078" y="766"/>
                </a:cubicBezTo>
                <a:cubicBezTo>
                  <a:pt x="1110" y="703"/>
                  <a:pt x="1134" y="677"/>
                  <a:pt x="1169" y="669"/>
                </a:cubicBezTo>
                <a:cubicBezTo>
                  <a:pt x="1197" y="663"/>
                  <a:pt x="1222" y="667"/>
                  <a:pt x="1237" y="675"/>
                </a:cubicBezTo>
                <a:cubicBezTo>
                  <a:pt x="1203" y="740"/>
                  <a:pt x="1129" y="853"/>
                  <a:pt x="1112" y="872"/>
                </a:cubicBezTo>
                <a:close/>
                <a:moveTo>
                  <a:pt x="1042" y="703"/>
                </a:moveTo>
                <a:cubicBezTo>
                  <a:pt x="1037" y="712"/>
                  <a:pt x="1032" y="719"/>
                  <a:pt x="1027" y="729"/>
                </a:cubicBezTo>
                <a:lnTo>
                  <a:pt x="934" y="777"/>
                </a:lnTo>
                <a:cubicBezTo>
                  <a:pt x="915" y="760"/>
                  <a:pt x="888" y="749"/>
                  <a:pt x="852" y="749"/>
                </a:cubicBezTo>
                <a:lnTo>
                  <a:pt x="706" y="749"/>
                </a:lnTo>
                <a:cubicBezTo>
                  <a:pt x="700" y="747"/>
                  <a:pt x="689" y="738"/>
                  <a:pt x="681" y="732"/>
                </a:cubicBezTo>
                <a:cubicBezTo>
                  <a:pt x="657" y="713"/>
                  <a:pt x="630" y="692"/>
                  <a:pt x="598" y="692"/>
                </a:cubicBezTo>
                <a:lnTo>
                  <a:pt x="545" y="692"/>
                </a:lnTo>
                <a:lnTo>
                  <a:pt x="545" y="684"/>
                </a:lnTo>
                <a:lnTo>
                  <a:pt x="608" y="642"/>
                </a:lnTo>
                <a:lnTo>
                  <a:pt x="696" y="642"/>
                </a:lnTo>
                <a:lnTo>
                  <a:pt x="746" y="592"/>
                </a:lnTo>
                <a:lnTo>
                  <a:pt x="789" y="613"/>
                </a:lnTo>
                <a:lnTo>
                  <a:pt x="843" y="613"/>
                </a:lnTo>
                <a:lnTo>
                  <a:pt x="928" y="670"/>
                </a:lnTo>
                <a:lnTo>
                  <a:pt x="1009" y="670"/>
                </a:lnTo>
                <a:lnTo>
                  <a:pt x="1042" y="703"/>
                </a:lnTo>
                <a:close/>
                <a:moveTo>
                  <a:pt x="470" y="1175"/>
                </a:moveTo>
                <a:lnTo>
                  <a:pt x="373" y="1272"/>
                </a:lnTo>
                <a:lnTo>
                  <a:pt x="78" y="978"/>
                </a:lnTo>
                <a:lnTo>
                  <a:pt x="175" y="880"/>
                </a:lnTo>
                <a:lnTo>
                  <a:pt x="470" y="1175"/>
                </a:lnTo>
                <a:close/>
                <a:moveTo>
                  <a:pt x="1156" y="609"/>
                </a:moveTo>
                <a:cubicBezTo>
                  <a:pt x="1124" y="616"/>
                  <a:pt x="1100" y="631"/>
                  <a:pt x="1079" y="652"/>
                </a:cubicBezTo>
                <a:lnTo>
                  <a:pt x="1035" y="608"/>
                </a:lnTo>
                <a:lnTo>
                  <a:pt x="947" y="608"/>
                </a:lnTo>
                <a:lnTo>
                  <a:pt x="862" y="551"/>
                </a:lnTo>
                <a:lnTo>
                  <a:pt x="803" y="551"/>
                </a:lnTo>
                <a:lnTo>
                  <a:pt x="761" y="530"/>
                </a:lnTo>
                <a:cubicBezTo>
                  <a:pt x="755" y="503"/>
                  <a:pt x="748" y="477"/>
                  <a:pt x="737" y="454"/>
                </a:cubicBezTo>
                <a:cubicBezTo>
                  <a:pt x="794" y="371"/>
                  <a:pt x="781" y="253"/>
                  <a:pt x="741" y="197"/>
                </a:cubicBezTo>
                <a:cubicBezTo>
                  <a:pt x="680" y="111"/>
                  <a:pt x="593" y="91"/>
                  <a:pt x="508" y="71"/>
                </a:cubicBezTo>
                <a:cubicBezTo>
                  <a:pt x="455" y="59"/>
                  <a:pt x="406" y="47"/>
                  <a:pt x="364" y="20"/>
                </a:cubicBezTo>
                <a:lnTo>
                  <a:pt x="333" y="0"/>
                </a:lnTo>
                <a:lnTo>
                  <a:pt x="318" y="34"/>
                </a:lnTo>
                <a:cubicBezTo>
                  <a:pt x="266" y="157"/>
                  <a:pt x="278" y="297"/>
                  <a:pt x="349" y="392"/>
                </a:cubicBezTo>
                <a:cubicBezTo>
                  <a:pt x="403" y="464"/>
                  <a:pt x="486" y="503"/>
                  <a:pt x="584" y="503"/>
                </a:cubicBezTo>
                <a:cubicBezTo>
                  <a:pt x="599" y="503"/>
                  <a:pt x="615" y="502"/>
                  <a:pt x="630" y="500"/>
                </a:cubicBezTo>
                <a:lnTo>
                  <a:pt x="623" y="439"/>
                </a:lnTo>
                <a:cubicBezTo>
                  <a:pt x="500" y="453"/>
                  <a:pt x="433" y="401"/>
                  <a:pt x="399" y="354"/>
                </a:cubicBezTo>
                <a:cubicBezTo>
                  <a:pt x="347" y="285"/>
                  <a:pt x="334" y="185"/>
                  <a:pt x="363" y="91"/>
                </a:cubicBezTo>
                <a:cubicBezTo>
                  <a:pt x="405" y="111"/>
                  <a:pt x="450" y="121"/>
                  <a:pt x="494" y="132"/>
                </a:cubicBezTo>
                <a:cubicBezTo>
                  <a:pt x="571" y="149"/>
                  <a:pt x="643" y="166"/>
                  <a:pt x="690" y="232"/>
                </a:cubicBezTo>
                <a:cubicBezTo>
                  <a:pt x="713" y="266"/>
                  <a:pt x="724" y="335"/>
                  <a:pt x="701" y="391"/>
                </a:cubicBezTo>
                <a:cubicBezTo>
                  <a:pt x="653" y="321"/>
                  <a:pt x="589" y="271"/>
                  <a:pt x="528" y="225"/>
                </a:cubicBezTo>
                <a:cubicBezTo>
                  <a:pt x="505" y="208"/>
                  <a:pt x="483" y="191"/>
                  <a:pt x="463" y="174"/>
                </a:cubicBezTo>
                <a:lnTo>
                  <a:pt x="423" y="221"/>
                </a:lnTo>
                <a:cubicBezTo>
                  <a:pt x="444" y="239"/>
                  <a:pt x="467" y="256"/>
                  <a:pt x="491" y="275"/>
                </a:cubicBezTo>
                <a:cubicBezTo>
                  <a:pt x="581" y="343"/>
                  <a:pt x="673" y="415"/>
                  <a:pt x="702" y="548"/>
                </a:cubicBezTo>
                <a:lnTo>
                  <a:pt x="670" y="580"/>
                </a:lnTo>
                <a:lnTo>
                  <a:pt x="589" y="580"/>
                </a:lnTo>
                <a:lnTo>
                  <a:pt x="483" y="650"/>
                </a:lnTo>
                <a:lnTo>
                  <a:pt x="483" y="692"/>
                </a:lnTo>
                <a:lnTo>
                  <a:pt x="457" y="692"/>
                </a:lnTo>
                <a:cubicBezTo>
                  <a:pt x="410" y="692"/>
                  <a:pt x="355" y="727"/>
                  <a:pt x="323" y="758"/>
                </a:cubicBezTo>
                <a:lnTo>
                  <a:pt x="232" y="849"/>
                </a:lnTo>
                <a:lnTo>
                  <a:pt x="197" y="814"/>
                </a:lnTo>
                <a:cubicBezTo>
                  <a:pt x="185" y="802"/>
                  <a:pt x="165" y="802"/>
                  <a:pt x="153" y="814"/>
                </a:cubicBezTo>
                <a:lnTo>
                  <a:pt x="12" y="956"/>
                </a:lnTo>
                <a:cubicBezTo>
                  <a:pt x="0" y="968"/>
                  <a:pt x="0" y="987"/>
                  <a:pt x="12" y="999"/>
                </a:cubicBezTo>
                <a:lnTo>
                  <a:pt x="351" y="1338"/>
                </a:lnTo>
                <a:cubicBezTo>
                  <a:pt x="357" y="1344"/>
                  <a:pt x="365" y="1347"/>
                  <a:pt x="373" y="1347"/>
                </a:cubicBezTo>
                <a:cubicBezTo>
                  <a:pt x="381" y="1347"/>
                  <a:pt x="389" y="1344"/>
                  <a:pt x="395" y="1338"/>
                </a:cubicBezTo>
                <a:lnTo>
                  <a:pt x="536" y="1197"/>
                </a:lnTo>
                <a:cubicBezTo>
                  <a:pt x="548" y="1185"/>
                  <a:pt x="548" y="1165"/>
                  <a:pt x="536" y="1153"/>
                </a:cubicBezTo>
                <a:lnTo>
                  <a:pt x="505" y="1122"/>
                </a:lnTo>
                <a:cubicBezTo>
                  <a:pt x="507" y="1122"/>
                  <a:pt x="510" y="1121"/>
                  <a:pt x="514" y="1121"/>
                </a:cubicBezTo>
                <a:lnTo>
                  <a:pt x="909" y="1121"/>
                </a:lnTo>
                <a:cubicBezTo>
                  <a:pt x="963" y="1121"/>
                  <a:pt x="1156" y="916"/>
                  <a:pt x="1158" y="914"/>
                </a:cubicBezTo>
                <a:cubicBezTo>
                  <a:pt x="1179" y="889"/>
                  <a:pt x="1276" y="744"/>
                  <a:pt x="1303" y="679"/>
                </a:cubicBezTo>
                <a:cubicBezTo>
                  <a:pt x="1308" y="669"/>
                  <a:pt x="1306" y="657"/>
                  <a:pt x="1300" y="649"/>
                </a:cubicBezTo>
                <a:cubicBezTo>
                  <a:pt x="1277" y="618"/>
                  <a:pt x="1222" y="593"/>
                  <a:pt x="1156" y="6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113"/>
          <p:cNvSpPr/>
          <p:nvPr/>
        </p:nvSpPr>
        <p:spPr>
          <a:xfrm>
            <a:off x="3147738" y="5588637"/>
            <a:ext cx="531812" cy="454025"/>
          </a:xfrm>
          <a:custGeom>
            <a:rect b="b" l="l" r="r" t="t"/>
            <a:pathLst>
              <a:path extrusionOk="0" h="1261" w="1477">
                <a:moveTo>
                  <a:pt x="372" y="796"/>
                </a:moveTo>
                <a:lnTo>
                  <a:pt x="372" y="796"/>
                </a:lnTo>
                <a:lnTo>
                  <a:pt x="385" y="784"/>
                </a:lnTo>
                <a:cubicBezTo>
                  <a:pt x="399" y="769"/>
                  <a:pt x="424" y="770"/>
                  <a:pt x="439" y="786"/>
                </a:cubicBezTo>
                <a:cubicBezTo>
                  <a:pt x="447" y="794"/>
                  <a:pt x="452" y="804"/>
                  <a:pt x="452" y="814"/>
                </a:cubicBezTo>
                <a:cubicBezTo>
                  <a:pt x="452" y="824"/>
                  <a:pt x="449" y="834"/>
                  <a:pt x="442" y="840"/>
                </a:cubicBezTo>
                <a:lnTo>
                  <a:pt x="396" y="886"/>
                </a:lnTo>
                <a:lnTo>
                  <a:pt x="384" y="899"/>
                </a:lnTo>
                <a:cubicBezTo>
                  <a:pt x="369" y="913"/>
                  <a:pt x="345" y="911"/>
                  <a:pt x="329" y="896"/>
                </a:cubicBezTo>
                <a:cubicBezTo>
                  <a:pt x="314" y="880"/>
                  <a:pt x="313" y="856"/>
                  <a:pt x="327" y="842"/>
                </a:cubicBezTo>
                <a:cubicBezTo>
                  <a:pt x="335" y="834"/>
                  <a:pt x="364" y="805"/>
                  <a:pt x="372" y="796"/>
                </a:cubicBezTo>
                <a:close/>
                <a:moveTo>
                  <a:pt x="471" y="895"/>
                </a:moveTo>
                <a:lnTo>
                  <a:pt x="471" y="895"/>
                </a:lnTo>
                <a:lnTo>
                  <a:pt x="484" y="882"/>
                </a:lnTo>
                <a:cubicBezTo>
                  <a:pt x="498" y="868"/>
                  <a:pt x="522" y="869"/>
                  <a:pt x="538" y="885"/>
                </a:cubicBezTo>
                <a:cubicBezTo>
                  <a:pt x="554" y="900"/>
                  <a:pt x="555" y="925"/>
                  <a:pt x="540" y="939"/>
                </a:cubicBezTo>
                <a:lnTo>
                  <a:pt x="495" y="985"/>
                </a:lnTo>
                <a:lnTo>
                  <a:pt x="495" y="985"/>
                </a:lnTo>
                <a:lnTo>
                  <a:pt x="482" y="997"/>
                </a:lnTo>
                <a:cubicBezTo>
                  <a:pt x="468" y="1012"/>
                  <a:pt x="444" y="1011"/>
                  <a:pt x="428" y="995"/>
                </a:cubicBezTo>
                <a:cubicBezTo>
                  <a:pt x="412" y="979"/>
                  <a:pt x="411" y="955"/>
                  <a:pt x="425" y="941"/>
                </a:cubicBezTo>
                <a:lnTo>
                  <a:pt x="471" y="895"/>
                </a:lnTo>
                <a:close/>
                <a:moveTo>
                  <a:pt x="570" y="994"/>
                </a:moveTo>
                <a:lnTo>
                  <a:pt x="582" y="981"/>
                </a:lnTo>
                <a:cubicBezTo>
                  <a:pt x="597" y="967"/>
                  <a:pt x="621" y="968"/>
                  <a:pt x="637" y="983"/>
                </a:cubicBezTo>
                <a:cubicBezTo>
                  <a:pt x="644" y="991"/>
                  <a:pt x="649" y="1001"/>
                  <a:pt x="649" y="1012"/>
                </a:cubicBezTo>
                <a:cubicBezTo>
                  <a:pt x="649" y="1022"/>
                  <a:pt x="646" y="1031"/>
                  <a:pt x="639" y="1038"/>
                </a:cubicBezTo>
                <a:lnTo>
                  <a:pt x="593" y="1083"/>
                </a:lnTo>
                <a:lnTo>
                  <a:pt x="581" y="1096"/>
                </a:lnTo>
                <a:cubicBezTo>
                  <a:pt x="567" y="1110"/>
                  <a:pt x="542" y="1109"/>
                  <a:pt x="527" y="1094"/>
                </a:cubicBezTo>
                <a:cubicBezTo>
                  <a:pt x="511" y="1078"/>
                  <a:pt x="510" y="1053"/>
                  <a:pt x="524" y="1039"/>
                </a:cubicBezTo>
                <a:lnTo>
                  <a:pt x="570" y="994"/>
                </a:lnTo>
                <a:close/>
                <a:moveTo>
                  <a:pt x="623" y="1138"/>
                </a:moveTo>
                <a:lnTo>
                  <a:pt x="668" y="1092"/>
                </a:lnTo>
                <a:lnTo>
                  <a:pt x="668" y="1092"/>
                </a:lnTo>
                <a:lnTo>
                  <a:pt x="681" y="1080"/>
                </a:lnTo>
                <a:cubicBezTo>
                  <a:pt x="695" y="1065"/>
                  <a:pt x="720" y="1066"/>
                  <a:pt x="735" y="1082"/>
                </a:cubicBezTo>
                <a:cubicBezTo>
                  <a:pt x="751" y="1098"/>
                  <a:pt x="752" y="1122"/>
                  <a:pt x="738" y="1136"/>
                </a:cubicBezTo>
                <a:lnTo>
                  <a:pt x="692" y="1182"/>
                </a:lnTo>
                <a:lnTo>
                  <a:pt x="692" y="1182"/>
                </a:lnTo>
                <a:lnTo>
                  <a:pt x="680" y="1195"/>
                </a:lnTo>
                <a:cubicBezTo>
                  <a:pt x="673" y="1201"/>
                  <a:pt x="664" y="1205"/>
                  <a:pt x="654" y="1205"/>
                </a:cubicBezTo>
                <a:cubicBezTo>
                  <a:pt x="643" y="1204"/>
                  <a:pt x="633" y="1200"/>
                  <a:pt x="625" y="1192"/>
                </a:cubicBezTo>
                <a:cubicBezTo>
                  <a:pt x="617" y="1184"/>
                  <a:pt x="613" y="1174"/>
                  <a:pt x="613" y="1164"/>
                </a:cubicBezTo>
                <a:cubicBezTo>
                  <a:pt x="612" y="1154"/>
                  <a:pt x="616" y="1145"/>
                  <a:pt x="623" y="1138"/>
                </a:cubicBezTo>
                <a:close/>
                <a:moveTo>
                  <a:pt x="290" y="935"/>
                </a:moveTo>
                <a:cubicBezTo>
                  <a:pt x="309" y="954"/>
                  <a:pt x="334" y="964"/>
                  <a:pt x="359" y="964"/>
                </a:cubicBezTo>
                <a:lnTo>
                  <a:pt x="360" y="964"/>
                </a:lnTo>
                <a:cubicBezTo>
                  <a:pt x="360" y="989"/>
                  <a:pt x="369" y="1014"/>
                  <a:pt x="389" y="1034"/>
                </a:cubicBezTo>
                <a:cubicBezTo>
                  <a:pt x="408" y="1053"/>
                  <a:pt x="433" y="1063"/>
                  <a:pt x="457" y="1063"/>
                </a:cubicBezTo>
                <a:cubicBezTo>
                  <a:pt x="458" y="1063"/>
                  <a:pt x="458" y="1062"/>
                  <a:pt x="459" y="1062"/>
                </a:cubicBezTo>
                <a:cubicBezTo>
                  <a:pt x="459" y="1088"/>
                  <a:pt x="468" y="1113"/>
                  <a:pt x="487" y="1133"/>
                </a:cubicBezTo>
                <a:cubicBezTo>
                  <a:pt x="506" y="1152"/>
                  <a:pt x="531" y="1161"/>
                  <a:pt x="556" y="1161"/>
                </a:cubicBezTo>
                <a:cubicBezTo>
                  <a:pt x="557" y="1161"/>
                  <a:pt x="557" y="1161"/>
                  <a:pt x="558" y="1161"/>
                </a:cubicBezTo>
                <a:cubicBezTo>
                  <a:pt x="558" y="1162"/>
                  <a:pt x="557" y="1164"/>
                  <a:pt x="557" y="1165"/>
                </a:cubicBezTo>
                <a:cubicBezTo>
                  <a:pt x="558" y="1190"/>
                  <a:pt x="568" y="1213"/>
                  <a:pt x="586" y="1231"/>
                </a:cubicBezTo>
                <a:cubicBezTo>
                  <a:pt x="604" y="1249"/>
                  <a:pt x="627" y="1259"/>
                  <a:pt x="652" y="1260"/>
                </a:cubicBezTo>
                <a:cubicBezTo>
                  <a:pt x="653" y="1260"/>
                  <a:pt x="654" y="1260"/>
                  <a:pt x="655" y="1260"/>
                </a:cubicBezTo>
                <a:cubicBezTo>
                  <a:pt x="679" y="1260"/>
                  <a:pt x="702" y="1251"/>
                  <a:pt x="719" y="1234"/>
                </a:cubicBezTo>
                <a:lnTo>
                  <a:pt x="764" y="1188"/>
                </a:lnTo>
                <a:lnTo>
                  <a:pt x="764" y="1188"/>
                </a:lnTo>
                <a:lnTo>
                  <a:pt x="777" y="1175"/>
                </a:lnTo>
                <a:cubicBezTo>
                  <a:pt x="813" y="1140"/>
                  <a:pt x="812" y="1080"/>
                  <a:pt x="774" y="1043"/>
                </a:cubicBezTo>
                <a:cubicBezTo>
                  <a:pt x="755" y="1023"/>
                  <a:pt x="729" y="1014"/>
                  <a:pt x="704" y="1015"/>
                </a:cubicBezTo>
                <a:cubicBezTo>
                  <a:pt x="704" y="1013"/>
                  <a:pt x="704" y="1012"/>
                  <a:pt x="704" y="1010"/>
                </a:cubicBezTo>
                <a:cubicBezTo>
                  <a:pt x="704" y="986"/>
                  <a:pt x="694" y="962"/>
                  <a:pt x="676" y="944"/>
                </a:cubicBezTo>
                <a:cubicBezTo>
                  <a:pt x="656" y="925"/>
                  <a:pt x="631" y="915"/>
                  <a:pt x="605" y="916"/>
                </a:cubicBezTo>
                <a:cubicBezTo>
                  <a:pt x="606" y="891"/>
                  <a:pt x="597" y="865"/>
                  <a:pt x="577" y="846"/>
                </a:cubicBezTo>
                <a:cubicBezTo>
                  <a:pt x="558" y="826"/>
                  <a:pt x="532" y="817"/>
                  <a:pt x="507" y="817"/>
                </a:cubicBezTo>
                <a:cubicBezTo>
                  <a:pt x="507" y="816"/>
                  <a:pt x="507" y="815"/>
                  <a:pt x="507" y="813"/>
                </a:cubicBezTo>
                <a:cubicBezTo>
                  <a:pt x="506" y="788"/>
                  <a:pt x="496" y="765"/>
                  <a:pt x="478" y="747"/>
                </a:cubicBezTo>
                <a:cubicBezTo>
                  <a:pt x="441" y="710"/>
                  <a:pt x="382" y="709"/>
                  <a:pt x="346" y="745"/>
                </a:cubicBezTo>
                <a:lnTo>
                  <a:pt x="300" y="790"/>
                </a:lnTo>
                <a:lnTo>
                  <a:pt x="300" y="790"/>
                </a:lnTo>
                <a:cubicBezTo>
                  <a:pt x="295" y="796"/>
                  <a:pt x="290" y="800"/>
                  <a:pt x="288" y="803"/>
                </a:cubicBezTo>
                <a:cubicBezTo>
                  <a:pt x="252" y="839"/>
                  <a:pt x="253" y="898"/>
                  <a:pt x="290" y="935"/>
                </a:cubicBezTo>
                <a:close/>
                <a:moveTo>
                  <a:pt x="685" y="230"/>
                </a:moveTo>
                <a:lnTo>
                  <a:pt x="497" y="42"/>
                </a:lnTo>
                <a:cubicBezTo>
                  <a:pt x="456" y="0"/>
                  <a:pt x="383" y="5"/>
                  <a:pt x="336" y="52"/>
                </a:cubicBezTo>
                <a:lnTo>
                  <a:pt x="52" y="336"/>
                </a:lnTo>
                <a:cubicBezTo>
                  <a:pt x="4" y="384"/>
                  <a:pt x="0" y="456"/>
                  <a:pt x="42" y="498"/>
                </a:cubicBezTo>
                <a:lnTo>
                  <a:pt x="279" y="738"/>
                </a:lnTo>
                <a:cubicBezTo>
                  <a:pt x="284" y="743"/>
                  <a:pt x="291" y="746"/>
                  <a:pt x="299" y="746"/>
                </a:cubicBezTo>
                <a:cubicBezTo>
                  <a:pt x="306" y="746"/>
                  <a:pt x="313" y="743"/>
                  <a:pt x="318" y="738"/>
                </a:cubicBezTo>
                <a:cubicBezTo>
                  <a:pt x="325" y="731"/>
                  <a:pt x="327" y="722"/>
                  <a:pt x="325" y="713"/>
                </a:cubicBezTo>
                <a:cubicBezTo>
                  <a:pt x="326" y="710"/>
                  <a:pt x="326" y="706"/>
                  <a:pt x="326" y="702"/>
                </a:cubicBezTo>
                <a:cubicBezTo>
                  <a:pt x="320" y="657"/>
                  <a:pt x="337" y="640"/>
                  <a:pt x="359" y="618"/>
                </a:cubicBezTo>
                <a:lnTo>
                  <a:pt x="615" y="362"/>
                </a:lnTo>
                <a:cubicBezTo>
                  <a:pt x="626" y="351"/>
                  <a:pt x="626" y="334"/>
                  <a:pt x="615" y="323"/>
                </a:cubicBezTo>
                <a:cubicBezTo>
                  <a:pt x="604" y="312"/>
                  <a:pt x="587" y="312"/>
                  <a:pt x="576" y="323"/>
                </a:cubicBezTo>
                <a:lnTo>
                  <a:pt x="323" y="576"/>
                </a:lnTo>
                <a:lnTo>
                  <a:pt x="320" y="579"/>
                </a:lnTo>
                <a:cubicBezTo>
                  <a:pt x="303" y="596"/>
                  <a:pt x="282" y="618"/>
                  <a:pt x="273" y="653"/>
                </a:cubicBezTo>
                <a:lnTo>
                  <a:pt x="81" y="459"/>
                </a:lnTo>
                <a:cubicBezTo>
                  <a:pt x="60" y="439"/>
                  <a:pt x="65" y="401"/>
                  <a:pt x="91" y="375"/>
                </a:cubicBezTo>
                <a:lnTo>
                  <a:pt x="375" y="91"/>
                </a:lnTo>
                <a:cubicBezTo>
                  <a:pt x="401" y="65"/>
                  <a:pt x="438" y="61"/>
                  <a:pt x="458" y="81"/>
                </a:cubicBezTo>
                <a:lnTo>
                  <a:pt x="646" y="269"/>
                </a:lnTo>
                <a:cubicBezTo>
                  <a:pt x="657" y="280"/>
                  <a:pt x="675" y="280"/>
                  <a:pt x="685" y="269"/>
                </a:cubicBezTo>
                <a:cubicBezTo>
                  <a:pt x="696" y="258"/>
                  <a:pt x="696" y="241"/>
                  <a:pt x="685" y="230"/>
                </a:cubicBezTo>
                <a:close/>
                <a:moveTo>
                  <a:pt x="255" y="433"/>
                </a:moveTo>
                <a:cubicBezTo>
                  <a:pt x="255" y="404"/>
                  <a:pt x="231" y="381"/>
                  <a:pt x="203" y="381"/>
                </a:cubicBezTo>
                <a:cubicBezTo>
                  <a:pt x="174" y="381"/>
                  <a:pt x="151" y="404"/>
                  <a:pt x="151" y="433"/>
                </a:cubicBezTo>
                <a:cubicBezTo>
                  <a:pt x="151" y="461"/>
                  <a:pt x="175" y="485"/>
                  <a:pt x="203" y="485"/>
                </a:cubicBezTo>
                <a:cubicBezTo>
                  <a:pt x="232" y="485"/>
                  <a:pt x="255" y="461"/>
                  <a:pt x="255" y="433"/>
                </a:cubicBezTo>
                <a:close/>
                <a:moveTo>
                  <a:pt x="1286" y="542"/>
                </a:moveTo>
                <a:cubicBezTo>
                  <a:pt x="1280" y="529"/>
                  <a:pt x="1273" y="517"/>
                  <a:pt x="1263" y="506"/>
                </a:cubicBezTo>
                <a:lnTo>
                  <a:pt x="1013" y="252"/>
                </a:lnTo>
                <a:cubicBezTo>
                  <a:pt x="1003" y="241"/>
                  <a:pt x="991" y="232"/>
                  <a:pt x="978" y="225"/>
                </a:cubicBezTo>
                <a:lnTo>
                  <a:pt x="1090" y="113"/>
                </a:lnTo>
                <a:cubicBezTo>
                  <a:pt x="1097" y="107"/>
                  <a:pt x="1107" y="107"/>
                  <a:pt x="1112" y="108"/>
                </a:cubicBezTo>
                <a:cubicBezTo>
                  <a:pt x="1125" y="110"/>
                  <a:pt x="1138" y="117"/>
                  <a:pt x="1149" y="127"/>
                </a:cubicBezTo>
                <a:lnTo>
                  <a:pt x="1388" y="367"/>
                </a:lnTo>
                <a:cubicBezTo>
                  <a:pt x="1410" y="389"/>
                  <a:pt x="1413" y="415"/>
                  <a:pt x="1403" y="426"/>
                </a:cubicBezTo>
                <a:lnTo>
                  <a:pt x="1286" y="542"/>
                </a:lnTo>
                <a:close/>
                <a:moveTo>
                  <a:pt x="1188" y="88"/>
                </a:moveTo>
                <a:cubicBezTo>
                  <a:pt x="1169" y="69"/>
                  <a:pt x="1145" y="57"/>
                  <a:pt x="1121" y="53"/>
                </a:cubicBezTo>
                <a:cubicBezTo>
                  <a:pt x="1094" y="49"/>
                  <a:pt x="1068" y="57"/>
                  <a:pt x="1051" y="74"/>
                </a:cubicBezTo>
                <a:lnTo>
                  <a:pt x="936" y="189"/>
                </a:lnTo>
                <a:cubicBezTo>
                  <a:pt x="930" y="195"/>
                  <a:pt x="928" y="202"/>
                  <a:pt x="928" y="209"/>
                </a:cubicBezTo>
                <a:cubicBezTo>
                  <a:pt x="883" y="203"/>
                  <a:pt x="835" y="217"/>
                  <a:pt x="799" y="251"/>
                </a:cubicBezTo>
                <a:lnTo>
                  <a:pt x="604" y="427"/>
                </a:lnTo>
                <a:cubicBezTo>
                  <a:pt x="597" y="433"/>
                  <a:pt x="594" y="443"/>
                  <a:pt x="595" y="452"/>
                </a:cubicBezTo>
                <a:lnTo>
                  <a:pt x="654" y="810"/>
                </a:lnTo>
                <a:cubicBezTo>
                  <a:pt x="656" y="823"/>
                  <a:pt x="667" y="832"/>
                  <a:pt x="679" y="833"/>
                </a:cubicBezTo>
                <a:cubicBezTo>
                  <a:pt x="680" y="833"/>
                  <a:pt x="685" y="834"/>
                  <a:pt x="693" y="834"/>
                </a:cubicBezTo>
                <a:cubicBezTo>
                  <a:pt x="724" y="834"/>
                  <a:pt x="801" y="828"/>
                  <a:pt x="842" y="779"/>
                </a:cubicBezTo>
                <a:cubicBezTo>
                  <a:pt x="869" y="746"/>
                  <a:pt x="875" y="703"/>
                  <a:pt x="860" y="650"/>
                </a:cubicBezTo>
                <a:cubicBezTo>
                  <a:pt x="839" y="571"/>
                  <a:pt x="861" y="534"/>
                  <a:pt x="888" y="516"/>
                </a:cubicBezTo>
                <a:lnTo>
                  <a:pt x="1102" y="729"/>
                </a:lnTo>
                <a:lnTo>
                  <a:pt x="1102" y="729"/>
                </a:lnTo>
                <a:lnTo>
                  <a:pt x="1158" y="785"/>
                </a:lnTo>
                <a:cubicBezTo>
                  <a:pt x="1178" y="805"/>
                  <a:pt x="1182" y="835"/>
                  <a:pt x="1167" y="850"/>
                </a:cubicBezTo>
                <a:cubicBezTo>
                  <a:pt x="1160" y="857"/>
                  <a:pt x="1150" y="860"/>
                  <a:pt x="1139" y="859"/>
                </a:cubicBezTo>
                <a:cubicBezTo>
                  <a:pt x="1126" y="858"/>
                  <a:pt x="1113" y="851"/>
                  <a:pt x="1102" y="841"/>
                </a:cubicBezTo>
                <a:lnTo>
                  <a:pt x="1046" y="785"/>
                </a:lnTo>
                <a:cubicBezTo>
                  <a:pt x="1035" y="774"/>
                  <a:pt x="1018" y="774"/>
                  <a:pt x="1007" y="785"/>
                </a:cubicBezTo>
                <a:cubicBezTo>
                  <a:pt x="1006" y="785"/>
                  <a:pt x="1006" y="786"/>
                  <a:pt x="1006" y="786"/>
                </a:cubicBezTo>
                <a:cubicBezTo>
                  <a:pt x="1005" y="787"/>
                  <a:pt x="1005" y="787"/>
                  <a:pt x="1004" y="787"/>
                </a:cubicBezTo>
                <a:cubicBezTo>
                  <a:pt x="993" y="798"/>
                  <a:pt x="993" y="816"/>
                  <a:pt x="1004" y="826"/>
                </a:cubicBezTo>
                <a:lnTo>
                  <a:pt x="1060" y="883"/>
                </a:lnTo>
                <a:cubicBezTo>
                  <a:pt x="1071" y="893"/>
                  <a:pt x="1077" y="907"/>
                  <a:pt x="1078" y="920"/>
                </a:cubicBezTo>
                <a:cubicBezTo>
                  <a:pt x="1079" y="931"/>
                  <a:pt x="1076" y="941"/>
                  <a:pt x="1069" y="948"/>
                </a:cubicBezTo>
                <a:cubicBezTo>
                  <a:pt x="1054" y="963"/>
                  <a:pt x="1025" y="959"/>
                  <a:pt x="1005" y="939"/>
                </a:cubicBezTo>
                <a:lnTo>
                  <a:pt x="948" y="882"/>
                </a:lnTo>
                <a:cubicBezTo>
                  <a:pt x="937" y="871"/>
                  <a:pt x="920" y="871"/>
                  <a:pt x="909" y="882"/>
                </a:cubicBezTo>
                <a:cubicBezTo>
                  <a:pt x="909" y="883"/>
                  <a:pt x="908" y="883"/>
                  <a:pt x="908" y="884"/>
                </a:cubicBezTo>
                <a:cubicBezTo>
                  <a:pt x="907" y="884"/>
                  <a:pt x="907" y="885"/>
                  <a:pt x="906" y="885"/>
                </a:cubicBezTo>
                <a:cubicBezTo>
                  <a:pt x="896" y="896"/>
                  <a:pt x="896" y="913"/>
                  <a:pt x="906" y="924"/>
                </a:cubicBezTo>
                <a:lnTo>
                  <a:pt x="963" y="981"/>
                </a:lnTo>
                <a:cubicBezTo>
                  <a:pt x="973" y="991"/>
                  <a:pt x="980" y="1004"/>
                  <a:pt x="981" y="1017"/>
                </a:cubicBezTo>
                <a:cubicBezTo>
                  <a:pt x="982" y="1029"/>
                  <a:pt x="979" y="1039"/>
                  <a:pt x="972" y="1045"/>
                </a:cubicBezTo>
                <a:cubicBezTo>
                  <a:pt x="965" y="1052"/>
                  <a:pt x="955" y="1055"/>
                  <a:pt x="944" y="1054"/>
                </a:cubicBezTo>
                <a:cubicBezTo>
                  <a:pt x="931" y="1053"/>
                  <a:pt x="917" y="1047"/>
                  <a:pt x="907" y="1036"/>
                </a:cubicBezTo>
                <a:lnTo>
                  <a:pt x="851" y="980"/>
                </a:lnTo>
                <a:cubicBezTo>
                  <a:pt x="840" y="969"/>
                  <a:pt x="822" y="969"/>
                  <a:pt x="811" y="980"/>
                </a:cubicBezTo>
                <a:cubicBezTo>
                  <a:pt x="811" y="980"/>
                  <a:pt x="811" y="981"/>
                  <a:pt x="810" y="982"/>
                </a:cubicBezTo>
                <a:cubicBezTo>
                  <a:pt x="810" y="982"/>
                  <a:pt x="809" y="982"/>
                  <a:pt x="809" y="983"/>
                </a:cubicBezTo>
                <a:cubicBezTo>
                  <a:pt x="798" y="993"/>
                  <a:pt x="798" y="1011"/>
                  <a:pt x="809" y="1022"/>
                </a:cubicBezTo>
                <a:lnTo>
                  <a:pt x="865" y="1078"/>
                </a:lnTo>
                <a:cubicBezTo>
                  <a:pt x="885" y="1098"/>
                  <a:pt x="889" y="1128"/>
                  <a:pt x="874" y="1143"/>
                </a:cubicBezTo>
                <a:cubicBezTo>
                  <a:pt x="863" y="1154"/>
                  <a:pt x="863" y="1171"/>
                  <a:pt x="874" y="1182"/>
                </a:cubicBezTo>
                <a:cubicBezTo>
                  <a:pt x="880" y="1187"/>
                  <a:pt x="887" y="1190"/>
                  <a:pt x="894" y="1190"/>
                </a:cubicBezTo>
                <a:cubicBezTo>
                  <a:pt x="901" y="1190"/>
                  <a:pt x="908" y="1187"/>
                  <a:pt x="913" y="1182"/>
                </a:cubicBezTo>
                <a:cubicBezTo>
                  <a:pt x="932" y="1163"/>
                  <a:pt x="940" y="1136"/>
                  <a:pt x="938" y="1109"/>
                </a:cubicBezTo>
                <a:cubicBezTo>
                  <a:pt x="938" y="1109"/>
                  <a:pt x="938" y="1109"/>
                  <a:pt x="939" y="1109"/>
                </a:cubicBezTo>
                <a:cubicBezTo>
                  <a:pt x="942" y="1110"/>
                  <a:pt x="945" y="1110"/>
                  <a:pt x="948" y="1110"/>
                </a:cubicBezTo>
                <a:cubicBezTo>
                  <a:pt x="972" y="1110"/>
                  <a:pt x="994" y="1101"/>
                  <a:pt x="1011" y="1084"/>
                </a:cubicBezTo>
                <a:cubicBezTo>
                  <a:pt x="1029" y="1066"/>
                  <a:pt x="1038" y="1040"/>
                  <a:pt x="1036" y="1012"/>
                </a:cubicBezTo>
                <a:cubicBezTo>
                  <a:pt x="1036" y="1012"/>
                  <a:pt x="1036" y="1012"/>
                  <a:pt x="1036" y="1011"/>
                </a:cubicBezTo>
                <a:cubicBezTo>
                  <a:pt x="1039" y="1011"/>
                  <a:pt x="1042" y="1012"/>
                  <a:pt x="1045" y="1012"/>
                </a:cubicBezTo>
                <a:cubicBezTo>
                  <a:pt x="1069" y="1012"/>
                  <a:pt x="1092" y="1004"/>
                  <a:pt x="1108" y="987"/>
                </a:cubicBezTo>
                <a:cubicBezTo>
                  <a:pt x="1127" y="968"/>
                  <a:pt x="1136" y="943"/>
                  <a:pt x="1133" y="915"/>
                </a:cubicBezTo>
                <a:lnTo>
                  <a:pt x="1133" y="914"/>
                </a:lnTo>
                <a:cubicBezTo>
                  <a:pt x="1134" y="914"/>
                  <a:pt x="1134" y="914"/>
                  <a:pt x="1134" y="914"/>
                </a:cubicBezTo>
                <a:cubicBezTo>
                  <a:pt x="1137" y="914"/>
                  <a:pt x="1140" y="915"/>
                  <a:pt x="1143" y="915"/>
                </a:cubicBezTo>
                <a:cubicBezTo>
                  <a:pt x="1167" y="915"/>
                  <a:pt x="1190" y="906"/>
                  <a:pt x="1206" y="889"/>
                </a:cubicBezTo>
                <a:cubicBezTo>
                  <a:pt x="1243" y="852"/>
                  <a:pt x="1239" y="788"/>
                  <a:pt x="1197" y="746"/>
                </a:cubicBezTo>
                <a:lnTo>
                  <a:pt x="1163" y="712"/>
                </a:lnTo>
                <a:lnTo>
                  <a:pt x="1163" y="712"/>
                </a:lnTo>
                <a:lnTo>
                  <a:pt x="919" y="468"/>
                </a:lnTo>
                <a:cubicBezTo>
                  <a:pt x="912" y="456"/>
                  <a:pt x="898" y="450"/>
                  <a:pt x="885" y="455"/>
                </a:cubicBezTo>
                <a:cubicBezTo>
                  <a:pt x="856" y="466"/>
                  <a:pt x="766" y="514"/>
                  <a:pt x="807" y="665"/>
                </a:cubicBezTo>
                <a:cubicBezTo>
                  <a:pt x="816" y="699"/>
                  <a:pt x="814" y="726"/>
                  <a:pt x="799" y="743"/>
                </a:cubicBezTo>
                <a:cubicBezTo>
                  <a:pt x="778" y="769"/>
                  <a:pt x="734" y="777"/>
                  <a:pt x="705" y="778"/>
                </a:cubicBezTo>
                <a:lnTo>
                  <a:pt x="652" y="458"/>
                </a:lnTo>
                <a:lnTo>
                  <a:pt x="836" y="292"/>
                </a:lnTo>
                <a:cubicBezTo>
                  <a:pt x="877" y="253"/>
                  <a:pt x="938" y="252"/>
                  <a:pt x="973" y="290"/>
                </a:cubicBezTo>
                <a:lnTo>
                  <a:pt x="1223" y="544"/>
                </a:lnTo>
                <a:cubicBezTo>
                  <a:pt x="1239" y="561"/>
                  <a:pt x="1245" y="585"/>
                  <a:pt x="1242" y="612"/>
                </a:cubicBezTo>
                <a:cubicBezTo>
                  <a:pt x="1239" y="639"/>
                  <a:pt x="1226" y="665"/>
                  <a:pt x="1207" y="684"/>
                </a:cubicBezTo>
                <a:lnTo>
                  <a:pt x="1202" y="687"/>
                </a:lnTo>
                <a:cubicBezTo>
                  <a:pt x="1189" y="695"/>
                  <a:pt x="1185" y="712"/>
                  <a:pt x="1192" y="725"/>
                </a:cubicBezTo>
                <a:cubicBezTo>
                  <a:pt x="1200" y="738"/>
                  <a:pt x="1217" y="742"/>
                  <a:pt x="1230" y="735"/>
                </a:cubicBezTo>
                <a:lnTo>
                  <a:pt x="1237" y="731"/>
                </a:lnTo>
                <a:cubicBezTo>
                  <a:pt x="1239" y="730"/>
                  <a:pt x="1241" y="728"/>
                  <a:pt x="1242" y="727"/>
                </a:cubicBezTo>
                <a:cubicBezTo>
                  <a:pt x="1272" y="699"/>
                  <a:pt x="1292" y="660"/>
                  <a:pt x="1297" y="619"/>
                </a:cubicBezTo>
                <a:cubicBezTo>
                  <a:pt x="1298" y="615"/>
                  <a:pt x="1297" y="611"/>
                  <a:pt x="1297" y="607"/>
                </a:cubicBezTo>
                <a:cubicBezTo>
                  <a:pt x="1300" y="606"/>
                  <a:pt x="1302" y="605"/>
                  <a:pt x="1304" y="603"/>
                </a:cubicBezTo>
                <a:lnTo>
                  <a:pt x="1442" y="465"/>
                </a:lnTo>
                <a:cubicBezTo>
                  <a:pt x="1476" y="430"/>
                  <a:pt x="1470" y="371"/>
                  <a:pt x="1427" y="328"/>
                </a:cubicBezTo>
                <a:lnTo>
                  <a:pt x="1188" y="8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113"/>
          <p:cNvSpPr/>
          <p:nvPr/>
        </p:nvSpPr>
        <p:spPr>
          <a:xfrm>
            <a:off x="6476992" y="5570380"/>
            <a:ext cx="471487" cy="490538"/>
          </a:xfrm>
          <a:custGeom>
            <a:rect b="b" l="l" r="r" t="t"/>
            <a:pathLst>
              <a:path extrusionOk="0" h="1362" w="1309">
                <a:moveTo>
                  <a:pt x="209" y="1069"/>
                </a:moveTo>
                <a:lnTo>
                  <a:pt x="253" y="1025"/>
                </a:lnTo>
                <a:lnTo>
                  <a:pt x="197" y="969"/>
                </a:lnTo>
                <a:lnTo>
                  <a:pt x="153" y="1013"/>
                </a:lnTo>
                <a:lnTo>
                  <a:pt x="209" y="1069"/>
                </a:lnTo>
                <a:close/>
                <a:moveTo>
                  <a:pt x="708" y="624"/>
                </a:moveTo>
                <a:cubicBezTo>
                  <a:pt x="708" y="657"/>
                  <a:pt x="735" y="683"/>
                  <a:pt x="767" y="683"/>
                </a:cubicBezTo>
                <a:lnTo>
                  <a:pt x="811" y="683"/>
                </a:lnTo>
                <a:lnTo>
                  <a:pt x="849" y="722"/>
                </a:lnTo>
                <a:lnTo>
                  <a:pt x="849" y="737"/>
                </a:lnTo>
                <a:lnTo>
                  <a:pt x="911" y="737"/>
                </a:lnTo>
                <a:lnTo>
                  <a:pt x="911" y="709"/>
                </a:lnTo>
                <a:cubicBezTo>
                  <a:pt x="911" y="701"/>
                  <a:pt x="908" y="693"/>
                  <a:pt x="902" y="687"/>
                </a:cubicBezTo>
                <a:lnTo>
                  <a:pt x="846" y="630"/>
                </a:lnTo>
                <a:cubicBezTo>
                  <a:pt x="840" y="625"/>
                  <a:pt x="832" y="621"/>
                  <a:pt x="824" y="621"/>
                </a:cubicBezTo>
                <a:lnTo>
                  <a:pt x="770" y="621"/>
                </a:lnTo>
                <a:lnTo>
                  <a:pt x="770" y="568"/>
                </a:lnTo>
                <a:cubicBezTo>
                  <a:pt x="770" y="538"/>
                  <a:pt x="794" y="514"/>
                  <a:pt x="824" y="514"/>
                </a:cubicBezTo>
                <a:lnTo>
                  <a:pt x="924" y="514"/>
                </a:lnTo>
                <a:lnTo>
                  <a:pt x="1019" y="609"/>
                </a:lnTo>
                <a:lnTo>
                  <a:pt x="1019" y="652"/>
                </a:lnTo>
                <a:lnTo>
                  <a:pt x="1081" y="652"/>
                </a:lnTo>
                <a:lnTo>
                  <a:pt x="1081" y="596"/>
                </a:lnTo>
                <a:cubicBezTo>
                  <a:pt x="1081" y="588"/>
                  <a:pt x="1077" y="580"/>
                  <a:pt x="1072" y="574"/>
                </a:cubicBezTo>
                <a:lnTo>
                  <a:pt x="959" y="461"/>
                </a:lnTo>
                <a:cubicBezTo>
                  <a:pt x="953" y="455"/>
                  <a:pt x="945" y="452"/>
                  <a:pt x="937" y="452"/>
                </a:cubicBezTo>
                <a:lnTo>
                  <a:pt x="824" y="452"/>
                </a:lnTo>
                <a:cubicBezTo>
                  <a:pt x="760" y="452"/>
                  <a:pt x="708" y="504"/>
                  <a:pt x="708" y="568"/>
                </a:cubicBezTo>
                <a:lnTo>
                  <a:pt x="708" y="624"/>
                </a:lnTo>
                <a:close/>
                <a:moveTo>
                  <a:pt x="564" y="646"/>
                </a:moveTo>
                <a:cubicBezTo>
                  <a:pt x="569" y="640"/>
                  <a:pt x="573" y="632"/>
                  <a:pt x="573" y="624"/>
                </a:cubicBezTo>
                <a:lnTo>
                  <a:pt x="573" y="596"/>
                </a:lnTo>
                <a:cubicBezTo>
                  <a:pt x="573" y="588"/>
                  <a:pt x="569" y="580"/>
                  <a:pt x="564" y="574"/>
                </a:cubicBezTo>
                <a:lnTo>
                  <a:pt x="507" y="518"/>
                </a:lnTo>
                <a:cubicBezTo>
                  <a:pt x="501" y="512"/>
                  <a:pt x="493" y="508"/>
                  <a:pt x="485" y="508"/>
                </a:cubicBezTo>
                <a:lnTo>
                  <a:pt x="457" y="508"/>
                </a:lnTo>
                <a:cubicBezTo>
                  <a:pt x="449" y="508"/>
                  <a:pt x="441" y="512"/>
                  <a:pt x="435" y="518"/>
                </a:cubicBezTo>
                <a:lnTo>
                  <a:pt x="379" y="574"/>
                </a:lnTo>
                <a:lnTo>
                  <a:pt x="422" y="618"/>
                </a:lnTo>
                <a:lnTo>
                  <a:pt x="470" y="571"/>
                </a:lnTo>
                <a:lnTo>
                  <a:pt x="472" y="571"/>
                </a:lnTo>
                <a:lnTo>
                  <a:pt x="511" y="609"/>
                </a:lnTo>
                <a:lnTo>
                  <a:pt x="511" y="611"/>
                </a:lnTo>
                <a:lnTo>
                  <a:pt x="463" y="659"/>
                </a:lnTo>
                <a:lnTo>
                  <a:pt x="507" y="703"/>
                </a:lnTo>
                <a:lnTo>
                  <a:pt x="564" y="646"/>
                </a:lnTo>
                <a:close/>
                <a:moveTo>
                  <a:pt x="1111" y="886"/>
                </a:moveTo>
                <a:cubicBezTo>
                  <a:pt x="1079" y="921"/>
                  <a:pt x="938" y="1058"/>
                  <a:pt x="905" y="1073"/>
                </a:cubicBezTo>
                <a:lnTo>
                  <a:pt x="513" y="1073"/>
                </a:lnTo>
                <a:cubicBezTo>
                  <a:pt x="488" y="1073"/>
                  <a:pt x="471" y="1081"/>
                  <a:pt x="458" y="1089"/>
                </a:cubicBezTo>
                <a:lnTo>
                  <a:pt x="275" y="906"/>
                </a:lnTo>
                <a:lnTo>
                  <a:pt x="365" y="816"/>
                </a:lnTo>
                <a:cubicBezTo>
                  <a:pt x="391" y="792"/>
                  <a:pt x="431" y="768"/>
                  <a:pt x="457" y="768"/>
                </a:cubicBezTo>
                <a:lnTo>
                  <a:pt x="598" y="768"/>
                </a:lnTo>
                <a:cubicBezTo>
                  <a:pt x="608" y="768"/>
                  <a:pt x="629" y="784"/>
                  <a:pt x="643" y="795"/>
                </a:cubicBezTo>
                <a:cubicBezTo>
                  <a:pt x="664" y="811"/>
                  <a:pt x="682" y="824"/>
                  <a:pt x="703" y="824"/>
                </a:cubicBezTo>
                <a:lnTo>
                  <a:pt x="852" y="824"/>
                </a:lnTo>
                <a:cubicBezTo>
                  <a:pt x="889" y="824"/>
                  <a:pt x="906" y="844"/>
                  <a:pt x="906" y="864"/>
                </a:cubicBezTo>
                <a:cubicBezTo>
                  <a:pt x="906" y="884"/>
                  <a:pt x="889" y="904"/>
                  <a:pt x="852" y="904"/>
                </a:cubicBezTo>
                <a:lnTo>
                  <a:pt x="626" y="904"/>
                </a:lnTo>
                <a:lnTo>
                  <a:pt x="626" y="966"/>
                </a:lnTo>
                <a:lnTo>
                  <a:pt x="852" y="966"/>
                </a:lnTo>
                <a:cubicBezTo>
                  <a:pt x="928" y="966"/>
                  <a:pt x="968" y="914"/>
                  <a:pt x="968" y="864"/>
                </a:cubicBezTo>
                <a:cubicBezTo>
                  <a:pt x="968" y="857"/>
                  <a:pt x="967" y="851"/>
                  <a:pt x="966" y="844"/>
                </a:cubicBezTo>
                <a:lnTo>
                  <a:pt x="1064" y="793"/>
                </a:lnTo>
                <a:cubicBezTo>
                  <a:pt x="1070" y="790"/>
                  <a:pt x="1074" y="785"/>
                  <a:pt x="1077" y="779"/>
                </a:cubicBezTo>
                <a:cubicBezTo>
                  <a:pt x="1110" y="716"/>
                  <a:pt x="1134" y="691"/>
                  <a:pt x="1170" y="683"/>
                </a:cubicBezTo>
                <a:cubicBezTo>
                  <a:pt x="1198" y="676"/>
                  <a:pt x="1222" y="681"/>
                  <a:pt x="1237" y="689"/>
                </a:cubicBezTo>
                <a:cubicBezTo>
                  <a:pt x="1204" y="753"/>
                  <a:pt x="1129" y="866"/>
                  <a:pt x="1111" y="886"/>
                </a:cubicBezTo>
                <a:close/>
                <a:moveTo>
                  <a:pt x="1062" y="452"/>
                </a:moveTo>
                <a:lnTo>
                  <a:pt x="959" y="348"/>
                </a:lnTo>
                <a:cubicBezTo>
                  <a:pt x="953" y="342"/>
                  <a:pt x="945" y="339"/>
                  <a:pt x="937" y="339"/>
                </a:cubicBezTo>
                <a:lnTo>
                  <a:pt x="770" y="339"/>
                </a:lnTo>
                <a:lnTo>
                  <a:pt x="770" y="314"/>
                </a:lnTo>
                <a:cubicBezTo>
                  <a:pt x="770" y="284"/>
                  <a:pt x="794" y="260"/>
                  <a:pt x="824" y="260"/>
                </a:cubicBezTo>
                <a:lnTo>
                  <a:pt x="909" y="260"/>
                </a:lnTo>
                <a:cubicBezTo>
                  <a:pt x="917" y="260"/>
                  <a:pt x="925" y="257"/>
                  <a:pt x="930" y="251"/>
                </a:cubicBezTo>
                <a:lnTo>
                  <a:pt x="978" y="204"/>
                </a:lnTo>
                <a:lnTo>
                  <a:pt x="1078" y="204"/>
                </a:lnTo>
                <a:lnTo>
                  <a:pt x="1078" y="200"/>
                </a:lnTo>
                <a:cubicBezTo>
                  <a:pt x="1139" y="268"/>
                  <a:pt x="1179" y="355"/>
                  <a:pt x="1186" y="452"/>
                </a:cubicBezTo>
                <a:lnTo>
                  <a:pt x="1062" y="452"/>
                </a:lnTo>
                <a:close/>
                <a:moveTo>
                  <a:pt x="1012" y="142"/>
                </a:moveTo>
                <a:lnTo>
                  <a:pt x="965" y="142"/>
                </a:lnTo>
                <a:cubicBezTo>
                  <a:pt x="957" y="142"/>
                  <a:pt x="949" y="145"/>
                  <a:pt x="943" y="151"/>
                </a:cubicBezTo>
                <a:lnTo>
                  <a:pt x="896" y="198"/>
                </a:lnTo>
                <a:lnTo>
                  <a:pt x="824" y="198"/>
                </a:lnTo>
                <a:cubicBezTo>
                  <a:pt x="760" y="198"/>
                  <a:pt x="708" y="250"/>
                  <a:pt x="708" y="314"/>
                </a:cubicBezTo>
                <a:lnTo>
                  <a:pt x="708" y="370"/>
                </a:lnTo>
                <a:cubicBezTo>
                  <a:pt x="708" y="387"/>
                  <a:pt x="722" y="401"/>
                  <a:pt x="739" y="401"/>
                </a:cubicBezTo>
                <a:lnTo>
                  <a:pt x="924" y="401"/>
                </a:lnTo>
                <a:lnTo>
                  <a:pt x="1028" y="505"/>
                </a:lnTo>
                <a:cubicBezTo>
                  <a:pt x="1034" y="511"/>
                  <a:pt x="1041" y="514"/>
                  <a:pt x="1050" y="514"/>
                </a:cubicBezTo>
                <a:lnTo>
                  <a:pt x="1186" y="514"/>
                </a:lnTo>
                <a:cubicBezTo>
                  <a:pt x="1184" y="551"/>
                  <a:pt x="1176" y="586"/>
                  <a:pt x="1164" y="621"/>
                </a:cubicBezTo>
                <a:cubicBezTo>
                  <a:pt x="1161" y="621"/>
                  <a:pt x="1159" y="621"/>
                  <a:pt x="1156" y="622"/>
                </a:cubicBezTo>
                <a:cubicBezTo>
                  <a:pt x="1095" y="636"/>
                  <a:pt x="1060" y="678"/>
                  <a:pt x="1027" y="742"/>
                </a:cubicBezTo>
                <a:lnTo>
                  <a:pt x="934" y="790"/>
                </a:lnTo>
                <a:cubicBezTo>
                  <a:pt x="914" y="774"/>
                  <a:pt x="887" y="762"/>
                  <a:pt x="852" y="762"/>
                </a:cubicBezTo>
                <a:lnTo>
                  <a:pt x="705" y="762"/>
                </a:lnTo>
                <a:cubicBezTo>
                  <a:pt x="700" y="760"/>
                  <a:pt x="689" y="751"/>
                  <a:pt x="681" y="745"/>
                </a:cubicBezTo>
                <a:cubicBezTo>
                  <a:pt x="657" y="727"/>
                  <a:pt x="629" y="706"/>
                  <a:pt x="598" y="706"/>
                </a:cubicBezTo>
                <a:lnTo>
                  <a:pt x="457" y="706"/>
                </a:lnTo>
                <a:cubicBezTo>
                  <a:pt x="444" y="706"/>
                  <a:pt x="430" y="709"/>
                  <a:pt x="417" y="713"/>
                </a:cubicBezTo>
                <a:cubicBezTo>
                  <a:pt x="383" y="661"/>
                  <a:pt x="360" y="603"/>
                  <a:pt x="352" y="542"/>
                </a:cubicBezTo>
                <a:lnTo>
                  <a:pt x="372" y="542"/>
                </a:lnTo>
                <a:cubicBezTo>
                  <a:pt x="381" y="542"/>
                  <a:pt x="388" y="539"/>
                  <a:pt x="394" y="533"/>
                </a:cubicBezTo>
                <a:lnTo>
                  <a:pt x="451" y="477"/>
                </a:lnTo>
                <a:cubicBezTo>
                  <a:pt x="457" y="471"/>
                  <a:pt x="460" y="463"/>
                  <a:pt x="460" y="455"/>
                </a:cubicBezTo>
                <a:lnTo>
                  <a:pt x="460" y="439"/>
                </a:lnTo>
                <a:lnTo>
                  <a:pt x="498" y="401"/>
                </a:lnTo>
                <a:lnTo>
                  <a:pt x="542" y="401"/>
                </a:lnTo>
                <a:cubicBezTo>
                  <a:pt x="559" y="401"/>
                  <a:pt x="573" y="387"/>
                  <a:pt x="573" y="370"/>
                </a:cubicBezTo>
                <a:lnTo>
                  <a:pt x="573" y="285"/>
                </a:lnTo>
                <a:cubicBezTo>
                  <a:pt x="573" y="237"/>
                  <a:pt x="533" y="198"/>
                  <a:pt x="485" y="198"/>
                </a:cubicBezTo>
                <a:lnTo>
                  <a:pt x="459" y="198"/>
                </a:lnTo>
                <a:cubicBezTo>
                  <a:pt x="536" y="115"/>
                  <a:pt x="646" y="63"/>
                  <a:pt x="767" y="63"/>
                </a:cubicBezTo>
                <a:cubicBezTo>
                  <a:pt x="859" y="63"/>
                  <a:pt x="943" y="92"/>
                  <a:pt x="1012" y="142"/>
                </a:cubicBezTo>
                <a:close/>
                <a:moveTo>
                  <a:pt x="398" y="442"/>
                </a:moveTo>
                <a:lnTo>
                  <a:pt x="359" y="480"/>
                </a:lnTo>
                <a:lnTo>
                  <a:pt x="347" y="480"/>
                </a:lnTo>
                <a:cubicBezTo>
                  <a:pt x="348" y="399"/>
                  <a:pt x="371" y="324"/>
                  <a:pt x="412" y="260"/>
                </a:cubicBezTo>
                <a:lnTo>
                  <a:pt x="485" y="260"/>
                </a:lnTo>
                <a:cubicBezTo>
                  <a:pt x="499" y="260"/>
                  <a:pt x="511" y="271"/>
                  <a:pt x="511" y="285"/>
                </a:cubicBezTo>
                <a:lnTo>
                  <a:pt x="511" y="339"/>
                </a:lnTo>
                <a:lnTo>
                  <a:pt x="485" y="339"/>
                </a:lnTo>
                <a:cubicBezTo>
                  <a:pt x="477" y="339"/>
                  <a:pt x="469" y="342"/>
                  <a:pt x="463" y="348"/>
                </a:cubicBezTo>
                <a:lnTo>
                  <a:pt x="407" y="405"/>
                </a:lnTo>
                <a:cubicBezTo>
                  <a:pt x="401" y="410"/>
                  <a:pt x="398" y="418"/>
                  <a:pt x="398" y="427"/>
                </a:cubicBezTo>
                <a:lnTo>
                  <a:pt x="398" y="442"/>
                </a:lnTo>
                <a:close/>
                <a:moveTo>
                  <a:pt x="470" y="1189"/>
                </a:moveTo>
                <a:lnTo>
                  <a:pt x="372" y="1286"/>
                </a:lnTo>
                <a:lnTo>
                  <a:pt x="78" y="991"/>
                </a:lnTo>
                <a:lnTo>
                  <a:pt x="175" y="894"/>
                </a:lnTo>
                <a:lnTo>
                  <a:pt x="470" y="1189"/>
                </a:lnTo>
                <a:close/>
                <a:moveTo>
                  <a:pt x="1230" y="621"/>
                </a:moveTo>
                <a:cubicBezTo>
                  <a:pt x="1243" y="577"/>
                  <a:pt x="1250" y="530"/>
                  <a:pt x="1250" y="483"/>
                </a:cubicBezTo>
                <a:cubicBezTo>
                  <a:pt x="1250" y="217"/>
                  <a:pt x="1034" y="0"/>
                  <a:pt x="767" y="0"/>
                </a:cubicBezTo>
                <a:cubicBezTo>
                  <a:pt x="501" y="0"/>
                  <a:pt x="285" y="217"/>
                  <a:pt x="285" y="483"/>
                </a:cubicBezTo>
                <a:cubicBezTo>
                  <a:pt x="285" y="576"/>
                  <a:pt x="311" y="664"/>
                  <a:pt x="360" y="742"/>
                </a:cubicBezTo>
                <a:cubicBezTo>
                  <a:pt x="346" y="751"/>
                  <a:pt x="333" y="762"/>
                  <a:pt x="322" y="771"/>
                </a:cubicBezTo>
                <a:lnTo>
                  <a:pt x="231" y="862"/>
                </a:lnTo>
                <a:lnTo>
                  <a:pt x="197" y="828"/>
                </a:lnTo>
                <a:cubicBezTo>
                  <a:pt x="185" y="816"/>
                  <a:pt x="165" y="816"/>
                  <a:pt x="153" y="828"/>
                </a:cubicBezTo>
                <a:lnTo>
                  <a:pt x="12" y="969"/>
                </a:lnTo>
                <a:cubicBezTo>
                  <a:pt x="0" y="981"/>
                  <a:pt x="0" y="1001"/>
                  <a:pt x="12" y="1013"/>
                </a:cubicBezTo>
                <a:lnTo>
                  <a:pt x="350" y="1352"/>
                </a:lnTo>
                <a:cubicBezTo>
                  <a:pt x="356" y="1358"/>
                  <a:pt x="364" y="1361"/>
                  <a:pt x="372" y="1361"/>
                </a:cubicBezTo>
                <a:cubicBezTo>
                  <a:pt x="380" y="1361"/>
                  <a:pt x="388" y="1358"/>
                  <a:pt x="394" y="1352"/>
                </a:cubicBezTo>
                <a:lnTo>
                  <a:pt x="535" y="1210"/>
                </a:lnTo>
                <a:cubicBezTo>
                  <a:pt x="548" y="1198"/>
                  <a:pt x="548" y="1179"/>
                  <a:pt x="535" y="1167"/>
                </a:cubicBezTo>
                <a:lnTo>
                  <a:pt x="505" y="1136"/>
                </a:lnTo>
                <a:cubicBezTo>
                  <a:pt x="507" y="1135"/>
                  <a:pt x="510" y="1135"/>
                  <a:pt x="513" y="1135"/>
                </a:cubicBezTo>
                <a:lnTo>
                  <a:pt x="909" y="1135"/>
                </a:lnTo>
                <a:cubicBezTo>
                  <a:pt x="962" y="1135"/>
                  <a:pt x="1156" y="929"/>
                  <a:pt x="1157" y="927"/>
                </a:cubicBezTo>
                <a:cubicBezTo>
                  <a:pt x="1180" y="902"/>
                  <a:pt x="1276" y="757"/>
                  <a:pt x="1304" y="693"/>
                </a:cubicBezTo>
                <a:cubicBezTo>
                  <a:pt x="1308" y="683"/>
                  <a:pt x="1307" y="671"/>
                  <a:pt x="1300" y="662"/>
                </a:cubicBezTo>
                <a:cubicBezTo>
                  <a:pt x="1287" y="644"/>
                  <a:pt x="1262" y="628"/>
                  <a:pt x="1230" y="62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5" name="Google Shape;685;p113"/>
          <p:cNvSpPr/>
          <p:nvPr/>
        </p:nvSpPr>
        <p:spPr>
          <a:xfrm>
            <a:off x="9770964" y="686276"/>
            <a:ext cx="449263" cy="488950"/>
          </a:xfrm>
          <a:custGeom>
            <a:rect b="b" l="l" r="r" t="t"/>
            <a:pathLst>
              <a:path extrusionOk="0" h="1358" w="1248">
                <a:moveTo>
                  <a:pt x="398" y="589"/>
                </a:moveTo>
                <a:lnTo>
                  <a:pt x="342" y="589"/>
                </a:lnTo>
                <a:lnTo>
                  <a:pt x="342" y="651"/>
                </a:lnTo>
                <a:lnTo>
                  <a:pt x="398" y="651"/>
                </a:lnTo>
                <a:lnTo>
                  <a:pt x="398" y="589"/>
                </a:lnTo>
                <a:close/>
                <a:moveTo>
                  <a:pt x="398" y="477"/>
                </a:moveTo>
                <a:lnTo>
                  <a:pt x="342" y="477"/>
                </a:lnTo>
                <a:lnTo>
                  <a:pt x="342" y="539"/>
                </a:lnTo>
                <a:lnTo>
                  <a:pt x="398" y="539"/>
                </a:lnTo>
                <a:lnTo>
                  <a:pt x="398" y="477"/>
                </a:lnTo>
                <a:close/>
                <a:moveTo>
                  <a:pt x="398" y="364"/>
                </a:moveTo>
                <a:lnTo>
                  <a:pt x="342" y="364"/>
                </a:lnTo>
                <a:lnTo>
                  <a:pt x="342" y="426"/>
                </a:lnTo>
                <a:lnTo>
                  <a:pt x="398" y="426"/>
                </a:lnTo>
                <a:lnTo>
                  <a:pt x="398" y="364"/>
                </a:lnTo>
                <a:close/>
                <a:moveTo>
                  <a:pt x="680" y="505"/>
                </a:moveTo>
                <a:lnTo>
                  <a:pt x="568" y="505"/>
                </a:lnTo>
                <a:lnTo>
                  <a:pt x="568" y="567"/>
                </a:lnTo>
                <a:lnTo>
                  <a:pt x="680" y="567"/>
                </a:lnTo>
                <a:lnTo>
                  <a:pt x="680" y="505"/>
                </a:lnTo>
                <a:close/>
                <a:moveTo>
                  <a:pt x="680" y="392"/>
                </a:moveTo>
                <a:lnTo>
                  <a:pt x="568" y="392"/>
                </a:lnTo>
                <a:lnTo>
                  <a:pt x="568" y="454"/>
                </a:lnTo>
                <a:lnTo>
                  <a:pt x="680" y="454"/>
                </a:lnTo>
                <a:lnTo>
                  <a:pt x="680" y="392"/>
                </a:lnTo>
                <a:close/>
                <a:moveTo>
                  <a:pt x="680" y="279"/>
                </a:moveTo>
                <a:lnTo>
                  <a:pt x="568" y="279"/>
                </a:lnTo>
                <a:lnTo>
                  <a:pt x="568" y="341"/>
                </a:lnTo>
                <a:lnTo>
                  <a:pt x="680" y="341"/>
                </a:lnTo>
                <a:lnTo>
                  <a:pt x="680" y="279"/>
                </a:lnTo>
                <a:close/>
                <a:moveTo>
                  <a:pt x="1183" y="764"/>
                </a:moveTo>
                <a:cubicBezTo>
                  <a:pt x="1177" y="881"/>
                  <a:pt x="1135" y="989"/>
                  <a:pt x="1068" y="1076"/>
                </a:cubicBezTo>
                <a:cubicBezTo>
                  <a:pt x="1020" y="1052"/>
                  <a:pt x="964" y="1032"/>
                  <a:pt x="904" y="1017"/>
                </a:cubicBezTo>
                <a:cubicBezTo>
                  <a:pt x="923" y="941"/>
                  <a:pt x="934" y="856"/>
                  <a:pt x="936" y="764"/>
                </a:cubicBezTo>
                <a:lnTo>
                  <a:pt x="1183" y="764"/>
                </a:lnTo>
                <a:close/>
                <a:moveTo>
                  <a:pt x="932" y="702"/>
                </a:moveTo>
                <a:lnTo>
                  <a:pt x="796" y="702"/>
                </a:lnTo>
                <a:lnTo>
                  <a:pt x="796" y="482"/>
                </a:lnTo>
                <a:lnTo>
                  <a:pt x="932" y="482"/>
                </a:lnTo>
                <a:lnTo>
                  <a:pt x="932" y="702"/>
                </a:lnTo>
                <a:close/>
                <a:moveTo>
                  <a:pt x="847" y="420"/>
                </a:moveTo>
                <a:lnTo>
                  <a:pt x="796" y="420"/>
                </a:lnTo>
                <a:lnTo>
                  <a:pt x="796" y="369"/>
                </a:lnTo>
                <a:lnTo>
                  <a:pt x="847" y="369"/>
                </a:lnTo>
                <a:lnTo>
                  <a:pt x="847" y="420"/>
                </a:lnTo>
                <a:close/>
                <a:moveTo>
                  <a:pt x="874" y="764"/>
                </a:moveTo>
                <a:cubicBezTo>
                  <a:pt x="872" y="850"/>
                  <a:pt x="861" y="932"/>
                  <a:pt x="843" y="1004"/>
                </a:cubicBezTo>
                <a:cubicBezTo>
                  <a:pt x="783" y="993"/>
                  <a:pt x="720" y="987"/>
                  <a:pt x="655" y="985"/>
                </a:cubicBezTo>
                <a:lnTo>
                  <a:pt x="655" y="764"/>
                </a:lnTo>
                <a:lnTo>
                  <a:pt x="874" y="764"/>
                </a:lnTo>
                <a:close/>
                <a:moveTo>
                  <a:pt x="734" y="702"/>
                </a:moveTo>
                <a:lnTo>
                  <a:pt x="514" y="702"/>
                </a:lnTo>
                <a:lnTo>
                  <a:pt x="514" y="228"/>
                </a:lnTo>
                <a:lnTo>
                  <a:pt x="568" y="228"/>
                </a:lnTo>
                <a:lnTo>
                  <a:pt x="680" y="228"/>
                </a:lnTo>
                <a:lnTo>
                  <a:pt x="734" y="228"/>
                </a:lnTo>
                <a:lnTo>
                  <a:pt x="734" y="702"/>
                </a:lnTo>
                <a:close/>
                <a:moveTo>
                  <a:pt x="649" y="166"/>
                </a:moveTo>
                <a:lnTo>
                  <a:pt x="599" y="166"/>
                </a:lnTo>
                <a:lnTo>
                  <a:pt x="599" y="143"/>
                </a:lnTo>
                <a:lnTo>
                  <a:pt x="649" y="143"/>
                </a:lnTo>
                <a:lnTo>
                  <a:pt x="649" y="166"/>
                </a:lnTo>
                <a:close/>
                <a:moveTo>
                  <a:pt x="593" y="764"/>
                </a:moveTo>
                <a:lnTo>
                  <a:pt x="593" y="985"/>
                </a:lnTo>
                <a:cubicBezTo>
                  <a:pt x="528" y="987"/>
                  <a:pt x="465" y="993"/>
                  <a:pt x="405" y="1004"/>
                </a:cubicBezTo>
                <a:cubicBezTo>
                  <a:pt x="387" y="932"/>
                  <a:pt x="376" y="850"/>
                  <a:pt x="374" y="764"/>
                </a:cubicBezTo>
                <a:lnTo>
                  <a:pt x="593" y="764"/>
                </a:lnTo>
                <a:close/>
                <a:moveTo>
                  <a:pt x="452" y="702"/>
                </a:moveTo>
                <a:lnTo>
                  <a:pt x="288" y="702"/>
                </a:lnTo>
                <a:lnTo>
                  <a:pt x="288" y="313"/>
                </a:lnTo>
                <a:lnTo>
                  <a:pt x="452" y="313"/>
                </a:lnTo>
                <a:lnTo>
                  <a:pt x="452" y="702"/>
                </a:lnTo>
                <a:close/>
                <a:moveTo>
                  <a:pt x="311" y="764"/>
                </a:moveTo>
                <a:cubicBezTo>
                  <a:pt x="314" y="856"/>
                  <a:pt x="325" y="941"/>
                  <a:pt x="344" y="1017"/>
                </a:cubicBezTo>
                <a:cubicBezTo>
                  <a:pt x="284" y="1032"/>
                  <a:pt x="228" y="1052"/>
                  <a:pt x="180" y="1076"/>
                </a:cubicBezTo>
                <a:cubicBezTo>
                  <a:pt x="113" y="989"/>
                  <a:pt x="70" y="881"/>
                  <a:pt x="64" y="764"/>
                </a:cubicBezTo>
                <a:lnTo>
                  <a:pt x="311" y="764"/>
                </a:lnTo>
                <a:close/>
                <a:moveTo>
                  <a:pt x="361" y="1077"/>
                </a:moveTo>
                <a:cubicBezTo>
                  <a:pt x="387" y="1157"/>
                  <a:pt x="423" y="1223"/>
                  <a:pt x="464" y="1271"/>
                </a:cubicBezTo>
                <a:cubicBezTo>
                  <a:pt x="371" y="1244"/>
                  <a:pt x="288" y="1193"/>
                  <a:pt x="222" y="1125"/>
                </a:cubicBezTo>
                <a:cubicBezTo>
                  <a:pt x="263" y="1105"/>
                  <a:pt x="310" y="1089"/>
                  <a:pt x="361" y="1077"/>
                </a:cubicBezTo>
                <a:close/>
                <a:moveTo>
                  <a:pt x="655" y="1047"/>
                </a:moveTo>
                <a:cubicBezTo>
                  <a:pt x="714" y="1049"/>
                  <a:pt x="771" y="1054"/>
                  <a:pt x="825" y="1064"/>
                </a:cubicBezTo>
                <a:cubicBezTo>
                  <a:pt x="785" y="1185"/>
                  <a:pt x="724" y="1270"/>
                  <a:pt x="655" y="1290"/>
                </a:cubicBezTo>
                <a:lnTo>
                  <a:pt x="655" y="1047"/>
                </a:lnTo>
                <a:close/>
                <a:moveTo>
                  <a:pt x="593" y="1047"/>
                </a:moveTo>
                <a:lnTo>
                  <a:pt x="593" y="1290"/>
                </a:lnTo>
                <a:cubicBezTo>
                  <a:pt x="524" y="1270"/>
                  <a:pt x="463" y="1185"/>
                  <a:pt x="423" y="1064"/>
                </a:cubicBezTo>
                <a:cubicBezTo>
                  <a:pt x="477" y="1054"/>
                  <a:pt x="534" y="1049"/>
                  <a:pt x="593" y="1047"/>
                </a:cubicBezTo>
                <a:close/>
                <a:moveTo>
                  <a:pt x="887" y="1077"/>
                </a:moveTo>
                <a:cubicBezTo>
                  <a:pt x="938" y="1089"/>
                  <a:pt x="985" y="1105"/>
                  <a:pt x="1026" y="1125"/>
                </a:cubicBezTo>
                <a:cubicBezTo>
                  <a:pt x="960" y="1193"/>
                  <a:pt x="877" y="1244"/>
                  <a:pt x="784" y="1271"/>
                </a:cubicBezTo>
                <a:cubicBezTo>
                  <a:pt x="825" y="1223"/>
                  <a:pt x="860" y="1157"/>
                  <a:pt x="887" y="1077"/>
                </a:cubicBezTo>
                <a:close/>
                <a:moveTo>
                  <a:pt x="891" y="170"/>
                </a:moveTo>
                <a:cubicBezTo>
                  <a:pt x="876" y="162"/>
                  <a:pt x="857" y="169"/>
                  <a:pt x="850" y="184"/>
                </a:cubicBezTo>
                <a:cubicBezTo>
                  <a:pt x="843" y="200"/>
                  <a:pt x="849" y="218"/>
                  <a:pt x="865" y="226"/>
                </a:cubicBezTo>
                <a:cubicBezTo>
                  <a:pt x="1050" y="314"/>
                  <a:pt x="1172" y="499"/>
                  <a:pt x="1183" y="702"/>
                </a:cubicBezTo>
                <a:lnTo>
                  <a:pt x="994" y="702"/>
                </a:lnTo>
                <a:lnTo>
                  <a:pt x="994" y="451"/>
                </a:lnTo>
                <a:cubicBezTo>
                  <a:pt x="994" y="434"/>
                  <a:pt x="980" y="420"/>
                  <a:pt x="963" y="420"/>
                </a:cubicBezTo>
                <a:lnTo>
                  <a:pt x="909" y="420"/>
                </a:lnTo>
                <a:lnTo>
                  <a:pt x="909" y="338"/>
                </a:lnTo>
                <a:cubicBezTo>
                  <a:pt x="909" y="321"/>
                  <a:pt x="895" y="307"/>
                  <a:pt x="878" y="307"/>
                </a:cubicBezTo>
                <a:lnTo>
                  <a:pt x="796" y="307"/>
                </a:lnTo>
                <a:lnTo>
                  <a:pt x="796" y="197"/>
                </a:lnTo>
                <a:cubicBezTo>
                  <a:pt x="796" y="180"/>
                  <a:pt x="782" y="166"/>
                  <a:pt x="765" y="166"/>
                </a:cubicBezTo>
                <a:lnTo>
                  <a:pt x="711" y="166"/>
                </a:lnTo>
                <a:lnTo>
                  <a:pt x="711" y="112"/>
                </a:lnTo>
                <a:cubicBezTo>
                  <a:pt x="711" y="95"/>
                  <a:pt x="698" y="81"/>
                  <a:pt x="680" y="81"/>
                </a:cubicBezTo>
                <a:lnTo>
                  <a:pt x="655" y="81"/>
                </a:lnTo>
                <a:lnTo>
                  <a:pt x="655" y="0"/>
                </a:lnTo>
                <a:lnTo>
                  <a:pt x="593" y="0"/>
                </a:lnTo>
                <a:lnTo>
                  <a:pt x="593" y="81"/>
                </a:lnTo>
                <a:lnTo>
                  <a:pt x="568" y="81"/>
                </a:lnTo>
                <a:cubicBezTo>
                  <a:pt x="550" y="81"/>
                  <a:pt x="536" y="95"/>
                  <a:pt x="536" y="112"/>
                </a:cubicBezTo>
                <a:lnTo>
                  <a:pt x="536" y="166"/>
                </a:lnTo>
                <a:lnTo>
                  <a:pt x="483" y="166"/>
                </a:lnTo>
                <a:cubicBezTo>
                  <a:pt x="466" y="166"/>
                  <a:pt x="452" y="180"/>
                  <a:pt x="452" y="197"/>
                </a:cubicBezTo>
                <a:lnTo>
                  <a:pt x="452" y="251"/>
                </a:lnTo>
                <a:lnTo>
                  <a:pt x="257" y="251"/>
                </a:lnTo>
                <a:cubicBezTo>
                  <a:pt x="240" y="251"/>
                  <a:pt x="226" y="265"/>
                  <a:pt x="226" y="282"/>
                </a:cubicBezTo>
                <a:lnTo>
                  <a:pt x="226" y="702"/>
                </a:lnTo>
                <a:lnTo>
                  <a:pt x="64" y="702"/>
                </a:lnTo>
                <a:cubicBezTo>
                  <a:pt x="70" y="591"/>
                  <a:pt x="108" y="486"/>
                  <a:pt x="175" y="396"/>
                </a:cubicBezTo>
                <a:cubicBezTo>
                  <a:pt x="185" y="382"/>
                  <a:pt x="182" y="363"/>
                  <a:pt x="169" y="353"/>
                </a:cubicBezTo>
                <a:cubicBezTo>
                  <a:pt x="155" y="342"/>
                  <a:pt x="136" y="345"/>
                  <a:pt x="125" y="359"/>
                </a:cubicBezTo>
                <a:cubicBezTo>
                  <a:pt x="44" y="467"/>
                  <a:pt x="0" y="597"/>
                  <a:pt x="0" y="733"/>
                </a:cubicBezTo>
                <a:cubicBezTo>
                  <a:pt x="0" y="1077"/>
                  <a:pt x="280" y="1357"/>
                  <a:pt x="624" y="1357"/>
                </a:cubicBezTo>
                <a:cubicBezTo>
                  <a:pt x="968" y="1357"/>
                  <a:pt x="1247" y="1077"/>
                  <a:pt x="1247" y="733"/>
                </a:cubicBezTo>
                <a:cubicBezTo>
                  <a:pt x="1247" y="494"/>
                  <a:pt x="1108" y="273"/>
                  <a:pt x="891" y="17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113"/>
          <p:cNvSpPr/>
          <p:nvPr/>
        </p:nvSpPr>
        <p:spPr>
          <a:xfrm>
            <a:off x="4265691" y="5567056"/>
            <a:ext cx="495300" cy="479425"/>
          </a:xfrm>
          <a:custGeom>
            <a:rect b="b" l="l" r="r" t="t"/>
            <a:pathLst>
              <a:path extrusionOk="0" h="1331" w="1377">
                <a:moveTo>
                  <a:pt x="886" y="1242"/>
                </a:moveTo>
                <a:lnTo>
                  <a:pt x="829" y="1242"/>
                </a:lnTo>
                <a:lnTo>
                  <a:pt x="829" y="1305"/>
                </a:lnTo>
                <a:lnTo>
                  <a:pt x="886" y="1305"/>
                </a:lnTo>
                <a:lnTo>
                  <a:pt x="886" y="1242"/>
                </a:lnTo>
                <a:close/>
                <a:moveTo>
                  <a:pt x="547" y="1242"/>
                </a:moveTo>
                <a:lnTo>
                  <a:pt x="491" y="1242"/>
                </a:lnTo>
                <a:lnTo>
                  <a:pt x="491" y="1305"/>
                </a:lnTo>
                <a:lnTo>
                  <a:pt x="547" y="1305"/>
                </a:lnTo>
                <a:lnTo>
                  <a:pt x="547" y="1242"/>
                </a:lnTo>
                <a:close/>
                <a:moveTo>
                  <a:pt x="513" y="929"/>
                </a:moveTo>
                <a:cubicBezTo>
                  <a:pt x="532" y="948"/>
                  <a:pt x="543" y="993"/>
                  <a:pt x="544" y="1027"/>
                </a:cubicBezTo>
                <a:lnTo>
                  <a:pt x="544" y="1158"/>
                </a:lnTo>
                <a:lnTo>
                  <a:pt x="333" y="1158"/>
                </a:lnTo>
                <a:cubicBezTo>
                  <a:pt x="330" y="1142"/>
                  <a:pt x="323" y="1124"/>
                  <a:pt x="305" y="1105"/>
                </a:cubicBezTo>
                <a:cubicBezTo>
                  <a:pt x="293" y="1094"/>
                  <a:pt x="241" y="1033"/>
                  <a:pt x="195" y="980"/>
                </a:cubicBezTo>
                <a:cubicBezTo>
                  <a:pt x="146" y="924"/>
                  <a:pt x="100" y="871"/>
                  <a:pt x="84" y="854"/>
                </a:cubicBezTo>
                <a:cubicBezTo>
                  <a:pt x="71" y="820"/>
                  <a:pt x="68" y="624"/>
                  <a:pt x="71" y="576"/>
                </a:cubicBezTo>
                <a:lnTo>
                  <a:pt x="72" y="561"/>
                </a:lnTo>
                <a:cubicBezTo>
                  <a:pt x="73" y="521"/>
                  <a:pt x="79" y="408"/>
                  <a:pt x="94" y="348"/>
                </a:cubicBezTo>
                <a:cubicBezTo>
                  <a:pt x="110" y="353"/>
                  <a:pt x="130" y="367"/>
                  <a:pt x="145" y="391"/>
                </a:cubicBezTo>
                <a:cubicBezTo>
                  <a:pt x="164" y="422"/>
                  <a:pt x="163" y="457"/>
                  <a:pt x="142" y="525"/>
                </a:cubicBezTo>
                <a:cubicBezTo>
                  <a:pt x="140" y="531"/>
                  <a:pt x="140" y="537"/>
                  <a:pt x="142" y="543"/>
                </a:cubicBezTo>
                <a:lnTo>
                  <a:pt x="175" y="650"/>
                </a:lnTo>
                <a:cubicBezTo>
                  <a:pt x="156" y="662"/>
                  <a:pt x="140" y="682"/>
                  <a:pt x="134" y="705"/>
                </a:cubicBezTo>
                <a:cubicBezTo>
                  <a:pt x="124" y="743"/>
                  <a:pt x="137" y="783"/>
                  <a:pt x="169" y="815"/>
                </a:cubicBezTo>
                <a:cubicBezTo>
                  <a:pt x="189" y="835"/>
                  <a:pt x="300" y="949"/>
                  <a:pt x="300" y="949"/>
                </a:cubicBezTo>
                <a:lnTo>
                  <a:pt x="345" y="906"/>
                </a:lnTo>
                <a:cubicBezTo>
                  <a:pt x="345" y="906"/>
                  <a:pt x="233" y="792"/>
                  <a:pt x="213" y="772"/>
                </a:cubicBezTo>
                <a:cubicBezTo>
                  <a:pt x="197" y="755"/>
                  <a:pt x="190" y="737"/>
                  <a:pt x="194" y="721"/>
                </a:cubicBezTo>
                <a:cubicBezTo>
                  <a:pt x="197" y="709"/>
                  <a:pt x="207" y="700"/>
                  <a:pt x="219" y="697"/>
                </a:cubicBezTo>
                <a:cubicBezTo>
                  <a:pt x="235" y="692"/>
                  <a:pt x="253" y="699"/>
                  <a:pt x="269" y="716"/>
                </a:cubicBezTo>
                <a:cubicBezTo>
                  <a:pt x="276" y="723"/>
                  <a:pt x="281" y="728"/>
                  <a:pt x="287" y="734"/>
                </a:cubicBezTo>
                <a:cubicBezTo>
                  <a:pt x="297" y="745"/>
                  <a:pt x="311" y="760"/>
                  <a:pt x="346" y="795"/>
                </a:cubicBezTo>
                <a:cubicBezTo>
                  <a:pt x="359" y="809"/>
                  <a:pt x="374" y="813"/>
                  <a:pt x="385" y="816"/>
                </a:cubicBezTo>
                <a:cubicBezTo>
                  <a:pt x="396" y="819"/>
                  <a:pt x="403" y="821"/>
                  <a:pt x="412" y="830"/>
                </a:cubicBezTo>
                <a:cubicBezTo>
                  <a:pt x="417" y="834"/>
                  <a:pt x="429" y="847"/>
                  <a:pt x="444" y="861"/>
                </a:cubicBezTo>
                <a:cubicBezTo>
                  <a:pt x="468" y="884"/>
                  <a:pt x="497" y="913"/>
                  <a:pt x="513" y="929"/>
                </a:cubicBezTo>
                <a:close/>
                <a:moveTo>
                  <a:pt x="402" y="756"/>
                </a:moveTo>
                <a:cubicBezTo>
                  <a:pt x="396" y="754"/>
                  <a:pt x="392" y="753"/>
                  <a:pt x="390" y="752"/>
                </a:cubicBezTo>
                <a:cubicBezTo>
                  <a:pt x="356" y="717"/>
                  <a:pt x="342" y="703"/>
                  <a:pt x="332" y="692"/>
                </a:cubicBezTo>
                <a:cubicBezTo>
                  <a:pt x="326" y="685"/>
                  <a:pt x="321" y="680"/>
                  <a:pt x="313" y="672"/>
                </a:cubicBezTo>
                <a:cubicBezTo>
                  <a:pt x="290" y="649"/>
                  <a:pt x="263" y="636"/>
                  <a:pt x="235" y="634"/>
                </a:cubicBezTo>
                <a:lnTo>
                  <a:pt x="204" y="534"/>
                </a:lnTo>
                <a:cubicBezTo>
                  <a:pt x="225" y="465"/>
                  <a:pt x="231" y="411"/>
                  <a:pt x="198" y="358"/>
                </a:cubicBezTo>
                <a:cubicBezTo>
                  <a:pt x="161" y="299"/>
                  <a:pt x="104" y="279"/>
                  <a:pt x="67" y="284"/>
                </a:cubicBezTo>
                <a:cubicBezTo>
                  <a:pt x="56" y="285"/>
                  <a:pt x="47" y="293"/>
                  <a:pt x="43" y="303"/>
                </a:cubicBezTo>
                <a:cubicBezTo>
                  <a:pt x="21" y="356"/>
                  <a:pt x="14" y="467"/>
                  <a:pt x="10" y="558"/>
                </a:cubicBezTo>
                <a:lnTo>
                  <a:pt x="9" y="572"/>
                </a:lnTo>
                <a:cubicBezTo>
                  <a:pt x="9" y="575"/>
                  <a:pt x="0" y="857"/>
                  <a:pt x="38" y="895"/>
                </a:cubicBezTo>
                <a:cubicBezTo>
                  <a:pt x="49" y="907"/>
                  <a:pt x="102" y="967"/>
                  <a:pt x="148" y="1021"/>
                </a:cubicBezTo>
                <a:cubicBezTo>
                  <a:pt x="199" y="1080"/>
                  <a:pt x="248" y="1136"/>
                  <a:pt x="261" y="1149"/>
                </a:cubicBezTo>
                <a:cubicBezTo>
                  <a:pt x="264" y="1152"/>
                  <a:pt x="266" y="1155"/>
                  <a:pt x="268" y="1158"/>
                </a:cubicBezTo>
                <a:lnTo>
                  <a:pt x="237" y="1158"/>
                </a:lnTo>
                <a:cubicBezTo>
                  <a:pt x="219" y="1158"/>
                  <a:pt x="206" y="1172"/>
                  <a:pt x="206" y="1189"/>
                </a:cubicBezTo>
                <a:lnTo>
                  <a:pt x="206" y="1330"/>
                </a:lnTo>
                <a:lnTo>
                  <a:pt x="268" y="1330"/>
                </a:lnTo>
                <a:lnTo>
                  <a:pt x="268" y="1220"/>
                </a:lnTo>
                <a:lnTo>
                  <a:pt x="601" y="1220"/>
                </a:lnTo>
                <a:lnTo>
                  <a:pt x="601" y="1330"/>
                </a:lnTo>
                <a:lnTo>
                  <a:pt x="663" y="1330"/>
                </a:lnTo>
                <a:lnTo>
                  <a:pt x="663" y="1189"/>
                </a:lnTo>
                <a:cubicBezTo>
                  <a:pt x="663" y="1172"/>
                  <a:pt x="649" y="1158"/>
                  <a:pt x="632" y="1158"/>
                </a:cubicBezTo>
                <a:lnTo>
                  <a:pt x="606" y="1158"/>
                </a:lnTo>
                <a:lnTo>
                  <a:pt x="606" y="1026"/>
                </a:lnTo>
                <a:cubicBezTo>
                  <a:pt x="605" y="982"/>
                  <a:pt x="591" y="919"/>
                  <a:pt x="557" y="886"/>
                </a:cubicBezTo>
                <a:cubicBezTo>
                  <a:pt x="541" y="869"/>
                  <a:pt x="511" y="840"/>
                  <a:pt x="488" y="817"/>
                </a:cubicBezTo>
                <a:cubicBezTo>
                  <a:pt x="473" y="802"/>
                  <a:pt x="460" y="791"/>
                  <a:pt x="456" y="786"/>
                </a:cubicBezTo>
                <a:cubicBezTo>
                  <a:pt x="435" y="766"/>
                  <a:pt x="415" y="760"/>
                  <a:pt x="402" y="756"/>
                </a:cubicBezTo>
                <a:close/>
                <a:moveTo>
                  <a:pt x="824" y="7"/>
                </a:moveTo>
                <a:cubicBezTo>
                  <a:pt x="817" y="2"/>
                  <a:pt x="808" y="0"/>
                  <a:pt x="799" y="2"/>
                </a:cubicBezTo>
                <a:cubicBezTo>
                  <a:pt x="790" y="3"/>
                  <a:pt x="783" y="9"/>
                  <a:pt x="778" y="17"/>
                </a:cubicBezTo>
                <a:cubicBezTo>
                  <a:pt x="748" y="72"/>
                  <a:pt x="699" y="107"/>
                  <a:pt x="647" y="145"/>
                </a:cubicBezTo>
                <a:cubicBezTo>
                  <a:pt x="572" y="199"/>
                  <a:pt x="488" y="261"/>
                  <a:pt x="458" y="387"/>
                </a:cubicBezTo>
                <a:cubicBezTo>
                  <a:pt x="438" y="467"/>
                  <a:pt x="489" y="612"/>
                  <a:pt x="606" y="669"/>
                </a:cubicBezTo>
                <a:cubicBezTo>
                  <a:pt x="607" y="721"/>
                  <a:pt x="615" y="774"/>
                  <a:pt x="635" y="831"/>
                </a:cubicBezTo>
                <a:lnTo>
                  <a:pt x="694" y="811"/>
                </a:lnTo>
                <a:cubicBezTo>
                  <a:pt x="626" y="616"/>
                  <a:pt x="702" y="460"/>
                  <a:pt x="769" y="321"/>
                </a:cubicBezTo>
                <a:cubicBezTo>
                  <a:pt x="781" y="296"/>
                  <a:pt x="793" y="272"/>
                  <a:pt x="804" y="248"/>
                </a:cubicBezTo>
                <a:lnTo>
                  <a:pt x="747" y="223"/>
                </a:lnTo>
                <a:cubicBezTo>
                  <a:pt x="737" y="246"/>
                  <a:pt x="725" y="270"/>
                  <a:pt x="713" y="294"/>
                </a:cubicBezTo>
                <a:cubicBezTo>
                  <a:pt x="671" y="382"/>
                  <a:pt x="622" y="484"/>
                  <a:pt x="609" y="600"/>
                </a:cubicBezTo>
                <a:cubicBezTo>
                  <a:pt x="539" y="551"/>
                  <a:pt x="505" y="455"/>
                  <a:pt x="518" y="402"/>
                </a:cubicBezTo>
                <a:cubicBezTo>
                  <a:pt x="543" y="297"/>
                  <a:pt x="611" y="248"/>
                  <a:pt x="683" y="195"/>
                </a:cubicBezTo>
                <a:cubicBezTo>
                  <a:pt x="729" y="162"/>
                  <a:pt x="777" y="127"/>
                  <a:pt x="813" y="78"/>
                </a:cubicBezTo>
                <a:cubicBezTo>
                  <a:pt x="904" y="165"/>
                  <a:pt x="937" y="319"/>
                  <a:pt x="890" y="460"/>
                </a:cubicBezTo>
                <a:cubicBezTo>
                  <a:pt x="858" y="555"/>
                  <a:pt x="767" y="588"/>
                  <a:pt x="716" y="599"/>
                </a:cubicBezTo>
                <a:lnTo>
                  <a:pt x="729" y="660"/>
                </a:lnTo>
                <a:cubicBezTo>
                  <a:pt x="793" y="646"/>
                  <a:pt x="907" y="604"/>
                  <a:pt x="949" y="479"/>
                </a:cubicBezTo>
                <a:cubicBezTo>
                  <a:pt x="1008" y="302"/>
                  <a:pt x="955" y="103"/>
                  <a:pt x="824" y="7"/>
                </a:cubicBezTo>
                <a:close/>
                <a:moveTo>
                  <a:pt x="1181" y="980"/>
                </a:moveTo>
                <a:cubicBezTo>
                  <a:pt x="1135" y="1033"/>
                  <a:pt x="1083" y="1094"/>
                  <a:pt x="1072" y="1105"/>
                </a:cubicBezTo>
                <a:cubicBezTo>
                  <a:pt x="1053" y="1124"/>
                  <a:pt x="1046" y="1142"/>
                  <a:pt x="1044" y="1158"/>
                </a:cubicBezTo>
                <a:lnTo>
                  <a:pt x="832" y="1158"/>
                </a:lnTo>
                <a:lnTo>
                  <a:pt x="832" y="1027"/>
                </a:lnTo>
                <a:cubicBezTo>
                  <a:pt x="832" y="995"/>
                  <a:pt x="844" y="948"/>
                  <a:pt x="863" y="929"/>
                </a:cubicBezTo>
                <a:cubicBezTo>
                  <a:pt x="879" y="913"/>
                  <a:pt x="909" y="884"/>
                  <a:pt x="932" y="861"/>
                </a:cubicBezTo>
                <a:cubicBezTo>
                  <a:pt x="947" y="847"/>
                  <a:pt x="959" y="834"/>
                  <a:pt x="964" y="830"/>
                </a:cubicBezTo>
                <a:cubicBezTo>
                  <a:pt x="973" y="821"/>
                  <a:pt x="980" y="819"/>
                  <a:pt x="991" y="816"/>
                </a:cubicBezTo>
                <a:cubicBezTo>
                  <a:pt x="1002" y="813"/>
                  <a:pt x="1017" y="809"/>
                  <a:pt x="1030" y="795"/>
                </a:cubicBezTo>
                <a:cubicBezTo>
                  <a:pt x="1065" y="760"/>
                  <a:pt x="1079" y="745"/>
                  <a:pt x="1089" y="734"/>
                </a:cubicBezTo>
                <a:cubicBezTo>
                  <a:pt x="1095" y="728"/>
                  <a:pt x="1100" y="723"/>
                  <a:pt x="1107" y="716"/>
                </a:cubicBezTo>
                <a:cubicBezTo>
                  <a:pt x="1124" y="699"/>
                  <a:pt x="1141" y="692"/>
                  <a:pt x="1157" y="697"/>
                </a:cubicBezTo>
                <a:cubicBezTo>
                  <a:pt x="1169" y="700"/>
                  <a:pt x="1179" y="709"/>
                  <a:pt x="1182" y="721"/>
                </a:cubicBezTo>
                <a:cubicBezTo>
                  <a:pt x="1186" y="737"/>
                  <a:pt x="1180" y="755"/>
                  <a:pt x="1163" y="772"/>
                </a:cubicBezTo>
                <a:cubicBezTo>
                  <a:pt x="1143" y="792"/>
                  <a:pt x="1031" y="906"/>
                  <a:pt x="1031" y="906"/>
                </a:cubicBezTo>
                <a:lnTo>
                  <a:pt x="1076" y="949"/>
                </a:lnTo>
                <a:cubicBezTo>
                  <a:pt x="1076" y="949"/>
                  <a:pt x="1187" y="835"/>
                  <a:pt x="1207" y="815"/>
                </a:cubicBezTo>
                <a:cubicBezTo>
                  <a:pt x="1239" y="783"/>
                  <a:pt x="1252" y="743"/>
                  <a:pt x="1242" y="705"/>
                </a:cubicBezTo>
                <a:cubicBezTo>
                  <a:pt x="1236" y="682"/>
                  <a:pt x="1221" y="662"/>
                  <a:pt x="1201" y="650"/>
                </a:cubicBezTo>
                <a:lnTo>
                  <a:pt x="1235" y="543"/>
                </a:lnTo>
                <a:cubicBezTo>
                  <a:pt x="1236" y="537"/>
                  <a:pt x="1236" y="531"/>
                  <a:pt x="1235" y="525"/>
                </a:cubicBezTo>
                <a:cubicBezTo>
                  <a:pt x="1213" y="457"/>
                  <a:pt x="1212" y="422"/>
                  <a:pt x="1231" y="391"/>
                </a:cubicBezTo>
                <a:cubicBezTo>
                  <a:pt x="1246" y="367"/>
                  <a:pt x="1267" y="353"/>
                  <a:pt x="1283" y="348"/>
                </a:cubicBezTo>
                <a:cubicBezTo>
                  <a:pt x="1297" y="408"/>
                  <a:pt x="1303" y="520"/>
                  <a:pt x="1305" y="561"/>
                </a:cubicBezTo>
                <a:lnTo>
                  <a:pt x="1305" y="576"/>
                </a:lnTo>
                <a:cubicBezTo>
                  <a:pt x="1308" y="624"/>
                  <a:pt x="1305" y="820"/>
                  <a:pt x="1292" y="854"/>
                </a:cubicBezTo>
                <a:cubicBezTo>
                  <a:pt x="1276" y="871"/>
                  <a:pt x="1230" y="924"/>
                  <a:pt x="1181" y="980"/>
                </a:cubicBezTo>
                <a:close/>
                <a:moveTo>
                  <a:pt x="1367" y="558"/>
                </a:moveTo>
                <a:cubicBezTo>
                  <a:pt x="1362" y="467"/>
                  <a:pt x="1355" y="356"/>
                  <a:pt x="1334" y="303"/>
                </a:cubicBezTo>
                <a:cubicBezTo>
                  <a:pt x="1329" y="293"/>
                  <a:pt x="1320" y="285"/>
                  <a:pt x="1309" y="284"/>
                </a:cubicBezTo>
                <a:cubicBezTo>
                  <a:pt x="1272" y="278"/>
                  <a:pt x="1215" y="299"/>
                  <a:pt x="1179" y="358"/>
                </a:cubicBezTo>
                <a:cubicBezTo>
                  <a:pt x="1146" y="411"/>
                  <a:pt x="1151" y="465"/>
                  <a:pt x="1172" y="534"/>
                </a:cubicBezTo>
                <a:lnTo>
                  <a:pt x="1141" y="634"/>
                </a:lnTo>
                <a:cubicBezTo>
                  <a:pt x="1113" y="636"/>
                  <a:pt x="1086" y="649"/>
                  <a:pt x="1063" y="672"/>
                </a:cubicBezTo>
                <a:cubicBezTo>
                  <a:pt x="1056" y="680"/>
                  <a:pt x="1050" y="685"/>
                  <a:pt x="1044" y="692"/>
                </a:cubicBezTo>
                <a:cubicBezTo>
                  <a:pt x="1034" y="703"/>
                  <a:pt x="1020" y="717"/>
                  <a:pt x="986" y="752"/>
                </a:cubicBezTo>
                <a:cubicBezTo>
                  <a:pt x="985" y="753"/>
                  <a:pt x="981" y="754"/>
                  <a:pt x="974" y="756"/>
                </a:cubicBezTo>
                <a:cubicBezTo>
                  <a:pt x="961" y="760"/>
                  <a:pt x="941" y="765"/>
                  <a:pt x="920" y="786"/>
                </a:cubicBezTo>
                <a:cubicBezTo>
                  <a:pt x="916" y="790"/>
                  <a:pt x="903" y="802"/>
                  <a:pt x="888" y="817"/>
                </a:cubicBezTo>
                <a:cubicBezTo>
                  <a:pt x="865" y="840"/>
                  <a:pt x="835" y="869"/>
                  <a:pt x="819" y="886"/>
                </a:cubicBezTo>
                <a:cubicBezTo>
                  <a:pt x="785" y="919"/>
                  <a:pt x="770" y="983"/>
                  <a:pt x="770" y="1027"/>
                </a:cubicBezTo>
                <a:lnTo>
                  <a:pt x="770" y="1158"/>
                </a:lnTo>
                <a:lnTo>
                  <a:pt x="745" y="1158"/>
                </a:lnTo>
                <a:cubicBezTo>
                  <a:pt x="727" y="1158"/>
                  <a:pt x="714" y="1172"/>
                  <a:pt x="714" y="1189"/>
                </a:cubicBezTo>
                <a:lnTo>
                  <a:pt x="714" y="1330"/>
                </a:lnTo>
                <a:lnTo>
                  <a:pt x="776" y="1330"/>
                </a:lnTo>
                <a:lnTo>
                  <a:pt x="776" y="1220"/>
                </a:lnTo>
                <a:lnTo>
                  <a:pt x="1109" y="1220"/>
                </a:lnTo>
                <a:lnTo>
                  <a:pt x="1109" y="1330"/>
                </a:lnTo>
                <a:lnTo>
                  <a:pt x="1171" y="1330"/>
                </a:lnTo>
                <a:lnTo>
                  <a:pt x="1171" y="1189"/>
                </a:lnTo>
                <a:cubicBezTo>
                  <a:pt x="1171" y="1172"/>
                  <a:pt x="1157" y="1158"/>
                  <a:pt x="1140" y="1158"/>
                </a:cubicBezTo>
                <a:lnTo>
                  <a:pt x="1108" y="1158"/>
                </a:lnTo>
                <a:cubicBezTo>
                  <a:pt x="1110" y="1155"/>
                  <a:pt x="1112" y="1152"/>
                  <a:pt x="1115" y="1149"/>
                </a:cubicBezTo>
                <a:cubicBezTo>
                  <a:pt x="1128" y="1136"/>
                  <a:pt x="1177" y="1080"/>
                  <a:pt x="1228" y="1021"/>
                </a:cubicBezTo>
                <a:cubicBezTo>
                  <a:pt x="1274" y="967"/>
                  <a:pt x="1327" y="907"/>
                  <a:pt x="1338" y="895"/>
                </a:cubicBezTo>
                <a:cubicBezTo>
                  <a:pt x="1376" y="857"/>
                  <a:pt x="1368" y="575"/>
                  <a:pt x="1367" y="572"/>
                </a:cubicBezTo>
                <a:lnTo>
                  <a:pt x="1367" y="55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7" name="Google Shape;687;p113"/>
          <p:cNvSpPr/>
          <p:nvPr/>
        </p:nvSpPr>
        <p:spPr>
          <a:xfrm>
            <a:off x="6520960" y="4597647"/>
            <a:ext cx="398462" cy="479425"/>
          </a:xfrm>
          <a:custGeom>
            <a:rect b="b" l="l" r="r" t="t"/>
            <a:pathLst>
              <a:path extrusionOk="0" h="1330" w="1108">
                <a:moveTo>
                  <a:pt x="824" y="878"/>
                </a:moveTo>
                <a:lnTo>
                  <a:pt x="762" y="878"/>
                </a:lnTo>
                <a:lnTo>
                  <a:pt x="762" y="1329"/>
                </a:lnTo>
                <a:lnTo>
                  <a:pt x="824" y="1329"/>
                </a:lnTo>
                <a:lnTo>
                  <a:pt x="824" y="878"/>
                </a:lnTo>
                <a:close/>
                <a:moveTo>
                  <a:pt x="285" y="931"/>
                </a:moveTo>
                <a:lnTo>
                  <a:pt x="0" y="931"/>
                </a:lnTo>
                <a:lnTo>
                  <a:pt x="0" y="1304"/>
                </a:lnTo>
                <a:lnTo>
                  <a:pt x="401" y="1304"/>
                </a:lnTo>
                <a:lnTo>
                  <a:pt x="401" y="1132"/>
                </a:lnTo>
                <a:lnTo>
                  <a:pt x="339" y="1132"/>
                </a:lnTo>
                <a:lnTo>
                  <a:pt x="339" y="1242"/>
                </a:lnTo>
                <a:lnTo>
                  <a:pt x="63" y="1242"/>
                </a:lnTo>
                <a:lnTo>
                  <a:pt x="63" y="994"/>
                </a:lnTo>
                <a:lnTo>
                  <a:pt x="285" y="994"/>
                </a:lnTo>
                <a:lnTo>
                  <a:pt x="285" y="931"/>
                </a:lnTo>
                <a:close/>
                <a:moveTo>
                  <a:pt x="285" y="480"/>
                </a:moveTo>
                <a:lnTo>
                  <a:pt x="0" y="480"/>
                </a:lnTo>
                <a:lnTo>
                  <a:pt x="0" y="852"/>
                </a:lnTo>
                <a:lnTo>
                  <a:pt x="401" y="852"/>
                </a:lnTo>
                <a:lnTo>
                  <a:pt x="401" y="680"/>
                </a:lnTo>
                <a:lnTo>
                  <a:pt x="339" y="680"/>
                </a:lnTo>
                <a:lnTo>
                  <a:pt x="339" y="790"/>
                </a:lnTo>
                <a:lnTo>
                  <a:pt x="63" y="790"/>
                </a:lnTo>
                <a:lnTo>
                  <a:pt x="63" y="542"/>
                </a:lnTo>
                <a:lnTo>
                  <a:pt x="285" y="542"/>
                </a:lnTo>
                <a:lnTo>
                  <a:pt x="285" y="480"/>
                </a:lnTo>
                <a:close/>
                <a:moveTo>
                  <a:pt x="63" y="90"/>
                </a:moveTo>
                <a:lnTo>
                  <a:pt x="285" y="90"/>
                </a:lnTo>
                <a:lnTo>
                  <a:pt x="285" y="28"/>
                </a:lnTo>
                <a:lnTo>
                  <a:pt x="0" y="28"/>
                </a:lnTo>
                <a:lnTo>
                  <a:pt x="0" y="401"/>
                </a:lnTo>
                <a:lnTo>
                  <a:pt x="401" y="401"/>
                </a:lnTo>
                <a:lnTo>
                  <a:pt x="401" y="229"/>
                </a:lnTo>
                <a:lnTo>
                  <a:pt x="339" y="229"/>
                </a:lnTo>
                <a:lnTo>
                  <a:pt x="339" y="339"/>
                </a:lnTo>
                <a:lnTo>
                  <a:pt x="63" y="339"/>
                </a:lnTo>
                <a:lnTo>
                  <a:pt x="63" y="90"/>
                </a:lnTo>
                <a:close/>
                <a:moveTo>
                  <a:pt x="202" y="331"/>
                </a:moveTo>
                <a:lnTo>
                  <a:pt x="422" y="80"/>
                </a:lnTo>
                <a:lnTo>
                  <a:pt x="375" y="39"/>
                </a:lnTo>
                <a:lnTo>
                  <a:pt x="199" y="240"/>
                </a:lnTo>
                <a:lnTo>
                  <a:pt x="138" y="179"/>
                </a:lnTo>
                <a:lnTo>
                  <a:pt x="94" y="222"/>
                </a:lnTo>
                <a:lnTo>
                  <a:pt x="202" y="331"/>
                </a:lnTo>
                <a:close/>
                <a:moveTo>
                  <a:pt x="202" y="782"/>
                </a:moveTo>
                <a:lnTo>
                  <a:pt x="422" y="531"/>
                </a:lnTo>
                <a:lnTo>
                  <a:pt x="375" y="491"/>
                </a:lnTo>
                <a:lnTo>
                  <a:pt x="199" y="691"/>
                </a:lnTo>
                <a:lnTo>
                  <a:pt x="138" y="630"/>
                </a:lnTo>
                <a:lnTo>
                  <a:pt x="94" y="674"/>
                </a:lnTo>
                <a:lnTo>
                  <a:pt x="202" y="782"/>
                </a:lnTo>
                <a:close/>
                <a:moveTo>
                  <a:pt x="202" y="1234"/>
                </a:moveTo>
                <a:lnTo>
                  <a:pt x="422" y="983"/>
                </a:lnTo>
                <a:lnTo>
                  <a:pt x="375" y="942"/>
                </a:lnTo>
                <a:lnTo>
                  <a:pt x="199" y="1143"/>
                </a:lnTo>
                <a:lnTo>
                  <a:pt x="138" y="1082"/>
                </a:lnTo>
                <a:lnTo>
                  <a:pt x="94" y="1126"/>
                </a:lnTo>
                <a:lnTo>
                  <a:pt x="202" y="1234"/>
                </a:lnTo>
                <a:close/>
                <a:moveTo>
                  <a:pt x="875" y="201"/>
                </a:moveTo>
                <a:cubicBezTo>
                  <a:pt x="875" y="249"/>
                  <a:pt x="842" y="282"/>
                  <a:pt x="793" y="282"/>
                </a:cubicBezTo>
                <a:cubicBezTo>
                  <a:pt x="744" y="282"/>
                  <a:pt x="712" y="249"/>
                  <a:pt x="712" y="201"/>
                </a:cubicBezTo>
                <a:lnTo>
                  <a:pt x="712" y="144"/>
                </a:lnTo>
                <a:cubicBezTo>
                  <a:pt x="712" y="95"/>
                  <a:pt x="744" y="62"/>
                  <a:pt x="793" y="62"/>
                </a:cubicBezTo>
                <a:cubicBezTo>
                  <a:pt x="842" y="62"/>
                  <a:pt x="875" y="95"/>
                  <a:pt x="875" y="144"/>
                </a:cubicBezTo>
                <a:lnTo>
                  <a:pt x="875" y="201"/>
                </a:lnTo>
                <a:close/>
                <a:moveTo>
                  <a:pt x="937" y="144"/>
                </a:moveTo>
                <a:cubicBezTo>
                  <a:pt x="937" y="61"/>
                  <a:pt x="877" y="0"/>
                  <a:pt x="793" y="0"/>
                </a:cubicBezTo>
                <a:cubicBezTo>
                  <a:pt x="710" y="0"/>
                  <a:pt x="650" y="61"/>
                  <a:pt x="650" y="144"/>
                </a:cubicBezTo>
                <a:lnTo>
                  <a:pt x="650" y="201"/>
                </a:lnTo>
                <a:cubicBezTo>
                  <a:pt x="650" y="284"/>
                  <a:pt x="709" y="344"/>
                  <a:pt x="793" y="344"/>
                </a:cubicBezTo>
                <a:cubicBezTo>
                  <a:pt x="876" y="344"/>
                  <a:pt x="937" y="284"/>
                  <a:pt x="937" y="201"/>
                </a:cubicBezTo>
                <a:lnTo>
                  <a:pt x="937" y="144"/>
                </a:lnTo>
                <a:close/>
                <a:moveTo>
                  <a:pt x="1107" y="539"/>
                </a:moveTo>
                <a:cubicBezTo>
                  <a:pt x="1107" y="419"/>
                  <a:pt x="898" y="367"/>
                  <a:pt x="793" y="367"/>
                </a:cubicBezTo>
                <a:cubicBezTo>
                  <a:pt x="687" y="367"/>
                  <a:pt x="480" y="419"/>
                  <a:pt x="480" y="539"/>
                </a:cubicBezTo>
                <a:lnTo>
                  <a:pt x="480" y="793"/>
                </a:lnTo>
                <a:cubicBezTo>
                  <a:pt x="480" y="858"/>
                  <a:pt x="531" y="917"/>
                  <a:pt x="593" y="933"/>
                </a:cubicBezTo>
                <a:lnTo>
                  <a:pt x="593" y="1329"/>
                </a:lnTo>
                <a:lnTo>
                  <a:pt x="655" y="1329"/>
                </a:lnTo>
                <a:lnTo>
                  <a:pt x="655" y="596"/>
                </a:lnTo>
                <a:lnTo>
                  <a:pt x="593" y="596"/>
                </a:lnTo>
                <a:lnTo>
                  <a:pt x="593" y="868"/>
                </a:lnTo>
                <a:cubicBezTo>
                  <a:pt x="564" y="853"/>
                  <a:pt x="542" y="821"/>
                  <a:pt x="542" y="793"/>
                </a:cubicBezTo>
                <a:lnTo>
                  <a:pt x="542" y="539"/>
                </a:lnTo>
                <a:cubicBezTo>
                  <a:pt x="542" y="478"/>
                  <a:pt x="694" y="429"/>
                  <a:pt x="793" y="429"/>
                </a:cubicBezTo>
                <a:cubicBezTo>
                  <a:pt x="893" y="429"/>
                  <a:pt x="1045" y="478"/>
                  <a:pt x="1045" y="539"/>
                </a:cubicBezTo>
                <a:lnTo>
                  <a:pt x="1045" y="793"/>
                </a:lnTo>
                <a:cubicBezTo>
                  <a:pt x="1045" y="821"/>
                  <a:pt x="1023" y="853"/>
                  <a:pt x="994" y="868"/>
                </a:cubicBezTo>
                <a:lnTo>
                  <a:pt x="994" y="596"/>
                </a:lnTo>
                <a:lnTo>
                  <a:pt x="932" y="596"/>
                </a:lnTo>
                <a:lnTo>
                  <a:pt x="932" y="1329"/>
                </a:lnTo>
                <a:lnTo>
                  <a:pt x="994" y="1329"/>
                </a:lnTo>
                <a:lnTo>
                  <a:pt x="994" y="933"/>
                </a:lnTo>
                <a:cubicBezTo>
                  <a:pt x="1056" y="917"/>
                  <a:pt x="1107" y="858"/>
                  <a:pt x="1107" y="793"/>
                </a:cubicBezTo>
                <a:lnTo>
                  <a:pt x="1107" y="53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8" name="Google Shape;688;p113"/>
          <p:cNvSpPr/>
          <p:nvPr/>
        </p:nvSpPr>
        <p:spPr>
          <a:xfrm>
            <a:off x="6533348" y="3617528"/>
            <a:ext cx="358775" cy="442913"/>
          </a:xfrm>
          <a:custGeom>
            <a:rect b="b" l="l" r="r" t="t"/>
            <a:pathLst>
              <a:path extrusionOk="0" h="1229" w="997">
                <a:moveTo>
                  <a:pt x="62" y="755"/>
                </a:moveTo>
                <a:lnTo>
                  <a:pt x="169" y="755"/>
                </a:lnTo>
                <a:lnTo>
                  <a:pt x="174" y="779"/>
                </a:lnTo>
                <a:cubicBezTo>
                  <a:pt x="189" y="845"/>
                  <a:pt x="216" y="905"/>
                  <a:pt x="256" y="962"/>
                </a:cubicBezTo>
                <a:cubicBezTo>
                  <a:pt x="349" y="1092"/>
                  <a:pt x="505" y="1166"/>
                  <a:pt x="685" y="1166"/>
                </a:cubicBezTo>
                <a:cubicBezTo>
                  <a:pt x="783" y="1166"/>
                  <a:pt x="871" y="1141"/>
                  <a:pt x="926" y="1116"/>
                </a:cubicBezTo>
                <a:lnTo>
                  <a:pt x="891" y="947"/>
                </a:lnTo>
                <a:cubicBezTo>
                  <a:pt x="846" y="963"/>
                  <a:pt x="782" y="976"/>
                  <a:pt x="723" y="976"/>
                </a:cubicBezTo>
                <a:cubicBezTo>
                  <a:pt x="621" y="976"/>
                  <a:pt x="539" y="944"/>
                  <a:pt x="485" y="883"/>
                </a:cubicBezTo>
                <a:cubicBezTo>
                  <a:pt x="464" y="857"/>
                  <a:pt x="448" y="829"/>
                  <a:pt x="437" y="795"/>
                </a:cubicBezTo>
                <a:lnTo>
                  <a:pt x="423" y="755"/>
                </a:lnTo>
                <a:lnTo>
                  <a:pt x="849" y="755"/>
                </a:lnTo>
                <a:lnTo>
                  <a:pt x="849" y="695"/>
                </a:lnTo>
                <a:lnTo>
                  <a:pt x="406" y="695"/>
                </a:lnTo>
                <a:lnTo>
                  <a:pt x="406" y="621"/>
                </a:lnTo>
                <a:cubicBezTo>
                  <a:pt x="406" y="594"/>
                  <a:pt x="406" y="567"/>
                  <a:pt x="408" y="553"/>
                </a:cubicBezTo>
                <a:lnTo>
                  <a:pt x="411" y="526"/>
                </a:lnTo>
                <a:lnTo>
                  <a:pt x="849" y="526"/>
                </a:lnTo>
                <a:lnTo>
                  <a:pt x="849" y="466"/>
                </a:lnTo>
                <a:lnTo>
                  <a:pt x="426" y="466"/>
                </a:lnTo>
                <a:lnTo>
                  <a:pt x="441" y="425"/>
                </a:lnTo>
                <a:cubicBezTo>
                  <a:pt x="451" y="397"/>
                  <a:pt x="464" y="372"/>
                  <a:pt x="480" y="351"/>
                </a:cubicBezTo>
                <a:cubicBezTo>
                  <a:pt x="532" y="283"/>
                  <a:pt x="613" y="244"/>
                  <a:pt x="709" y="244"/>
                </a:cubicBezTo>
                <a:cubicBezTo>
                  <a:pt x="763" y="244"/>
                  <a:pt x="820" y="254"/>
                  <a:pt x="880" y="274"/>
                </a:cubicBezTo>
                <a:lnTo>
                  <a:pt x="921" y="102"/>
                </a:lnTo>
                <a:cubicBezTo>
                  <a:pt x="851" y="76"/>
                  <a:pt x="767" y="62"/>
                  <a:pt x="685" y="62"/>
                </a:cubicBezTo>
                <a:cubicBezTo>
                  <a:pt x="524" y="62"/>
                  <a:pt x="381" y="126"/>
                  <a:pt x="282" y="243"/>
                </a:cubicBezTo>
                <a:cubicBezTo>
                  <a:pt x="233" y="301"/>
                  <a:pt x="198" y="368"/>
                  <a:pt x="179" y="443"/>
                </a:cubicBezTo>
                <a:lnTo>
                  <a:pt x="173" y="466"/>
                </a:lnTo>
                <a:lnTo>
                  <a:pt x="62" y="466"/>
                </a:lnTo>
                <a:lnTo>
                  <a:pt x="62" y="526"/>
                </a:lnTo>
                <a:lnTo>
                  <a:pt x="157" y="526"/>
                </a:lnTo>
                <a:lnTo>
                  <a:pt x="157" y="557"/>
                </a:lnTo>
                <a:cubicBezTo>
                  <a:pt x="157" y="564"/>
                  <a:pt x="157" y="576"/>
                  <a:pt x="156" y="587"/>
                </a:cubicBezTo>
                <a:cubicBezTo>
                  <a:pt x="156" y="598"/>
                  <a:pt x="156" y="609"/>
                  <a:pt x="156" y="616"/>
                </a:cubicBezTo>
                <a:lnTo>
                  <a:pt x="156" y="695"/>
                </a:lnTo>
                <a:lnTo>
                  <a:pt x="62" y="695"/>
                </a:lnTo>
                <a:lnTo>
                  <a:pt x="62" y="755"/>
                </a:lnTo>
                <a:close/>
                <a:moveTo>
                  <a:pt x="205" y="998"/>
                </a:moveTo>
                <a:cubicBezTo>
                  <a:pt x="165" y="941"/>
                  <a:pt x="137" y="882"/>
                  <a:pt x="119" y="817"/>
                </a:cubicBezTo>
                <a:lnTo>
                  <a:pt x="0" y="817"/>
                </a:lnTo>
                <a:lnTo>
                  <a:pt x="0" y="633"/>
                </a:lnTo>
                <a:lnTo>
                  <a:pt x="94" y="633"/>
                </a:lnTo>
                <a:lnTo>
                  <a:pt x="94" y="616"/>
                </a:lnTo>
                <a:cubicBezTo>
                  <a:pt x="94" y="609"/>
                  <a:pt x="94" y="598"/>
                  <a:pt x="94" y="588"/>
                </a:cubicBezTo>
                <a:lnTo>
                  <a:pt x="0" y="588"/>
                </a:lnTo>
                <a:lnTo>
                  <a:pt x="0" y="404"/>
                </a:lnTo>
                <a:lnTo>
                  <a:pt x="125" y="404"/>
                </a:lnTo>
                <a:cubicBezTo>
                  <a:pt x="148" y="330"/>
                  <a:pt x="184" y="262"/>
                  <a:pt x="235" y="203"/>
                </a:cubicBezTo>
                <a:cubicBezTo>
                  <a:pt x="345" y="72"/>
                  <a:pt x="505" y="0"/>
                  <a:pt x="685" y="0"/>
                </a:cubicBezTo>
                <a:cubicBezTo>
                  <a:pt x="784" y="0"/>
                  <a:pt x="888" y="19"/>
                  <a:pt x="970" y="54"/>
                </a:cubicBezTo>
                <a:lnTo>
                  <a:pt x="994" y="64"/>
                </a:lnTo>
                <a:lnTo>
                  <a:pt x="924" y="357"/>
                </a:lnTo>
                <a:lnTo>
                  <a:pt x="891" y="344"/>
                </a:lnTo>
                <a:cubicBezTo>
                  <a:pt x="826" y="319"/>
                  <a:pt x="765" y="306"/>
                  <a:pt x="709" y="306"/>
                </a:cubicBezTo>
                <a:cubicBezTo>
                  <a:pt x="656" y="306"/>
                  <a:pt x="581" y="321"/>
                  <a:pt x="530" y="389"/>
                </a:cubicBezTo>
                <a:cubicBezTo>
                  <a:pt x="526" y="394"/>
                  <a:pt x="522" y="399"/>
                  <a:pt x="519" y="404"/>
                </a:cubicBezTo>
                <a:lnTo>
                  <a:pt x="911" y="404"/>
                </a:lnTo>
                <a:lnTo>
                  <a:pt x="911" y="588"/>
                </a:lnTo>
                <a:lnTo>
                  <a:pt x="468" y="588"/>
                </a:lnTo>
                <a:cubicBezTo>
                  <a:pt x="468" y="600"/>
                  <a:pt x="468" y="614"/>
                  <a:pt x="468" y="621"/>
                </a:cubicBezTo>
                <a:lnTo>
                  <a:pt x="468" y="633"/>
                </a:lnTo>
                <a:lnTo>
                  <a:pt x="911" y="633"/>
                </a:lnTo>
                <a:lnTo>
                  <a:pt x="911" y="817"/>
                </a:lnTo>
                <a:lnTo>
                  <a:pt x="514" y="817"/>
                </a:lnTo>
                <a:cubicBezTo>
                  <a:pt x="519" y="826"/>
                  <a:pt x="525" y="834"/>
                  <a:pt x="532" y="842"/>
                </a:cubicBezTo>
                <a:cubicBezTo>
                  <a:pt x="585" y="902"/>
                  <a:pt x="665" y="914"/>
                  <a:pt x="723" y="914"/>
                </a:cubicBezTo>
                <a:cubicBezTo>
                  <a:pt x="794" y="914"/>
                  <a:pt x="871" y="892"/>
                  <a:pt x="900" y="876"/>
                </a:cubicBezTo>
                <a:lnTo>
                  <a:pt x="936" y="857"/>
                </a:lnTo>
                <a:lnTo>
                  <a:pt x="996" y="1149"/>
                </a:lnTo>
                <a:lnTo>
                  <a:pt x="976" y="1160"/>
                </a:lnTo>
                <a:cubicBezTo>
                  <a:pt x="918" y="1191"/>
                  <a:pt x="807" y="1228"/>
                  <a:pt x="685" y="1228"/>
                </a:cubicBezTo>
                <a:cubicBezTo>
                  <a:pt x="485" y="1228"/>
                  <a:pt x="310" y="1144"/>
                  <a:pt x="205" y="9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9" name="Google Shape;689;p113"/>
          <p:cNvSpPr/>
          <p:nvPr/>
        </p:nvSpPr>
        <p:spPr>
          <a:xfrm>
            <a:off x="9753352" y="2582776"/>
            <a:ext cx="466725" cy="449263"/>
          </a:xfrm>
          <a:custGeom>
            <a:rect b="b" l="l" r="r" t="t"/>
            <a:pathLst>
              <a:path extrusionOk="0" h="1246" w="1295">
                <a:moveTo>
                  <a:pt x="515" y="1096"/>
                </a:moveTo>
                <a:cubicBezTo>
                  <a:pt x="509" y="1104"/>
                  <a:pt x="507" y="1115"/>
                  <a:pt x="510" y="1125"/>
                </a:cubicBezTo>
                <a:cubicBezTo>
                  <a:pt x="514" y="1135"/>
                  <a:pt x="522" y="1143"/>
                  <a:pt x="532" y="1145"/>
                </a:cubicBezTo>
                <a:lnTo>
                  <a:pt x="939" y="1244"/>
                </a:lnTo>
                <a:cubicBezTo>
                  <a:pt x="942" y="1245"/>
                  <a:pt x="944" y="1245"/>
                  <a:pt x="947" y="1245"/>
                </a:cubicBezTo>
                <a:cubicBezTo>
                  <a:pt x="955" y="1245"/>
                  <a:pt x="964" y="1242"/>
                  <a:pt x="970" y="1235"/>
                </a:cubicBezTo>
                <a:cubicBezTo>
                  <a:pt x="977" y="1227"/>
                  <a:pt x="980" y="1215"/>
                  <a:pt x="976" y="1204"/>
                </a:cubicBezTo>
                <a:lnTo>
                  <a:pt x="944" y="1112"/>
                </a:lnTo>
                <a:cubicBezTo>
                  <a:pt x="1154" y="1018"/>
                  <a:pt x="1288" y="813"/>
                  <a:pt x="1287" y="580"/>
                </a:cubicBezTo>
                <a:lnTo>
                  <a:pt x="1226" y="582"/>
                </a:lnTo>
                <a:cubicBezTo>
                  <a:pt x="1226" y="798"/>
                  <a:pt x="1095" y="988"/>
                  <a:pt x="893" y="1066"/>
                </a:cubicBezTo>
                <a:cubicBezTo>
                  <a:pt x="878" y="1072"/>
                  <a:pt x="870" y="1090"/>
                  <a:pt x="875" y="1105"/>
                </a:cubicBezTo>
                <a:lnTo>
                  <a:pt x="898" y="1171"/>
                </a:lnTo>
                <a:lnTo>
                  <a:pt x="593" y="1096"/>
                </a:lnTo>
                <a:lnTo>
                  <a:pt x="783" y="846"/>
                </a:lnTo>
                <a:lnTo>
                  <a:pt x="810" y="920"/>
                </a:lnTo>
                <a:cubicBezTo>
                  <a:pt x="812" y="928"/>
                  <a:pt x="818" y="935"/>
                  <a:pt x="826" y="938"/>
                </a:cubicBezTo>
                <a:cubicBezTo>
                  <a:pt x="834" y="942"/>
                  <a:pt x="843" y="942"/>
                  <a:pt x="851" y="938"/>
                </a:cubicBezTo>
                <a:cubicBezTo>
                  <a:pt x="996" y="879"/>
                  <a:pt x="1090" y="739"/>
                  <a:pt x="1090" y="582"/>
                </a:cubicBezTo>
                <a:cubicBezTo>
                  <a:pt x="1090" y="572"/>
                  <a:pt x="1089" y="562"/>
                  <a:pt x="1089" y="552"/>
                </a:cubicBezTo>
                <a:lnTo>
                  <a:pt x="1027" y="557"/>
                </a:lnTo>
                <a:cubicBezTo>
                  <a:pt x="1027" y="565"/>
                  <a:pt x="1028" y="574"/>
                  <a:pt x="1028" y="582"/>
                </a:cubicBezTo>
                <a:cubicBezTo>
                  <a:pt x="1028" y="703"/>
                  <a:pt x="962" y="811"/>
                  <a:pt x="857" y="867"/>
                </a:cubicBezTo>
                <a:lnTo>
                  <a:pt x="823" y="771"/>
                </a:lnTo>
                <a:cubicBezTo>
                  <a:pt x="819" y="760"/>
                  <a:pt x="809" y="752"/>
                  <a:pt x="798" y="751"/>
                </a:cubicBezTo>
                <a:cubicBezTo>
                  <a:pt x="787" y="749"/>
                  <a:pt x="776" y="754"/>
                  <a:pt x="769" y="763"/>
                </a:cubicBezTo>
                <a:lnTo>
                  <a:pt x="515" y="1096"/>
                </a:lnTo>
                <a:close/>
                <a:moveTo>
                  <a:pt x="351" y="177"/>
                </a:moveTo>
                <a:cubicBezTo>
                  <a:pt x="347" y="168"/>
                  <a:pt x="339" y="161"/>
                  <a:pt x="328" y="159"/>
                </a:cubicBezTo>
                <a:cubicBezTo>
                  <a:pt x="318" y="157"/>
                  <a:pt x="308" y="160"/>
                  <a:pt x="300" y="168"/>
                </a:cubicBezTo>
                <a:lnTo>
                  <a:pt x="11" y="471"/>
                </a:lnTo>
                <a:cubicBezTo>
                  <a:pt x="3" y="479"/>
                  <a:pt x="0" y="491"/>
                  <a:pt x="3" y="502"/>
                </a:cubicBezTo>
                <a:cubicBezTo>
                  <a:pt x="7" y="513"/>
                  <a:pt x="16" y="521"/>
                  <a:pt x="27" y="523"/>
                </a:cubicBezTo>
                <a:lnTo>
                  <a:pt x="125" y="541"/>
                </a:lnTo>
                <a:cubicBezTo>
                  <a:pt x="123" y="556"/>
                  <a:pt x="123" y="569"/>
                  <a:pt x="123" y="582"/>
                </a:cubicBezTo>
                <a:cubicBezTo>
                  <a:pt x="123" y="800"/>
                  <a:pt x="243" y="998"/>
                  <a:pt x="438" y="1099"/>
                </a:cubicBezTo>
                <a:lnTo>
                  <a:pt x="466" y="1044"/>
                </a:lnTo>
                <a:cubicBezTo>
                  <a:pt x="293" y="954"/>
                  <a:pt x="185" y="777"/>
                  <a:pt x="185" y="582"/>
                </a:cubicBezTo>
                <a:cubicBezTo>
                  <a:pt x="185" y="563"/>
                  <a:pt x="186" y="543"/>
                  <a:pt x="189" y="519"/>
                </a:cubicBezTo>
                <a:cubicBezTo>
                  <a:pt x="191" y="503"/>
                  <a:pt x="180" y="488"/>
                  <a:pt x="164" y="485"/>
                </a:cubicBezTo>
                <a:lnTo>
                  <a:pt x="95" y="472"/>
                </a:lnTo>
                <a:lnTo>
                  <a:pt x="312" y="245"/>
                </a:lnTo>
                <a:lnTo>
                  <a:pt x="434" y="535"/>
                </a:lnTo>
                <a:lnTo>
                  <a:pt x="359" y="521"/>
                </a:lnTo>
                <a:cubicBezTo>
                  <a:pt x="350" y="520"/>
                  <a:pt x="341" y="522"/>
                  <a:pt x="334" y="527"/>
                </a:cubicBezTo>
                <a:cubicBezTo>
                  <a:pt x="327" y="532"/>
                  <a:pt x="323" y="540"/>
                  <a:pt x="322" y="549"/>
                </a:cubicBezTo>
                <a:cubicBezTo>
                  <a:pt x="321" y="560"/>
                  <a:pt x="320" y="571"/>
                  <a:pt x="320" y="582"/>
                </a:cubicBezTo>
                <a:cubicBezTo>
                  <a:pt x="320" y="740"/>
                  <a:pt x="416" y="881"/>
                  <a:pt x="563" y="940"/>
                </a:cubicBezTo>
                <a:lnTo>
                  <a:pt x="586" y="882"/>
                </a:lnTo>
                <a:cubicBezTo>
                  <a:pt x="464" y="833"/>
                  <a:pt x="385" y="719"/>
                  <a:pt x="383" y="589"/>
                </a:cubicBezTo>
                <a:lnTo>
                  <a:pt x="479" y="607"/>
                </a:lnTo>
                <a:cubicBezTo>
                  <a:pt x="490" y="608"/>
                  <a:pt x="502" y="604"/>
                  <a:pt x="509" y="595"/>
                </a:cubicBezTo>
                <a:cubicBezTo>
                  <a:pt x="516" y="587"/>
                  <a:pt x="518" y="574"/>
                  <a:pt x="513" y="564"/>
                </a:cubicBezTo>
                <a:lnTo>
                  <a:pt x="351" y="177"/>
                </a:lnTo>
                <a:close/>
                <a:moveTo>
                  <a:pt x="1174" y="72"/>
                </a:moveTo>
                <a:cubicBezTo>
                  <a:pt x="1171" y="61"/>
                  <a:pt x="1162" y="53"/>
                  <a:pt x="1151" y="51"/>
                </a:cubicBezTo>
                <a:cubicBezTo>
                  <a:pt x="1139" y="48"/>
                  <a:pt x="1128" y="52"/>
                  <a:pt x="1121" y="61"/>
                </a:cubicBezTo>
                <a:lnTo>
                  <a:pt x="1065" y="126"/>
                </a:lnTo>
                <a:cubicBezTo>
                  <a:pt x="963" y="44"/>
                  <a:pt x="836" y="0"/>
                  <a:pt x="705" y="0"/>
                </a:cubicBezTo>
                <a:cubicBezTo>
                  <a:pt x="590" y="0"/>
                  <a:pt x="478" y="34"/>
                  <a:pt x="382" y="98"/>
                </a:cubicBezTo>
                <a:lnTo>
                  <a:pt x="417" y="150"/>
                </a:lnTo>
                <a:cubicBezTo>
                  <a:pt x="502" y="92"/>
                  <a:pt x="602" y="62"/>
                  <a:pt x="705" y="62"/>
                </a:cubicBezTo>
                <a:cubicBezTo>
                  <a:pt x="831" y="62"/>
                  <a:pt x="953" y="109"/>
                  <a:pt x="1048" y="193"/>
                </a:cubicBezTo>
                <a:cubicBezTo>
                  <a:pt x="1055" y="198"/>
                  <a:pt x="1063" y="201"/>
                  <a:pt x="1071" y="200"/>
                </a:cubicBezTo>
                <a:cubicBezTo>
                  <a:pt x="1079" y="200"/>
                  <a:pt x="1087" y="196"/>
                  <a:pt x="1093" y="189"/>
                </a:cubicBezTo>
                <a:lnTo>
                  <a:pt x="1131" y="145"/>
                </a:lnTo>
                <a:lnTo>
                  <a:pt x="1219" y="447"/>
                </a:lnTo>
                <a:lnTo>
                  <a:pt x="907" y="407"/>
                </a:lnTo>
                <a:lnTo>
                  <a:pt x="964" y="340"/>
                </a:lnTo>
                <a:cubicBezTo>
                  <a:pt x="975" y="327"/>
                  <a:pt x="974" y="308"/>
                  <a:pt x="962" y="296"/>
                </a:cubicBezTo>
                <a:cubicBezTo>
                  <a:pt x="891" y="233"/>
                  <a:pt x="800" y="198"/>
                  <a:pt x="705" y="198"/>
                </a:cubicBezTo>
                <a:cubicBezTo>
                  <a:pt x="615" y="198"/>
                  <a:pt x="527" y="230"/>
                  <a:pt x="458" y="288"/>
                </a:cubicBezTo>
                <a:lnTo>
                  <a:pt x="498" y="335"/>
                </a:lnTo>
                <a:cubicBezTo>
                  <a:pt x="556" y="287"/>
                  <a:pt x="630" y="260"/>
                  <a:pt x="705" y="260"/>
                </a:cubicBezTo>
                <a:cubicBezTo>
                  <a:pt x="774" y="260"/>
                  <a:pt x="841" y="282"/>
                  <a:pt x="897" y="323"/>
                </a:cubicBezTo>
                <a:lnTo>
                  <a:pt x="822" y="410"/>
                </a:lnTo>
                <a:cubicBezTo>
                  <a:pt x="815" y="419"/>
                  <a:pt x="813" y="431"/>
                  <a:pt x="817" y="442"/>
                </a:cubicBezTo>
                <a:cubicBezTo>
                  <a:pt x="821" y="452"/>
                  <a:pt x="831" y="460"/>
                  <a:pt x="842" y="461"/>
                </a:cubicBezTo>
                <a:lnTo>
                  <a:pt x="1258" y="514"/>
                </a:lnTo>
                <a:cubicBezTo>
                  <a:pt x="1259" y="514"/>
                  <a:pt x="1260" y="514"/>
                  <a:pt x="1262" y="514"/>
                </a:cubicBezTo>
                <a:cubicBezTo>
                  <a:pt x="1271" y="514"/>
                  <a:pt x="1279" y="511"/>
                  <a:pt x="1285" y="504"/>
                </a:cubicBezTo>
                <a:cubicBezTo>
                  <a:pt x="1292" y="496"/>
                  <a:pt x="1294" y="485"/>
                  <a:pt x="1292" y="475"/>
                </a:cubicBezTo>
                <a:lnTo>
                  <a:pt x="1174" y="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0" name="Google Shape;690;p113"/>
          <p:cNvSpPr/>
          <p:nvPr/>
        </p:nvSpPr>
        <p:spPr>
          <a:xfrm>
            <a:off x="9769525" y="4613522"/>
            <a:ext cx="469900" cy="447675"/>
          </a:xfrm>
          <a:custGeom>
            <a:rect b="b" l="l" r="r" t="t"/>
            <a:pathLst>
              <a:path extrusionOk="0" h="1244" w="1304">
                <a:moveTo>
                  <a:pt x="570" y="911"/>
                </a:moveTo>
                <a:cubicBezTo>
                  <a:pt x="570" y="880"/>
                  <a:pt x="609" y="852"/>
                  <a:pt x="652" y="852"/>
                </a:cubicBezTo>
                <a:cubicBezTo>
                  <a:pt x="694" y="852"/>
                  <a:pt x="733" y="880"/>
                  <a:pt x="733" y="911"/>
                </a:cubicBezTo>
                <a:lnTo>
                  <a:pt x="733" y="982"/>
                </a:lnTo>
                <a:cubicBezTo>
                  <a:pt x="733" y="1014"/>
                  <a:pt x="694" y="1043"/>
                  <a:pt x="652" y="1043"/>
                </a:cubicBezTo>
                <a:cubicBezTo>
                  <a:pt x="609" y="1043"/>
                  <a:pt x="570" y="1014"/>
                  <a:pt x="570" y="982"/>
                </a:cubicBezTo>
                <a:lnTo>
                  <a:pt x="570" y="911"/>
                </a:lnTo>
                <a:close/>
                <a:moveTo>
                  <a:pt x="451" y="1243"/>
                </a:moveTo>
                <a:lnTo>
                  <a:pt x="513" y="1243"/>
                </a:lnTo>
                <a:lnTo>
                  <a:pt x="513" y="1174"/>
                </a:lnTo>
                <a:cubicBezTo>
                  <a:pt x="516" y="1156"/>
                  <a:pt x="586" y="1105"/>
                  <a:pt x="652" y="1105"/>
                </a:cubicBezTo>
                <a:cubicBezTo>
                  <a:pt x="718" y="1105"/>
                  <a:pt x="787" y="1156"/>
                  <a:pt x="790" y="1174"/>
                </a:cubicBezTo>
                <a:lnTo>
                  <a:pt x="790" y="1243"/>
                </a:lnTo>
                <a:lnTo>
                  <a:pt x="852" y="1243"/>
                </a:lnTo>
                <a:lnTo>
                  <a:pt x="852" y="1174"/>
                </a:lnTo>
                <a:cubicBezTo>
                  <a:pt x="852" y="1133"/>
                  <a:pt x="808" y="1092"/>
                  <a:pt x="754" y="1067"/>
                </a:cubicBezTo>
                <a:cubicBezTo>
                  <a:pt x="779" y="1045"/>
                  <a:pt x="796" y="1015"/>
                  <a:pt x="796" y="982"/>
                </a:cubicBezTo>
                <a:lnTo>
                  <a:pt x="796" y="911"/>
                </a:lnTo>
                <a:cubicBezTo>
                  <a:pt x="796" y="846"/>
                  <a:pt x="730" y="790"/>
                  <a:pt x="652" y="790"/>
                </a:cubicBezTo>
                <a:cubicBezTo>
                  <a:pt x="574" y="790"/>
                  <a:pt x="508" y="846"/>
                  <a:pt x="508" y="911"/>
                </a:cubicBezTo>
                <a:lnTo>
                  <a:pt x="508" y="982"/>
                </a:lnTo>
                <a:cubicBezTo>
                  <a:pt x="508" y="1015"/>
                  <a:pt x="524" y="1045"/>
                  <a:pt x="549" y="1067"/>
                </a:cubicBezTo>
                <a:cubicBezTo>
                  <a:pt x="495" y="1092"/>
                  <a:pt x="451" y="1133"/>
                  <a:pt x="451" y="1174"/>
                </a:cubicBezTo>
                <a:lnTo>
                  <a:pt x="451" y="1243"/>
                </a:lnTo>
                <a:close/>
                <a:moveTo>
                  <a:pt x="282" y="911"/>
                </a:moveTo>
                <a:lnTo>
                  <a:pt x="282" y="982"/>
                </a:lnTo>
                <a:cubicBezTo>
                  <a:pt x="282" y="1014"/>
                  <a:pt x="243" y="1043"/>
                  <a:pt x="200" y="1043"/>
                </a:cubicBezTo>
                <a:cubicBezTo>
                  <a:pt x="157" y="1043"/>
                  <a:pt x="118" y="1014"/>
                  <a:pt x="118" y="982"/>
                </a:cubicBezTo>
                <a:lnTo>
                  <a:pt x="118" y="911"/>
                </a:lnTo>
                <a:cubicBezTo>
                  <a:pt x="118" y="880"/>
                  <a:pt x="157" y="852"/>
                  <a:pt x="200" y="852"/>
                </a:cubicBezTo>
                <a:cubicBezTo>
                  <a:pt x="243" y="852"/>
                  <a:pt x="282" y="880"/>
                  <a:pt x="282" y="911"/>
                </a:cubicBezTo>
                <a:close/>
                <a:moveTo>
                  <a:pt x="56" y="911"/>
                </a:moveTo>
                <a:lnTo>
                  <a:pt x="56" y="982"/>
                </a:lnTo>
                <a:cubicBezTo>
                  <a:pt x="56" y="1015"/>
                  <a:pt x="72" y="1045"/>
                  <a:pt x="98" y="1068"/>
                </a:cubicBezTo>
                <a:cubicBezTo>
                  <a:pt x="44" y="1092"/>
                  <a:pt x="0" y="1133"/>
                  <a:pt x="0" y="1174"/>
                </a:cubicBezTo>
                <a:lnTo>
                  <a:pt x="0" y="1243"/>
                </a:lnTo>
                <a:lnTo>
                  <a:pt x="62" y="1243"/>
                </a:lnTo>
                <a:lnTo>
                  <a:pt x="62" y="1174"/>
                </a:lnTo>
                <a:cubicBezTo>
                  <a:pt x="64" y="1156"/>
                  <a:pt x="134" y="1105"/>
                  <a:pt x="200" y="1105"/>
                </a:cubicBezTo>
                <a:cubicBezTo>
                  <a:pt x="266" y="1105"/>
                  <a:pt x="336" y="1156"/>
                  <a:pt x="338" y="1174"/>
                </a:cubicBezTo>
                <a:lnTo>
                  <a:pt x="338" y="1243"/>
                </a:lnTo>
                <a:lnTo>
                  <a:pt x="400" y="1243"/>
                </a:lnTo>
                <a:lnTo>
                  <a:pt x="400" y="1174"/>
                </a:lnTo>
                <a:cubicBezTo>
                  <a:pt x="400" y="1133"/>
                  <a:pt x="356" y="1092"/>
                  <a:pt x="302" y="1067"/>
                </a:cubicBezTo>
                <a:cubicBezTo>
                  <a:pt x="328" y="1045"/>
                  <a:pt x="344" y="1015"/>
                  <a:pt x="344" y="982"/>
                </a:cubicBezTo>
                <a:lnTo>
                  <a:pt x="344" y="911"/>
                </a:lnTo>
                <a:cubicBezTo>
                  <a:pt x="344" y="846"/>
                  <a:pt x="278" y="790"/>
                  <a:pt x="200" y="790"/>
                </a:cubicBezTo>
                <a:cubicBezTo>
                  <a:pt x="122" y="790"/>
                  <a:pt x="56" y="846"/>
                  <a:pt x="56" y="911"/>
                </a:cubicBezTo>
                <a:close/>
                <a:moveTo>
                  <a:pt x="733" y="183"/>
                </a:moveTo>
                <a:cubicBezTo>
                  <a:pt x="733" y="220"/>
                  <a:pt x="694" y="254"/>
                  <a:pt x="652" y="254"/>
                </a:cubicBezTo>
                <a:cubicBezTo>
                  <a:pt x="609" y="254"/>
                  <a:pt x="570" y="220"/>
                  <a:pt x="570" y="183"/>
                </a:cubicBezTo>
                <a:lnTo>
                  <a:pt x="570" y="132"/>
                </a:lnTo>
                <a:cubicBezTo>
                  <a:pt x="570" y="95"/>
                  <a:pt x="609" y="62"/>
                  <a:pt x="652" y="62"/>
                </a:cubicBezTo>
                <a:cubicBezTo>
                  <a:pt x="694" y="62"/>
                  <a:pt x="733" y="95"/>
                  <a:pt x="733" y="132"/>
                </a:cubicBezTo>
                <a:lnTo>
                  <a:pt x="733" y="183"/>
                </a:lnTo>
                <a:close/>
                <a:moveTo>
                  <a:pt x="790" y="454"/>
                </a:moveTo>
                <a:lnTo>
                  <a:pt x="852" y="454"/>
                </a:lnTo>
                <a:lnTo>
                  <a:pt x="852" y="385"/>
                </a:lnTo>
                <a:cubicBezTo>
                  <a:pt x="852" y="343"/>
                  <a:pt x="807" y="302"/>
                  <a:pt x="752" y="277"/>
                </a:cubicBezTo>
                <a:cubicBezTo>
                  <a:pt x="778" y="253"/>
                  <a:pt x="796" y="220"/>
                  <a:pt x="796" y="183"/>
                </a:cubicBezTo>
                <a:lnTo>
                  <a:pt x="796" y="132"/>
                </a:lnTo>
                <a:cubicBezTo>
                  <a:pt x="796" y="60"/>
                  <a:pt x="730" y="0"/>
                  <a:pt x="652" y="0"/>
                </a:cubicBezTo>
                <a:cubicBezTo>
                  <a:pt x="574" y="0"/>
                  <a:pt x="508" y="60"/>
                  <a:pt x="508" y="132"/>
                </a:cubicBezTo>
                <a:lnTo>
                  <a:pt x="508" y="183"/>
                </a:lnTo>
                <a:cubicBezTo>
                  <a:pt x="508" y="220"/>
                  <a:pt x="525" y="253"/>
                  <a:pt x="552" y="277"/>
                </a:cubicBezTo>
                <a:cubicBezTo>
                  <a:pt x="497" y="302"/>
                  <a:pt x="451" y="343"/>
                  <a:pt x="451" y="385"/>
                </a:cubicBezTo>
                <a:lnTo>
                  <a:pt x="451" y="454"/>
                </a:lnTo>
                <a:lnTo>
                  <a:pt x="513" y="454"/>
                </a:lnTo>
                <a:lnTo>
                  <a:pt x="513" y="385"/>
                </a:lnTo>
                <a:cubicBezTo>
                  <a:pt x="516" y="366"/>
                  <a:pt x="586" y="316"/>
                  <a:pt x="652" y="316"/>
                </a:cubicBezTo>
                <a:cubicBezTo>
                  <a:pt x="718" y="316"/>
                  <a:pt x="787" y="366"/>
                  <a:pt x="790" y="385"/>
                </a:cubicBezTo>
                <a:lnTo>
                  <a:pt x="790" y="454"/>
                </a:lnTo>
                <a:close/>
                <a:moveTo>
                  <a:pt x="1072" y="736"/>
                </a:moveTo>
                <a:lnTo>
                  <a:pt x="1134" y="736"/>
                </a:lnTo>
                <a:lnTo>
                  <a:pt x="1134" y="564"/>
                </a:lnTo>
                <a:lnTo>
                  <a:pt x="683" y="564"/>
                </a:lnTo>
                <a:lnTo>
                  <a:pt x="683" y="454"/>
                </a:lnTo>
                <a:lnTo>
                  <a:pt x="621" y="454"/>
                </a:lnTo>
                <a:lnTo>
                  <a:pt x="621" y="564"/>
                </a:lnTo>
                <a:lnTo>
                  <a:pt x="169" y="564"/>
                </a:lnTo>
                <a:lnTo>
                  <a:pt x="169" y="736"/>
                </a:lnTo>
                <a:lnTo>
                  <a:pt x="231" y="736"/>
                </a:lnTo>
                <a:lnTo>
                  <a:pt x="231" y="626"/>
                </a:lnTo>
                <a:lnTo>
                  <a:pt x="621" y="626"/>
                </a:lnTo>
                <a:lnTo>
                  <a:pt x="621" y="736"/>
                </a:lnTo>
                <a:lnTo>
                  <a:pt x="683" y="736"/>
                </a:lnTo>
                <a:lnTo>
                  <a:pt x="683" y="626"/>
                </a:lnTo>
                <a:lnTo>
                  <a:pt x="1072" y="626"/>
                </a:lnTo>
                <a:lnTo>
                  <a:pt x="1072" y="736"/>
                </a:lnTo>
                <a:close/>
                <a:moveTo>
                  <a:pt x="1185" y="982"/>
                </a:moveTo>
                <a:cubicBezTo>
                  <a:pt x="1185" y="1014"/>
                  <a:pt x="1146" y="1043"/>
                  <a:pt x="1103" y="1043"/>
                </a:cubicBezTo>
                <a:cubicBezTo>
                  <a:pt x="1060" y="1043"/>
                  <a:pt x="1021" y="1014"/>
                  <a:pt x="1021" y="982"/>
                </a:cubicBezTo>
                <a:lnTo>
                  <a:pt x="1021" y="911"/>
                </a:lnTo>
                <a:cubicBezTo>
                  <a:pt x="1021" y="880"/>
                  <a:pt x="1060" y="852"/>
                  <a:pt x="1103" y="852"/>
                </a:cubicBezTo>
                <a:cubicBezTo>
                  <a:pt x="1146" y="852"/>
                  <a:pt x="1185" y="880"/>
                  <a:pt x="1185" y="911"/>
                </a:cubicBezTo>
                <a:lnTo>
                  <a:pt x="1185" y="982"/>
                </a:lnTo>
                <a:close/>
                <a:moveTo>
                  <a:pt x="1303" y="1174"/>
                </a:moveTo>
                <a:cubicBezTo>
                  <a:pt x="1303" y="1133"/>
                  <a:pt x="1259" y="1092"/>
                  <a:pt x="1205" y="1067"/>
                </a:cubicBezTo>
                <a:cubicBezTo>
                  <a:pt x="1231" y="1045"/>
                  <a:pt x="1247" y="1015"/>
                  <a:pt x="1247" y="982"/>
                </a:cubicBezTo>
                <a:lnTo>
                  <a:pt x="1247" y="911"/>
                </a:lnTo>
                <a:cubicBezTo>
                  <a:pt x="1247" y="846"/>
                  <a:pt x="1181" y="790"/>
                  <a:pt x="1103" y="790"/>
                </a:cubicBezTo>
                <a:cubicBezTo>
                  <a:pt x="1025" y="790"/>
                  <a:pt x="959" y="846"/>
                  <a:pt x="959" y="911"/>
                </a:cubicBezTo>
                <a:lnTo>
                  <a:pt x="959" y="982"/>
                </a:lnTo>
                <a:cubicBezTo>
                  <a:pt x="959" y="1015"/>
                  <a:pt x="975" y="1045"/>
                  <a:pt x="1001" y="1067"/>
                </a:cubicBezTo>
                <a:cubicBezTo>
                  <a:pt x="947" y="1092"/>
                  <a:pt x="903" y="1133"/>
                  <a:pt x="903" y="1174"/>
                </a:cubicBezTo>
                <a:lnTo>
                  <a:pt x="903" y="1243"/>
                </a:lnTo>
                <a:lnTo>
                  <a:pt x="965" y="1243"/>
                </a:lnTo>
                <a:lnTo>
                  <a:pt x="965" y="1174"/>
                </a:lnTo>
                <a:cubicBezTo>
                  <a:pt x="967" y="1156"/>
                  <a:pt x="1037" y="1105"/>
                  <a:pt x="1103" y="1105"/>
                </a:cubicBezTo>
                <a:cubicBezTo>
                  <a:pt x="1169" y="1105"/>
                  <a:pt x="1239" y="1156"/>
                  <a:pt x="1241" y="1174"/>
                </a:cubicBezTo>
                <a:lnTo>
                  <a:pt x="1241" y="1243"/>
                </a:lnTo>
                <a:lnTo>
                  <a:pt x="1303" y="1243"/>
                </a:lnTo>
                <a:lnTo>
                  <a:pt x="1303" y="11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1" name="Google Shape;691;p113"/>
          <p:cNvSpPr/>
          <p:nvPr/>
        </p:nvSpPr>
        <p:spPr>
          <a:xfrm>
            <a:off x="2078997" y="5580699"/>
            <a:ext cx="469900" cy="469900"/>
          </a:xfrm>
          <a:custGeom>
            <a:rect b="b" l="l" r="r" t="t"/>
            <a:pathLst>
              <a:path extrusionOk="0" h="1304" w="1305">
                <a:moveTo>
                  <a:pt x="978" y="1186"/>
                </a:moveTo>
                <a:cubicBezTo>
                  <a:pt x="1140" y="1096"/>
                  <a:pt x="1248" y="945"/>
                  <a:pt x="1275" y="773"/>
                </a:cubicBezTo>
                <a:lnTo>
                  <a:pt x="1214" y="764"/>
                </a:lnTo>
                <a:cubicBezTo>
                  <a:pt x="1190" y="917"/>
                  <a:pt x="1093" y="1051"/>
                  <a:pt x="948" y="1132"/>
                </a:cubicBezTo>
                <a:lnTo>
                  <a:pt x="978" y="1186"/>
                </a:lnTo>
                <a:close/>
                <a:moveTo>
                  <a:pt x="485" y="1119"/>
                </a:moveTo>
                <a:cubicBezTo>
                  <a:pt x="491" y="1100"/>
                  <a:pt x="575" y="1049"/>
                  <a:pt x="652" y="1049"/>
                </a:cubicBezTo>
                <a:cubicBezTo>
                  <a:pt x="729" y="1049"/>
                  <a:pt x="813" y="1100"/>
                  <a:pt x="819" y="1118"/>
                </a:cubicBezTo>
                <a:lnTo>
                  <a:pt x="819" y="1200"/>
                </a:lnTo>
                <a:cubicBezTo>
                  <a:pt x="778" y="1228"/>
                  <a:pt x="726" y="1241"/>
                  <a:pt x="652" y="1241"/>
                </a:cubicBezTo>
                <a:cubicBezTo>
                  <a:pt x="579" y="1241"/>
                  <a:pt x="526" y="1228"/>
                  <a:pt x="486" y="1200"/>
                </a:cubicBezTo>
                <a:lnTo>
                  <a:pt x="485" y="1119"/>
                </a:lnTo>
                <a:close/>
                <a:moveTo>
                  <a:pt x="734" y="916"/>
                </a:moveTo>
                <a:cubicBezTo>
                  <a:pt x="734" y="953"/>
                  <a:pt x="695" y="987"/>
                  <a:pt x="652" y="987"/>
                </a:cubicBezTo>
                <a:cubicBezTo>
                  <a:pt x="609" y="987"/>
                  <a:pt x="570" y="953"/>
                  <a:pt x="570" y="916"/>
                </a:cubicBezTo>
                <a:lnTo>
                  <a:pt x="570" y="838"/>
                </a:lnTo>
                <a:cubicBezTo>
                  <a:pt x="570" y="801"/>
                  <a:pt x="609" y="768"/>
                  <a:pt x="652" y="768"/>
                </a:cubicBezTo>
                <a:cubicBezTo>
                  <a:pt x="695" y="768"/>
                  <a:pt x="734" y="801"/>
                  <a:pt x="734" y="838"/>
                </a:cubicBezTo>
                <a:lnTo>
                  <a:pt x="734" y="916"/>
                </a:lnTo>
                <a:close/>
                <a:moveTo>
                  <a:pt x="423" y="1230"/>
                </a:moveTo>
                <a:lnTo>
                  <a:pt x="435" y="1239"/>
                </a:lnTo>
                <a:cubicBezTo>
                  <a:pt x="506" y="1296"/>
                  <a:pt x="593" y="1303"/>
                  <a:pt x="652" y="1303"/>
                </a:cubicBezTo>
                <a:cubicBezTo>
                  <a:pt x="711" y="1303"/>
                  <a:pt x="799" y="1296"/>
                  <a:pt x="869" y="1239"/>
                </a:cubicBezTo>
                <a:lnTo>
                  <a:pt x="881" y="1230"/>
                </a:lnTo>
                <a:lnTo>
                  <a:pt x="881" y="1118"/>
                </a:lnTo>
                <a:cubicBezTo>
                  <a:pt x="881" y="1074"/>
                  <a:pt x="823" y="1031"/>
                  <a:pt x="756" y="1007"/>
                </a:cubicBezTo>
                <a:cubicBezTo>
                  <a:pt x="780" y="983"/>
                  <a:pt x="796" y="951"/>
                  <a:pt x="796" y="916"/>
                </a:cubicBezTo>
                <a:lnTo>
                  <a:pt x="796" y="838"/>
                </a:lnTo>
                <a:cubicBezTo>
                  <a:pt x="796" y="766"/>
                  <a:pt x="730" y="706"/>
                  <a:pt x="652" y="706"/>
                </a:cubicBezTo>
                <a:cubicBezTo>
                  <a:pt x="574" y="706"/>
                  <a:pt x="508" y="766"/>
                  <a:pt x="508" y="838"/>
                </a:cubicBezTo>
                <a:lnTo>
                  <a:pt x="508" y="916"/>
                </a:lnTo>
                <a:cubicBezTo>
                  <a:pt x="508" y="951"/>
                  <a:pt x="524" y="983"/>
                  <a:pt x="548" y="1007"/>
                </a:cubicBezTo>
                <a:cubicBezTo>
                  <a:pt x="481" y="1031"/>
                  <a:pt x="423" y="1074"/>
                  <a:pt x="423" y="1118"/>
                </a:cubicBezTo>
                <a:lnTo>
                  <a:pt x="423" y="1230"/>
                </a:lnTo>
                <a:close/>
                <a:moveTo>
                  <a:pt x="29" y="773"/>
                </a:moveTo>
                <a:cubicBezTo>
                  <a:pt x="56" y="945"/>
                  <a:pt x="164" y="1096"/>
                  <a:pt x="327" y="1186"/>
                </a:cubicBezTo>
                <a:lnTo>
                  <a:pt x="357" y="1132"/>
                </a:lnTo>
                <a:cubicBezTo>
                  <a:pt x="211" y="1051"/>
                  <a:pt x="114" y="917"/>
                  <a:pt x="90" y="764"/>
                </a:cubicBezTo>
                <a:lnTo>
                  <a:pt x="29" y="773"/>
                </a:lnTo>
                <a:close/>
                <a:moveTo>
                  <a:pt x="395" y="607"/>
                </a:moveTo>
                <a:cubicBezTo>
                  <a:pt x="338" y="642"/>
                  <a:pt x="287" y="649"/>
                  <a:pt x="229" y="649"/>
                </a:cubicBezTo>
                <a:cubicBezTo>
                  <a:pt x="171" y="649"/>
                  <a:pt x="120" y="642"/>
                  <a:pt x="62" y="607"/>
                </a:cubicBezTo>
                <a:lnTo>
                  <a:pt x="62" y="528"/>
                </a:lnTo>
                <a:cubicBezTo>
                  <a:pt x="67" y="508"/>
                  <a:pt x="151" y="457"/>
                  <a:pt x="229" y="457"/>
                </a:cubicBezTo>
                <a:cubicBezTo>
                  <a:pt x="306" y="457"/>
                  <a:pt x="390" y="508"/>
                  <a:pt x="395" y="526"/>
                </a:cubicBezTo>
                <a:lnTo>
                  <a:pt x="395" y="607"/>
                </a:lnTo>
                <a:close/>
                <a:moveTo>
                  <a:pt x="311" y="325"/>
                </a:moveTo>
                <a:cubicBezTo>
                  <a:pt x="311" y="361"/>
                  <a:pt x="272" y="395"/>
                  <a:pt x="229" y="395"/>
                </a:cubicBezTo>
                <a:cubicBezTo>
                  <a:pt x="186" y="395"/>
                  <a:pt x="147" y="361"/>
                  <a:pt x="147" y="325"/>
                </a:cubicBezTo>
                <a:lnTo>
                  <a:pt x="147" y="246"/>
                </a:lnTo>
                <a:cubicBezTo>
                  <a:pt x="147" y="209"/>
                  <a:pt x="186" y="175"/>
                  <a:pt x="229" y="175"/>
                </a:cubicBezTo>
                <a:cubicBezTo>
                  <a:pt x="272" y="175"/>
                  <a:pt x="311" y="209"/>
                  <a:pt x="311" y="246"/>
                </a:cubicBezTo>
                <a:lnTo>
                  <a:pt x="311" y="325"/>
                </a:lnTo>
                <a:close/>
                <a:moveTo>
                  <a:pt x="373" y="246"/>
                </a:moveTo>
                <a:cubicBezTo>
                  <a:pt x="373" y="174"/>
                  <a:pt x="307" y="113"/>
                  <a:pt x="229" y="113"/>
                </a:cubicBezTo>
                <a:cubicBezTo>
                  <a:pt x="151" y="113"/>
                  <a:pt x="85" y="174"/>
                  <a:pt x="85" y="246"/>
                </a:cubicBezTo>
                <a:lnTo>
                  <a:pt x="85" y="325"/>
                </a:lnTo>
                <a:cubicBezTo>
                  <a:pt x="85" y="359"/>
                  <a:pt x="100" y="391"/>
                  <a:pt x="125" y="415"/>
                </a:cubicBezTo>
                <a:cubicBezTo>
                  <a:pt x="58" y="439"/>
                  <a:pt x="0" y="482"/>
                  <a:pt x="0" y="526"/>
                </a:cubicBezTo>
                <a:lnTo>
                  <a:pt x="0" y="640"/>
                </a:lnTo>
                <a:lnTo>
                  <a:pt x="14" y="649"/>
                </a:lnTo>
                <a:cubicBezTo>
                  <a:pt x="94" y="704"/>
                  <a:pt x="165" y="711"/>
                  <a:pt x="229" y="711"/>
                </a:cubicBezTo>
                <a:cubicBezTo>
                  <a:pt x="293" y="711"/>
                  <a:pt x="363" y="704"/>
                  <a:pt x="444" y="649"/>
                </a:cubicBezTo>
                <a:lnTo>
                  <a:pt x="457" y="640"/>
                </a:lnTo>
                <a:lnTo>
                  <a:pt x="457" y="526"/>
                </a:lnTo>
                <a:cubicBezTo>
                  <a:pt x="457" y="482"/>
                  <a:pt x="400" y="439"/>
                  <a:pt x="332" y="415"/>
                </a:cubicBezTo>
                <a:cubicBezTo>
                  <a:pt x="357" y="391"/>
                  <a:pt x="373" y="359"/>
                  <a:pt x="373" y="325"/>
                </a:cubicBezTo>
                <a:lnTo>
                  <a:pt x="373" y="246"/>
                </a:lnTo>
                <a:close/>
                <a:moveTo>
                  <a:pt x="932" y="69"/>
                </a:moveTo>
                <a:cubicBezTo>
                  <a:pt x="844" y="23"/>
                  <a:pt x="750" y="0"/>
                  <a:pt x="652" y="0"/>
                </a:cubicBezTo>
                <a:cubicBezTo>
                  <a:pt x="554" y="0"/>
                  <a:pt x="460" y="23"/>
                  <a:pt x="372" y="69"/>
                </a:cubicBezTo>
                <a:lnTo>
                  <a:pt x="401" y="124"/>
                </a:lnTo>
                <a:cubicBezTo>
                  <a:pt x="480" y="83"/>
                  <a:pt x="564" y="62"/>
                  <a:pt x="652" y="62"/>
                </a:cubicBezTo>
                <a:cubicBezTo>
                  <a:pt x="740" y="62"/>
                  <a:pt x="824" y="83"/>
                  <a:pt x="903" y="124"/>
                </a:cubicBezTo>
                <a:lnTo>
                  <a:pt x="932" y="69"/>
                </a:lnTo>
                <a:close/>
                <a:moveTo>
                  <a:pt x="1242" y="607"/>
                </a:moveTo>
                <a:cubicBezTo>
                  <a:pt x="1185" y="642"/>
                  <a:pt x="1133" y="649"/>
                  <a:pt x="1075" y="649"/>
                </a:cubicBezTo>
                <a:cubicBezTo>
                  <a:pt x="1017" y="649"/>
                  <a:pt x="966" y="642"/>
                  <a:pt x="909" y="607"/>
                </a:cubicBezTo>
                <a:lnTo>
                  <a:pt x="909" y="528"/>
                </a:lnTo>
                <a:cubicBezTo>
                  <a:pt x="914" y="508"/>
                  <a:pt x="998" y="457"/>
                  <a:pt x="1075" y="457"/>
                </a:cubicBezTo>
                <a:cubicBezTo>
                  <a:pt x="1153" y="457"/>
                  <a:pt x="1237" y="508"/>
                  <a:pt x="1242" y="526"/>
                </a:cubicBezTo>
                <a:lnTo>
                  <a:pt x="1242" y="607"/>
                </a:lnTo>
                <a:close/>
                <a:moveTo>
                  <a:pt x="1157" y="325"/>
                </a:moveTo>
                <a:cubicBezTo>
                  <a:pt x="1157" y="361"/>
                  <a:pt x="1118" y="395"/>
                  <a:pt x="1075" y="395"/>
                </a:cubicBezTo>
                <a:cubicBezTo>
                  <a:pt x="1033" y="395"/>
                  <a:pt x="994" y="361"/>
                  <a:pt x="994" y="325"/>
                </a:cubicBezTo>
                <a:lnTo>
                  <a:pt x="994" y="246"/>
                </a:lnTo>
                <a:cubicBezTo>
                  <a:pt x="994" y="209"/>
                  <a:pt x="1033" y="175"/>
                  <a:pt x="1075" y="175"/>
                </a:cubicBezTo>
                <a:cubicBezTo>
                  <a:pt x="1118" y="175"/>
                  <a:pt x="1157" y="209"/>
                  <a:pt x="1157" y="246"/>
                </a:cubicBezTo>
                <a:lnTo>
                  <a:pt x="1157" y="325"/>
                </a:lnTo>
                <a:close/>
                <a:moveTo>
                  <a:pt x="1304" y="640"/>
                </a:moveTo>
                <a:lnTo>
                  <a:pt x="1304" y="526"/>
                </a:lnTo>
                <a:cubicBezTo>
                  <a:pt x="1304" y="482"/>
                  <a:pt x="1246" y="439"/>
                  <a:pt x="1179" y="415"/>
                </a:cubicBezTo>
                <a:cubicBezTo>
                  <a:pt x="1204" y="391"/>
                  <a:pt x="1219" y="359"/>
                  <a:pt x="1219" y="325"/>
                </a:cubicBezTo>
                <a:lnTo>
                  <a:pt x="1219" y="246"/>
                </a:lnTo>
                <a:cubicBezTo>
                  <a:pt x="1219" y="174"/>
                  <a:pt x="1153" y="113"/>
                  <a:pt x="1075" y="113"/>
                </a:cubicBezTo>
                <a:cubicBezTo>
                  <a:pt x="997" y="113"/>
                  <a:pt x="931" y="174"/>
                  <a:pt x="931" y="246"/>
                </a:cubicBezTo>
                <a:lnTo>
                  <a:pt x="931" y="325"/>
                </a:lnTo>
                <a:cubicBezTo>
                  <a:pt x="931" y="359"/>
                  <a:pt x="947" y="391"/>
                  <a:pt x="972" y="415"/>
                </a:cubicBezTo>
                <a:cubicBezTo>
                  <a:pt x="904" y="439"/>
                  <a:pt x="847" y="482"/>
                  <a:pt x="847" y="526"/>
                </a:cubicBezTo>
                <a:lnTo>
                  <a:pt x="847" y="640"/>
                </a:lnTo>
                <a:lnTo>
                  <a:pt x="860" y="649"/>
                </a:lnTo>
                <a:cubicBezTo>
                  <a:pt x="941" y="704"/>
                  <a:pt x="1011" y="711"/>
                  <a:pt x="1075" y="711"/>
                </a:cubicBezTo>
                <a:cubicBezTo>
                  <a:pt x="1139" y="711"/>
                  <a:pt x="1210" y="704"/>
                  <a:pt x="1290" y="649"/>
                </a:cubicBezTo>
                <a:lnTo>
                  <a:pt x="1304" y="64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13"/>
          <p:cNvSpPr/>
          <p:nvPr/>
        </p:nvSpPr>
        <p:spPr>
          <a:xfrm>
            <a:off x="8694951" y="4602409"/>
            <a:ext cx="449262" cy="469900"/>
          </a:xfrm>
          <a:custGeom>
            <a:rect b="b" l="l" r="r" t="t"/>
            <a:pathLst>
              <a:path extrusionOk="0" h="1304" w="1247">
                <a:moveTo>
                  <a:pt x="705" y="1013"/>
                </a:moveTo>
                <a:cubicBezTo>
                  <a:pt x="704" y="1022"/>
                  <a:pt x="706" y="1031"/>
                  <a:pt x="712" y="1038"/>
                </a:cubicBezTo>
                <a:cubicBezTo>
                  <a:pt x="718" y="1045"/>
                  <a:pt x="727" y="1049"/>
                  <a:pt x="736" y="1049"/>
                </a:cubicBezTo>
                <a:lnTo>
                  <a:pt x="817" y="1049"/>
                </a:lnTo>
                <a:lnTo>
                  <a:pt x="817" y="1272"/>
                </a:lnTo>
                <a:cubicBezTo>
                  <a:pt x="817" y="1289"/>
                  <a:pt x="831" y="1303"/>
                  <a:pt x="848" y="1303"/>
                </a:cubicBezTo>
                <a:cubicBezTo>
                  <a:pt x="866" y="1303"/>
                  <a:pt x="880" y="1289"/>
                  <a:pt x="880" y="1272"/>
                </a:cubicBezTo>
                <a:lnTo>
                  <a:pt x="880" y="1049"/>
                </a:lnTo>
                <a:lnTo>
                  <a:pt x="987" y="1049"/>
                </a:lnTo>
                <a:lnTo>
                  <a:pt x="987" y="1272"/>
                </a:lnTo>
                <a:cubicBezTo>
                  <a:pt x="987" y="1289"/>
                  <a:pt x="1001" y="1303"/>
                  <a:pt x="1018" y="1303"/>
                </a:cubicBezTo>
                <a:cubicBezTo>
                  <a:pt x="1035" y="1303"/>
                  <a:pt x="1049" y="1289"/>
                  <a:pt x="1049" y="1272"/>
                </a:cubicBezTo>
                <a:lnTo>
                  <a:pt x="1049" y="1049"/>
                </a:lnTo>
                <a:lnTo>
                  <a:pt x="1131" y="1049"/>
                </a:lnTo>
                <a:cubicBezTo>
                  <a:pt x="1140" y="1049"/>
                  <a:pt x="1148" y="1045"/>
                  <a:pt x="1154" y="1038"/>
                </a:cubicBezTo>
                <a:cubicBezTo>
                  <a:pt x="1160" y="1031"/>
                  <a:pt x="1163" y="1022"/>
                  <a:pt x="1161" y="1013"/>
                </a:cubicBezTo>
                <a:lnTo>
                  <a:pt x="1077" y="478"/>
                </a:lnTo>
                <a:cubicBezTo>
                  <a:pt x="1074" y="461"/>
                  <a:pt x="1058" y="449"/>
                  <a:pt x="1041" y="452"/>
                </a:cubicBezTo>
                <a:cubicBezTo>
                  <a:pt x="1024" y="455"/>
                  <a:pt x="1013" y="471"/>
                  <a:pt x="1015" y="487"/>
                </a:cubicBezTo>
                <a:lnTo>
                  <a:pt x="1094" y="987"/>
                </a:lnTo>
                <a:lnTo>
                  <a:pt x="772" y="987"/>
                </a:lnTo>
                <a:lnTo>
                  <a:pt x="851" y="487"/>
                </a:lnTo>
                <a:cubicBezTo>
                  <a:pt x="854" y="471"/>
                  <a:pt x="842" y="455"/>
                  <a:pt x="825" y="452"/>
                </a:cubicBezTo>
                <a:cubicBezTo>
                  <a:pt x="808" y="449"/>
                  <a:pt x="792" y="461"/>
                  <a:pt x="790" y="478"/>
                </a:cubicBezTo>
                <a:lnTo>
                  <a:pt x="705" y="1013"/>
                </a:lnTo>
                <a:close/>
                <a:moveTo>
                  <a:pt x="394" y="1272"/>
                </a:moveTo>
                <a:cubicBezTo>
                  <a:pt x="394" y="1289"/>
                  <a:pt x="408" y="1303"/>
                  <a:pt x="425" y="1303"/>
                </a:cubicBezTo>
                <a:cubicBezTo>
                  <a:pt x="442" y="1303"/>
                  <a:pt x="456" y="1289"/>
                  <a:pt x="456" y="1272"/>
                </a:cubicBezTo>
                <a:lnTo>
                  <a:pt x="456" y="539"/>
                </a:lnTo>
                <a:cubicBezTo>
                  <a:pt x="456" y="522"/>
                  <a:pt x="442" y="508"/>
                  <a:pt x="425" y="508"/>
                </a:cubicBezTo>
                <a:cubicBezTo>
                  <a:pt x="408" y="508"/>
                  <a:pt x="394" y="522"/>
                  <a:pt x="394" y="539"/>
                </a:cubicBezTo>
                <a:lnTo>
                  <a:pt x="394" y="1272"/>
                </a:lnTo>
                <a:close/>
                <a:moveTo>
                  <a:pt x="254" y="1272"/>
                </a:moveTo>
                <a:cubicBezTo>
                  <a:pt x="254" y="1289"/>
                  <a:pt x="268" y="1303"/>
                  <a:pt x="285" y="1303"/>
                </a:cubicBezTo>
                <a:cubicBezTo>
                  <a:pt x="302" y="1303"/>
                  <a:pt x="316" y="1289"/>
                  <a:pt x="316" y="1272"/>
                </a:cubicBezTo>
                <a:lnTo>
                  <a:pt x="316" y="849"/>
                </a:lnTo>
                <a:cubicBezTo>
                  <a:pt x="316" y="832"/>
                  <a:pt x="302" y="818"/>
                  <a:pt x="285" y="818"/>
                </a:cubicBezTo>
                <a:cubicBezTo>
                  <a:pt x="268" y="818"/>
                  <a:pt x="254" y="832"/>
                  <a:pt x="254" y="849"/>
                </a:cubicBezTo>
                <a:lnTo>
                  <a:pt x="254" y="1272"/>
                </a:lnTo>
                <a:close/>
                <a:moveTo>
                  <a:pt x="113" y="1272"/>
                </a:moveTo>
                <a:cubicBezTo>
                  <a:pt x="113" y="1289"/>
                  <a:pt x="127" y="1303"/>
                  <a:pt x="144" y="1303"/>
                </a:cubicBezTo>
                <a:cubicBezTo>
                  <a:pt x="161" y="1303"/>
                  <a:pt x="175" y="1289"/>
                  <a:pt x="175" y="1272"/>
                </a:cubicBezTo>
                <a:lnTo>
                  <a:pt x="175" y="539"/>
                </a:lnTo>
                <a:cubicBezTo>
                  <a:pt x="175" y="522"/>
                  <a:pt x="161" y="508"/>
                  <a:pt x="144" y="508"/>
                </a:cubicBezTo>
                <a:cubicBezTo>
                  <a:pt x="127" y="508"/>
                  <a:pt x="113" y="522"/>
                  <a:pt x="113" y="539"/>
                </a:cubicBezTo>
                <a:lnTo>
                  <a:pt x="113" y="1272"/>
                </a:lnTo>
                <a:close/>
                <a:moveTo>
                  <a:pt x="285" y="226"/>
                </a:moveTo>
                <a:lnTo>
                  <a:pt x="285" y="257"/>
                </a:lnTo>
                <a:lnTo>
                  <a:pt x="284" y="226"/>
                </a:lnTo>
                <a:cubicBezTo>
                  <a:pt x="239" y="225"/>
                  <a:pt x="203" y="188"/>
                  <a:pt x="203" y="143"/>
                </a:cubicBezTo>
                <a:cubicBezTo>
                  <a:pt x="204" y="98"/>
                  <a:pt x="240" y="62"/>
                  <a:pt x="286" y="62"/>
                </a:cubicBezTo>
                <a:cubicBezTo>
                  <a:pt x="331" y="63"/>
                  <a:pt x="367" y="100"/>
                  <a:pt x="367" y="145"/>
                </a:cubicBezTo>
                <a:cubicBezTo>
                  <a:pt x="366" y="189"/>
                  <a:pt x="330" y="226"/>
                  <a:pt x="285" y="226"/>
                </a:cubicBezTo>
                <a:close/>
                <a:moveTo>
                  <a:pt x="285" y="0"/>
                </a:moveTo>
                <a:cubicBezTo>
                  <a:pt x="206" y="0"/>
                  <a:pt x="142" y="64"/>
                  <a:pt x="141" y="143"/>
                </a:cubicBezTo>
                <a:cubicBezTo>
                  <a:pt x="140" y="222"/>
                  <a:pt x="204" y="287"/>
                  <a:pt x="284" y="288"/>
                </a:cubicBezTo>
                <a:lnTo>
                  <a:pt x="285" y="288"/>
                </a:lnTo>
                <a:cubicBezTo>
                  <a:pt x="364" y="288"/>
                  <a:pt x="427" y="224"/>
                  <a:pt x="428" y="145"/>
                </a:cubicBezTo>
                <a:cubicBezTo>
                  <a:pt x="429" y="66"/>
                  <a:pt x="366" y="1"/>
                  <a:pt x="285" y="0"/>
                </a:cubicBezTo>
                <a:close/>
                <a:moveTo>
                  <a:pt x="569" y="511"/>
                </a:moveTo>
                <a:cubicBezTo>
                  <a:pt x="569" y="416"/>
                  <a:pt x="498" y="310"/>
                  <a:pt x="397" y="310"/>
                </a:cubicBezTo>
                <a:lnTo>
                  <a:pt x="172" y="310"/>
                </a:lnTo>
                <a:cubicBezTo>
                  <a:pt x="71" y="310"/>
                  <a:pt x="0" y="416"/>
                  <a:pt x="0" y="511"/>
                </a:cubicBezTo>
                <a:lnTo>
                  <a:pt x="0" y="821"/>
                </a:lnTo>
                <a:cubicBezTo>
                  <a:pt x="0" y="838"/>
                  <a:pt x="14" y="852"/>
                  <a:pt x="31" y="852"/>
                </a:cubicBezTo>
                <a:cubicBezTo>
                  <a:pt x="48" y="852"/>
                  <a:pt x="62" y="838"/>
                  <a:pt x="62" y="821"/>
                </a:cubicBezTo>
                <a:lnTo>
                  <a:pt x="62" y="511"/>
                </a:lnTo>
                <a:cubicBezTo>
                  <a:pt x="62" y="447"/>
                  <a:pt x="110" y="373"/>
                  <a:pt x="172" y="373"/>
                </a:cubicBezTo>
                <a:lnTo>
                  <a:pt x="397" y="373"/>
                </a:lnTo>
                <a:cubicBezTo>
                  <a:pt x="459" y="373"/>
                  <a:pt x="507" y="447"/>
                  <a:pt x="507" y="511"/>
                </a:cubicBezTo>
                <a:lnTo>
                  <a:pt x="507" y="821"/>
                </a:lnTo>
                <a:cubicBezTo>
                  <a:pt x="507" y="838"/>
                  <a:pt x="521" y="852"/>
                  <a:pt x="538" y="852"/>
                </a:cubicBezTo>
                <a:cubicBezTo>
                  <a:pt x="555" y="852"/>
                  <a:pt x="569" y="838"/>
                  <a:pt x="569" y="821"/>
                </a:cubicBezTo>
                <a:lnTo>
                  <a:pt x="569" y="511"/>
                </a:lnTo>
                <a:close/>
                <a:moveTo>
                  <a:pt x="933" y="226"/>
                </a:moveTo>
                <a:lnTo>
                  <a:pt x="933" y="257"/>
                </a:lnTo>
                <a:lnTo>
                  <a:pt x="932" y="226"/>
                </a:lnTo>
                <a:cubicBezTo>
                  <a:pt x="887" y="225"/>
                  <a:pt x="851" y="188"/>
                  <a:pt x="851" y="143"/>
                </a:cubicBezTo>
                <a:cubicBezTo>
                  <a:pt x="852" y="98"/>
                  <a:pt x="888" y="62"/>
                  <a:pt x="934" y="62"/>
                </a:cubicBezTo>
                <a:cubicBezTo>
                  <a:pt x="956" y="62"/>
                  <a:pt x="976" y="71"/>
                  <a:pt x="991" y="87"/>
                </a:cubicBezTo>
                <a:cubicBezTo>
                  <a:pt x="1007" y="102"/>
                  <a:pt x="1015" y="123"/>
                  <a:pt x="1015" y="145"/>
                </a:cubicBezTo>
                <a:cubicBezTo>
                  <a:pt x="1014" y="189"/>
                  <a:pt x="978" y="226"/>
                  <a:pt x="933" y="226"/>
                </a:cubicBezTo>
                <a:close/>
                <a:moveTo>
                  <a:pt x="1036" y="43"/>
                </a:moveTo>
                <a:cubicBezTo>
                  <a:pt x="1009" y="16"/>
                  <a:pt x="973" y="0"/>
                  <a:pt x="933" y="0"/>
                </a:cubicBezTo>
                <a:cubicBezTo>
                  <a:pt x="854" y="0"/>
                  <a:pt x="790" y="64"/>
                  <a:pt x="789" y="143"/>
                </a:cubicBezTo>
                <a:cubicBezTo>
                  <a:pt x="789" y="222"/>
                  <a:pt x="852" y="287"/>
                  <a:pt x="932" y="288"/>
                </a:cubicBezTo>
                <a:lnTo>
                  <a:pt x="933" y="288"/>
                </a:lnTo>
                <a:cubicBezTo>
                  <a:pt x="1012" y="288"/>
                  <a:pt x="1076" y="224"/>
                  <a:pt x="1077" y="145"/>
                </a:cubicBezTo>
                <a:cubicBezTo>
                  <a:pt x="1077" y="107"/>
                  <a:pt x="1063" y="71"/>
                  <a:pt x="1036" y="43"/>
                </a:cubicBezTo>
                <a:close/>
                <a:moveTo>
                  <a:pt x="1246" y="787"/>
                </a:moveTo>
                <a:cubicBezTo>
                  <a:pt x="1246" y="787"/>
                  <a:pt x="1205" y="563"/>
                  <a:pt x="1189" y="477"/>
                </a:cubicBezTo>
                <a:cubicBezTo>
                  <a:pt x="1169" y="367"/>
                  <a:pt x="1111" y="310"/>
                  <a:pt x="1018" y="310"/>
                </a:cubicBezTo>
                <a:lnTo>
                  <a:pt x="848" y="310"/>
                </a:lnTo>
                <a:cubicBezTo>
                  <a:pt x="755" y="310"/>
                  <a:pt x="697" y="367"/>
                  <a:pt x="677" y="477"/>
                </a:cubicBezTo>
                <a:cubicBezTo>
                  <a:pt x="661" y="563"/>
                  <a:pt x="620" y="787"/>
                  <a:pt x="620" y="787"/>
                </a:cubicBezTo>
                <a:lnTo>
                  <a:pt x="681" y="799"/>
                </a:lnTo>
                <a:cubicBezTo>
                  <a:pt x="681" y="799"/>
                  <a:pt x="722" y="575"/>
                  <a:pt x="738" y="488"/>
                </a:cubicBezTo>
                <a:cubicBezTo>
                  <a:pt x="753" y="407"/>
                  <a:pt x="786" y="373"/>
                  <a:pt x="848" y="373"/>
                </a:cubicBezTo>
                <a:lnTo>
                  <a:pt x="1018" y="373"/>
                </a:lnTo>
                <a:cubicBezTo>
                  <a:pt x="1080" y="373"/>
                  <a:pt x="1114" y="407"/>
                  <a:pt x="1128" y="488"/>
                </a:cubicBezTo>
                <a:cubicBezTo>
                  <a:pt x="1144" y="575"/>
                  <a:pt x="1185" y="799"/>
                  <a:pt x="1185" y="799"/>
                </a:cubicBezTo>
                <a:lnTo>
                  <a:pt x="1246" y="78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3" name="Google Shape;693;p113"/>
          <p:cNvSpPr/>
          <p:nvPr/>
        </p:nvSpPr>
        <p:spPr>
          <a:xfrm>
            <a:off x="7588263" y="4597647"/>
            <a:ext cx="481013" cy="479425"/>
          </a:xfrm>
          <a:custGeom>
            <a:rect b="b" l="l" r="r" t="t"/>
            <a:pathLst>
              <a:path extrusionOk="0" h="1332" w="1335">
                <a:moveTo>
                  <a:pt x="6" y="1233"/>
                </a:moveTo>
                <a:cubicBezTo>
                  <a:pt x="0" y="1250"/>
                  <a:pt x="9" y="1267"/>
                  <a:pt x="25" y="1273"/>
                </a:cubicBezTo>
                <a:cubicBezTo>
                  <a:pt x="29" y="1274"/>
                  <a:pt x="32" y="1275"/>
                  <a:pt x="35" y="1275"/>
                </a:cubicBezTo>
                <a:cubicBezTo>
                  <a:pt x="48" y="1275"/>
                  <a:pt x="60" y="1266"/>
                  <a:pt x="65" y="1253"/>
                </a:cubicBezTo>
                <a:lnTo>
                  <a:pt x="209" y="826"/>
                </a:lnTo>
                <a:cubicBezTo>
                  <a:pt x="214" y="829"/>
                  <a:pt x="218" y="833"/>
                  <a:pt x="224" y="836"/>
                </a:cubicBezTo>
                <a:lnTo>
                  <a:pt x="267" y="852"/>
                </a:lnTo>
                <a:lnTo>
                  <a:pt x="119" y="1232"/>
                </a:lnTo>
                <a:cubicBezTo>
                  <a:pt x="113" y="1248"/>
                  <a:pt x="121" y="1266"/>
                  <a:pt x="137" y="1272"/>
                </a:cubicBezTo>
                <a:cubicBezTo>
                  <a:pt x="141" y="1274"/>
                  <a:pt x="144" y="1275"/>
                  <a:pt x="148" y="1275"/>
                </a:cubicBezTo>
                <a:cubicBezTo>
                  <a:pt x="161" y="1275"/>
                  <a:pt x="172" y="1267"/>
                  <a:pt x="177" y="1255"/>
                </a:cubicBezTo>
                <a:lnTo>
                  <a:pt x="325" y="875"/>
                </a:lnTo>
                <a:lnTo>
                  <a:pt x="428" y="913"/>
                </a:lnTo>
                <a:lnTo>
                  <a:pt x="452" y="1079"/>
                </a:lnTo>
                <a:cubicBezTo>
                  <a:pt x="455" y="1094"/>
                  <a:pt x="468" y="1105"/>
                  <a:pt x="483" y="1105"/>
                </a:cubicBezTo>
                <a:cubicBezTo>
                  <a:pt x="485" y="1105"/>
                  <a:pt x="486" y="1105"/>
                  <a:pt x="488" y="1105"/>
                </a:cubicBezTo>
                <a:cubicBezTo>
                  <a:pt x="505" y="1102"/>
                  <a:pt x="516" y="1086"/>
                  <a:pt x="514" y="1070"/>
                </a:cubicBezTo>
                <a:lnTo>
                  <a:pt x="486" y="887"/>
                </a:lnTo>
                <a:cubicBezTo>
                  <a:pt x="485" y="876"/>
                  <a:pt x="477" y="867"/>
                  <a:pt x="467" y="863"/>
                </a:cubicBezTo>
                <a:lnTo>
                  <a:pt x="320" y="806"/>
                </a:lnTo>
                <a:lnTo>
                  <a:pt x="319" y="805"/>
                </a:lnTo>
                <a:cubicBezTo>
                  <a:pt x="318" y="805"/>
                  <a:pt x="317" y="805"/>
                  <a:pt x="317" y="805"/>
                </a:cubicBezTo>
                <a:lnTo>
                  <a:pt x="248" y="778"/>
                </a:lnTo>
                <a:cubicBezTo>
                  <a:pt x="237" y="774"/>
                  <a:pt x="229" y="766"/>
                  <a:pt x="223" y="757"/>
                </a:cubicBezTo>
                <a:cubicBezTo>
                  <a:pt x="222" y="756"/>
                  <a:pt x="222" y="756"/>
                  <a:pt x="221" y="755"/>
                </a:cubicBezTo>
                <a:cubicBezTo>
                  <a:pt x="211" y="740"/>
                  <a:pt x="205" y="719"/>
                  <a:pt x="205" y="691"/>
                </a:cubicBezTo>
                <a:lnTo>
                  <a:pt x="205" y="426"/>
                </a:lnTo>
                <a:cubicBezTo>
                  <a:pt x="205" y="409"/>
                  <a:pt x="191" y="395"/>
                  <a:pt x="174" y="395"/>
                </a:cubicBezTo>
                <a:cubicBezTo>
                  <a:pt x="157" y="395"/>
                  <a:pt x="143" y="409"/>
                  <a:pt x="143" y="426"/>
                </a:cubicBezTo>
                <a:lnTo>
                  <a:pt x="143" y="691"/>
                </a:lnTo>
                <a:cubicBezTo>
                  <a:pt x="143" y="723"/>
                  <a:pt x="150" y="751"/>
                  <a:pt x="161" y="774"/>
                </a:cubicBezTo>
                <a:lnTo>
                  <a:pt x="6" y="1233"/>
                </a:lnTo>
                <a:close/>
                <a:moveTo>
                  <a:pt x="346" y="226"/>
                </a:moveTo>
                <a:cubicBezTo>
                  <a:pt x="301" y="226"/>
                  <a:pt x="264" y="189"/>
                  <a:pt x="264" y="144"/>
                </a:cubicBezTo>
                <a:cubicBezTo>
                  <a:pt x="264" y="99"/>
                  <a:pt x="301" y="62"/>
                  <a:pt x="346" y="62"/>
                </a:cubicBezTo>
                <a:cubicBezTo>
                  <a:pt x="391" y="62"/>
                  <a:pt x="428" y="99"/>
                  <a:pt x="428" y="144"/>
                </a:cubicBezTo>
                <a:cubicBezTo>
                  <a:pt x="428" y="189"/>
                  <a:pt x="391" y="226"/>
                  <a:pt x="346" y="226"/>
                </a:cubicBezTo>
                <a:close/>
                <a:moveTo>
                  <a:pt x="346" y="0"/>
                </a:moveTo>
                <a:cubicBezTo>
                  <a:pt x="267" y="0"/>
                  <a:pt x="202" y="64"/>
                  <a:pt x="202" y="144"/>
                </a:cubicBezTo>
                <a:cubicBezTo>
                  <a:pt x="202" y="223"/>
                  <a:pt x="267" y="288"/>
                  <a:pt x="346" y="288"/>
                </a:cubicBezTo>
                <a:cubicBezTo>
                  <a:pt x="426" y="288"/>
                  <a:pt x="490" y="223"/>
                  <a:pt x="490" y="144"/>
                </a:cubicBezTo>
                <a:cubicBezTo>
                  <a:pt x="490" y="64"/>
                  <a:pt x="426" y="0"/>
                  <a:pt x="346" y="0"/>
                </a:cubicBezTo>
                <a:close/>
                <a:moveTo>
                  <a:pt x="599" y="818"/>
                </a:moveTo>
                <a:cubicBezTo>
                  <a:pt x="598" y="808"/>
                  <a:pt x="592" y="799"/>
                  <a:pt x="584" y="794"/>
                </a:cubicBezTo>
                <a:lnTo>
                  <a:pt x="403" y="690"/>
                </a:lnTo>
                <a:lnTo>
                  <a:pt x="403" y="591"/>
                </a:lnTo>
                <a:lnTo>
                  <a:pt x="526" y="660"/>
                </a:lnTo>
                <a:cubicBezTo>
                  <a:pt x="531" y="662"/>
                  <a:pt x="536" y="663"/>
                  <a:pt x="541" y="663"/>
                </a:cubicBezTo>
                <a:cubicBezTo>
                  <a:pt x="552" y="663"/>
                  <a:pt x="562" y="658"/>
                  <a:pt x="568" y="647"/>
                </a:cubicBezTo>
                <a:cubicBezTo>
                  <a:pt x="576" y="632"/>
                  <a:pt x="571" y="614"/>
                  <a:pt x="556" y="605"/>
                </a:cubicBezTo>
                <a:lnTo>
                  <a:pt x="403" y="521"/>
                </a:lnTo>
                <a:lnTo>
                  <a:pt x="403" y="426"/>
                </a:lnTo>
                <a:cubicBezTo>
                  <a:pt x="403" y="362"/>
                  <a:pt x="360" y="342"/>
                  <a:pt x="323" y="324"/>
                </a:cubicBezTo>
                <a:cubicBezTo>
                  <a:pt x="316" y="321"/>
                  <a:pt x="309" y="317"/>
                  <a:pt x="302" y="314"/>
                </a:cubicBezTo>
                <a:cubicBezTo>
                  <a:pt x="242" y="283"/>
                  <a:pt x="187" y="283"/>
                  <a:pt x="132" y="314"/>
                </a:cubicBezTo>
                <a:cubicBezTo>
                  <a:pt x="81" y="344"/>
                  <a:pt x="45" y="372"/>
                  <a:pt x="43" y="374"/>
                </a:cubicBezTo>
                <a:cubicBezTo>
                  <a:pt x="18" y="395"/>
                  <a:pt x="2" y="430"/>
                  <a:pt x="2" y="466"/>
                </a:cubicBezTo>
                <a:lnTo>
                  <a:pt x="2" y="652"/>
                </a:lnTo>
                <a:cubicBezTo>
                  <a:pt x="2" y="669"/>
                  <a:pt x="16" y="683"/>
                  <a:pt x="33" y="683"/>
                </a:cubicBezTo>
                <a:cubicBezTo>
                  <a:pt x="50" y="683"/>
                  <a:pt x="64" y="669"/>
                  <a:pt x="64" y="652"/>
                </a:cubicBezTo>
                <a:lnTo>
                  <a:pt x="64" y="466"/>
                </a:lnTo>
                <a:cubicBezTo>
                  <a:pt x="64" y="449"/>
                  <a:pt x="72" y="431"/>
                  <a:pt x="83" y="422"/>
                </a:cubicBezTo>
                <a:cubicBezTo>
                  <a:pt x="83" y="422"/>
                  <a:pt x="117" y="395"/>
                  <a:pt x="163" y="368"/>
                </a:cubicBezTo>
                <a:cubicBezTo>
                  <a:pt x="199" y="348"/>
                  <a:pt x="233" y="348"/>
                  <a:pt x="274" y="369"/>
                </a:cubicBezTo>
                <a:cubicBezTo>
                  <a:pt x="282" y="373"/>
                  <a:pt x="289" y="376"/>
                  <a:pt x="296" y="380"/>
                </a:cubicBezTo>
                <a:cubicBezTo>
                  <a:pt x="334" y="398"/>
                  <a:pt x="341" y="403"/>
                  <a:pt x="341" y="426"/>
                </a:cubicBezTo>
                <a:lnTo>
                  <a:pt x="341" y="708"/>
                </a:lnTo>
                <a:cubicBezTo>
                  <a:pt x="341" y="719"/>
                  <a:pt x="347" y="730"/>
                  <a:pt x="356" y="735"/>
                </a:cubicBezTo>
                <a:lnTo>
                  <a:pt x="539" y="840"/>
                </a:lnTo>
                <a:lnTo>
                  <a:pt x="567" y="1078"/>
                </a:lnTo>
                <a:cubicBezTo>
                  <a:pt x="568" y="1094"/>
                  <a:pt x="582" y="1105"/>
                  <a:pt x="597" y="1105"/>
                </a:cubicBezTo>
                <a:cubicBezTo>
                  <a:pt x="599" y="1105"/>
                  <a:pt x="600" y="1105"/>
                  <a:pt x="601" y="1105"/>
                </a:cubicBezTo>
                <a:cubicBezTo>
                  <a:pt x="618" y="1103"/>
                  <a:pt x="630" y="1088"/>
                  <a:pt x="628" y="1071"/>
                </a:cubicBezTo>
                <a:lnTo>
                  <a:pt x="599" y="818"/>
                </a:lnTo>
                <a:close/>
                <a:moveTo>
                  <a:pt x="1303" y="564"/>
                </a:moveTo>
                <a:lnTo>
                  <a:pt x="1021" y="564"/>
                </a:lnTo>
                <a:cubicBezTo>
                  <a:pt x="1004" y="564"/>
                  <a:pt x="990" y="578"/>
                  <a:pt x="990" y="595"/>
                </a:cubicBezTo>
                <a:lnTo>
                  <a:pt x="990" y="847"/>
                </a:lnTo>
                <a:lnTo>
                  <a:pt x="738" y="847"/>
                </a:lnTo>
                <a:cubicBezTo>
                  <a:pt x="721" y="847"/>
                  <a:pt x="707" y="860"/>
                  <a:pt x="707" y="878"/>
                </a:cubicBezTo>
                <a:lnTo>
                  <a:pt x="707" y="1128"/>
                </a:lnTo>
                <a:lnTo>
                  <a:pt x="428" y="1128"/>
                </a:lnTo>
                <a:cubicBezTo>
                  <a:pt x="411" y="1128"/>
                  <a:pt x="397" y="1142"/>
                  <a:pt x="397" y="1159"/>
                </a:cubicBezTo>
                <a:lnTo>
                  <a:pt x="397" y="1300"/>
                </a:lnTo>
                <a:cubicBezTo>
                  <a:pt x="397" y="1317"/>
                  <a:pt x="411" y="1331"/>
                  <a:pt x="428" y="1331"/>
                </a:cubicBezTo>
                <a:cubicBezTo>
                  <a:pt x="445" y="1331"/>
                  <a:pt x="459" y="1317"/>
                  <a:pt x="459" y="1300"/>
                </a:cubicBezTo>
                <a:lnTo>
                  <a:pt x="459" y="1190"/>
                </a:lnTo>
                <a:lnTo>
                  <a:pt x="738" y="1190"/>
                </a:lnTo>
                <a:cubicBezTo>
                  <a:pt x="756" y="1190"/>
                  <a:pt x="770" y="1176"/>
                  <a:pt x="770" y="1159"/>
                </a:cubicBezTo>
                <a:lnTo>
                  <a:pt x="770" y="909"/>
                </a:lnTo>
                <a:lnTo>
                  <a:pt x="1021" y="909"/>
                </a:lnTo>
                <a:cubicBezTo>
                  <a:pt x="1038" y="909"/>
                  <a:pt x="1052" y="895"/>
                  <a:pt x="1052" y="878"/>
                </a:cubicBezTo>
                <a:lnTo>
                  <a:pt x="1052" y="626"/>
                </a:lnTo>
                <a:lnTo>
                  <a:pt x="1303" y="626"/>
                </a:lnTo>
                <a:cubicBezTo>
                  <a:pt x="1320" y="626"/>
                  <a:pt x="1334" y="612"/>
                  <a:pt x="1334" y="595"/>
                </a:cubicBezTo>
                <a:cubicBezTo>
                  <a:pt x="1334" y="578"/>
                  <a:pt x="1320" y="564"/>
                  <a:pt x="1303" y="56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4" name="Google Shape;694;p113"/>
          <p:cNvSpPr/>
          <p:nvPr/>
        </p:nvSpPr>
        <p:spPr>
          <a:xfrm>
            <a:off x="8687495" y="5591018"/>
            <a:ext cx="449262" cy="449262"/>
          </a:xfrm>
          <a:custGeom>
            <a:rect b="b" l="l" r="r" t="t"/>
            <a:pathLst>
              <a:path extrusionOk="0" h="1248" w="1248">
                <a:moveTo>
                  <a:pt x="513" y="692"/>
                </a:moveTo>
                <a:lnTo>
                  <a:pt x="580" y="626"/>
                </a:lnTo>
                <a:lnTo>
                  <a:pt x="695" y="626"/>
                </a:lnTo>
                <a:lnTo>
                  <a:pt x="818" y="749"/>
                </a:lnTo>
                <a:lnTo>
                  <a:pt x="818" y="949"/>
                </a:lnTo>
                <a:lnTo>
                  <a:pt x="723" y="1044"/>
                </a:lnTo>
                <a:lnTo>
                  <a:pt x="683" y="1044"/>
                </a:lnTo>
                <a:lnTo>
                  <a:pt x="683" y="849"/>
                </a:lnTo>
                <a:cubicBezTo>
                  <a:pt x="683" y="841"/>
                  <a:pt x="679" y="833"/>
                  <a:pt x="673" y="827"/>
                </a:cubicBezTo>
                <a:lnTo>
                  <a:pt x="617" y="771"/>
                </a:lnTo>
                <a:cubicBezTo>
                  <a:pt x="611" y="765"/>
                  <a:pt x="603" y="761"/>
                  <a:pt x="595" y="761"/>
                </a:cubicBezTo>
                <a:lnTo>
                  <a:pt x="513" y="761"/>
                </a:lnTo>
                <a:lnTo>
                  <a:pt x="513" y="692"/>
                </a:lnTo>
                <a:close/>
                <a:moveTo>
                  <a:pt x="460" y="658"/>
                </a:moveTo>
                <a:cubicBezTo>
                  <a:pt x="454" y="663"/>
                  <a:pt x="451" y="671"/>
                  <a:pt x="451" y="680"/>
                </a:cubicBezTo>
                <a:lnTo>
                  <a:pt x="451" y="792"/>
                </a:lnTo>
                <a:cubicBezTo>
                  <a:pt x="451" y="810"/>
                  <a:pt x="465" y="823"/>
                  <a:pt x="482" y="823"/>
                </a:cubicBezTo>
                <a:lnTo>
                  <a:pt x="582" y="823"/>
                </a:lnTo>
                <a:lnTo>
                  <a:pt x="621" y="862"/>
                </a:lnTo>
                <a:lnTo>
                  <a:pt x="621" y="1075"/>
                </a:lnTo>
                <a:cubicBezTo>
                  <a:pt x="621" y="1092"/>
                  <a:pt x="634" y="1106"/>
                  <a:pt x="652" y="1106"/>
                </a:cubicBezTo>
                <a:lnTo>
                  <a:pt x="736" y="1106"/>
                </a:lnTo>
                <a:cubicBezTo>
                  <a:pt x="744" y="1106"/>
                  <a:pt x="752" y="1102"/>
                  <a:pt x="758" y="1097"/>
                </a:cubicBezTo>
                <a:lnTo>
                  <a:pt x="871" y="984"/>
                </a:lnTo>
                <a:cubicBezTo>
                  <a:pt x="877" y="978"/>
                  <a:pt x="880" y="970"/>
                  <a:pt x="880" y="962"/>
                </a:cubicBezTo>
                <a:lnTo>
                  <a:pt x="880" y="736"/>
                </a:lnTo>
                <a:cubicBezTo>
                  <a:pt x="880" y="728"/>
                  <a:pt x="877" y="720"/>
                  <a:pt x="871" y="714"/>
                </a:cubicBezTo>
                <a:lnTo>
                  <a:pt x="730" y="573"/>
                </a:lnTo>
                <a:cubicBezTo>
                  <a:pt x="724" y="567"/>
                  <a:pt x="716" y="564"/>
                  <a:pt x="708" y="564"/>
                </a:cubicBezTo>
                <a:lnTo>
                  <a:pt x="567" y="564"/>
                </a:lnTo>
                <a:cubicBezTo>
                  <a:pt x="559" y="564"/>
                  <a:pt x="551" y="567"/>
                  <a:pt x="545" y="573"/>
                </a:cubicBezTo>
                <a:lnTo>
                  <a:pt x="460" y="658"/>
                </a:lnTo>
                <a:close/>
                <a:moveTo>
                  <a:pt x="1091" y="620"/>
                </a:moveTo>
                <a:lnTo>
                  <a:pt x="1044" y="550"/>
                </a:lnTo>
                <a:cubicBezTo>
                  <a:pt x="1038" y="541"/>
                  <a:pt x="1029" y="536"/>
                  <a:pt x="1018" y="536"/>
                </a:cubicBezTo>
                <a:lnTo>
                  <a:pt x="962" y="536"/>
                </a:lnTo>
                <a:cubicBezTo>
                  <a:pt x="954" y="536"/>
                  <a:pt x="946" y="539"/>
                  <a:pt x="940" y="545"/>
                </a:cubicBezTo>
                <a:lnTo>
                  <a:pt x="921" y="564"/>
                </a:lnTo>
                <a:lnTo>
                  <a:pt x="862" y="564"/>
                </a:lnTo>
                <a:lnTo>
                  <a:pt x="730" y="432"/>
                </a:lnTo>
                <a:cubicBezTo>
                  <a:pt x="724" y="426"/>
                  <a:pt x="716" y="423"/>
                  <a:pt x="708" y="423"/>
                </a:cubicBezTo>
                <a:lnTo>
                  <a:pt x="541" y="423"/>
                </a:lnTo>
                <a:lnTo>
                  <a:pt x="541" y="397"/>
                </a:lnTo>
                <a:cubicBezTo>
                  <a:pt x="541" y="352"/>
                  <a:pt x="578" y="316"/>
                  <a:pt x="623" y="316"/>
                </a:cubicBezTo>
                <a:lnTo>
                  <a:pt x="680" y="316"/>
                </a:lnTo>
                <a:cubicBezTo>
                  <a:pt x="688" y="316"/>
                  <a:pt x="696" y="312"/>
                  <a:pt x="702" y="306"/>
                </a:cubicBezTo>
                <a:lnTo>
                  <a:pt x="749" y="259"/>
                </a:lnTo>
                <a:lnTo>
                  <a:pt x="877" y="259"/>
                </a:lnTo>
                <a:cubicBezTo>
                  <a:pt x="886" y="259"/>
                  <a:pt x="894" y="256"/>
                  <a:pt x="900" y="250"/>
                </a:cubicBezTo>
                <a:lnTo>
                  <a:pt x="967" y="180"/>
                </a:lnTo>
                <a:cubicBezTo>
                  <a:pt x="1099" y="283"/>
                  <a:pt x="1184" y="442"/>
                  <a:pt x="1185" y="620"/>
                </a:cubicBezTo>
                <a:lnTo>
                  <a:pt x="1091" y="620"/>
                </a:lnTo>
                <a:close/>
                <a:moveTo>
                  <a:pt x="864" y="197"/>
                </a:moveTo>
                <a:lnTo>
                  <a:pt x="736" y="197"/>
                </a:lnTo>
                <a:cubicBezTo>
                  <a:pt x="728" y="197"/>
                  <a:pt x="720" y="200"/>
                  <a:pt x="714" y="206"/>
                </a:cubicBezTo>
                <a:lnTo>
                  <a:pt x="667" y="253"/>
                </a:lnTo>
                <a:lnTo>
                  <a:pt x="623" y="253"/>
                </a:lnTo>
                <a:cubicBezTo>
                  <a:pt x="544" y="253"/>
                  <a:pt x="479" y="318"/>
                  <a:pt x="479" y="397"/>
                </a:cubicBezTo>
                <a:lnTo>
                  <a:pt x="479" y="454"/>
                </a:lnTo>
                <a:cubicBezTo>
                  <a:pt x="479" y="471"/>
                  <a:pt x="493" y="485"/>
                  <a:pt x="510" y="485"/>
                </a:cubicBezTo>
                <a:lnTo>
                  <a:pt x="695" y="485"/>
                </a:lnTo>
                <a:lnTo>
                  <a:pt x="827" y="617"/>
                </a:lnTo>
                <a:cubicBezTo>
                  <a:pt x="833" y="623"/>
                  <a:pt x="841" y="626"/>
                  <a:pt x="849" y="626"/>
                </a:cubicBezTo>
                <a:lnTo>
                  <a:pt x="934" y="626"/>
                </a:lnTo>
                <a:cubicBezTo>
                  <a:pt x="942" y="626"/>
                  <a:pt x="950" y="623"/>
                  <a:pt x="956" y="617"/>
                </a:cubicBezTo>
                <a:lnTo>
                  <a:pt x="975" y="598"/>
                </a:lnTo>
                <a:lnTo>
                  <a:pt x="1002" y="598"/>
                </a:lnTo>
                <a:lnTo>
                  <a:pt x="1049" y="669"/>
                </a:lnTo>
                <a:cubicBezTo>
                  <a:pt x="1055" y="677"/>
                  <a:pt x="1064" y="682"/>
                  <a:pt x="1075" y="682"/>
                </a:cubicBezTo>
                <a:lnTo>
                  <a:pt x="1182" y="682"/>
                </a:lnTo>
                <a:cubicBezTo>
                  <a:pt x="1152" y="964"/>
                  <a:pt x="913" y="1185"/>
                  <a:pt x="623" y="1185"/>
                </a:cubicBezTo>
                <a:cubicBezTo>
                  <a:pt x="480" y="1185"/>
                  <a:pt x="349" y="1130"/>
                  <a:pt x="249" y="1041"/>
                </a:cubicBezTo>
                <a:lnTo>
                  <a:pt x="278" y="1012"/>
                </a:lnTo>
                <a:cubicBezTo>
                  <a:pt x="284" y="1006"/>
                  <a:pt x="287" y="998"/>
                  <a:pt x="287" y="990"/>
                </a:cubicBezTo>
                <a:lnTo>
                  <a:pt x="287" y="862"/>
                </a:lnTo>
                <a:lnTo>
                  <a:pt x="335" y="814"/>
                </a:lnTo>
                <a:cubicBezTo>
                  <a:pt x="341" y="809"/>
                  <a:pt x="344" y="801"/>
                  <a:pt x="344" y="792"/>
                </a:cubicBezTo>
                <a:lnTo>
                  <a:pt x="344" y="736"/>
                </a:lnTo>
                <a:cubicBezTo>
                  <a:pt x="344" y="727"/>
                  <a:pt x="340" y="719"/>
                  <a:pt x="334" y="713"/>
                </a:cubicBezTo>
                <a:lnTo>
                  <a:pt x="273" y="657"/>
                </a:lnTo>
                <a:cubicBezTo>
                  <a:pt x="268" y="652"/>
                  <a:pt x="260" y="649"/>
                  <a:pt x="252" y="649"/>
                </a:cubicBezTo>
                <a:lnTo>
                  <a:pt x="115" y="649"/>
                </a:lnTo>
                <a:cubicBezTo>
                  <a:pt x="107" y="649"/>
                  <a:pt x="99" y="652"/>
                  <a:pt x="93" y="658"/>
                </a:cubicBezTo>
                <a:lnTo>
                  <a:pt x="65" y="686"/>
                </a:lnTo>
                <a:cubicBezTo>
                  <a:pt x="63" y="666"/>
                  <a:pt x="62" y="646"/>
                  <a:pt x="62" y="626"/>
                </a:cubicBezTo>
                <a:lnTo>
                  <a:pt x="144" y="626"/>
                </a:lnTo>
                <a:cubicBezTo>
                  <a:pt x="161" y="626"/>
                  <a:pt x="175" y="612"/>
                  <a:pt x="175" y="595"/>
                </a:cubicBezTo>
                <a:lnTo>
                  <a:pt x="175" y="523"/>
                </a:lnTo>
                <a:lnTo>
                  <a:pt x="213" y="485"/>
                </a:lnTo>
                <a:lnTo>
                  <a:pt x="256" y="485"/>
                </a:lnTo>
                <a:cubicBezTo>
                  <a:pt x="274" y="485"/>
                  <a:pt x="287" y="471"/>
                  <a:pt x="287" y="454"/>
                </a:cubicBezTo>
                <a:lnTo>
                  <a:pt x="287" y="397"/>
                </a:lnTo>
                <a:cubicBezTo>
                  <a:pt x="287" y="336"/>
                  <a:pt x="239" y="286"/>
                  <a:pt x="178" y="282"/>
                </a:cubicBezTo>
                <a:cubicBezTo>
                  <a:pt x="281" y="148"/>
                  <a:pt x="442" y="62"/>
                  <a:pt x="623" y="62"/>
                </a:cubicBezTo>
                <a:cubicBezTo>
                  <a:pt x="730" y="62"/>
                  <a:pt x="830" y="92"/>
                  <a:pt x="916" y="145"/>
                </a:cubicBezTo>
                <a:lnTo>
                  <a:pt x="864" y="197"/>
                </a:lnTo>
                <a:close/>
                <a:moveTo>
                  <a:pt x="113" y="564"/>
                </a:moveTo>
                <a:lnTo>
                  <a:pt x="65" y="564"/>
                </a:lnTo>
                <a:cubicBezTo>
                  <a:pt x="74" y="480"/>
                  <a:pt x="102" y="402"/>
                  <a:pt x="144" y="333"/>
                </a:cubicBezTo>
                <a:lnTo>
                  <a:pt x="144" y="344"/>
                </a:lnTo>
                <a:lnTo>
                  <a:pt x="172" y="344"/>
                </a:lnTo>
                <a:cubicBezTo>
                  <a:pt x="201" y="344"/>
                  <a:pt x="225" y="368"/>
                  <a:pt x="225" y="397"/>
                </a:cubicBezTo>
                <a:lnTo>
                  <a:pt x="225" y="423"/>
                </a:lnTo>
                <a:lnTo>
                  <a:pt x="200" y="423"/>
                </a:lnTo>
                <a:cubicBezTo>
                  <a:pt x="192" y="423"/>
                  <a:pt x="184" y="426"/>
                  <a:pt x="178" y="432"/>
                </a:cubicBezTo>
                <a:lnTo>
                  <a:pt x="122" y="488"/>
                </a:lnTo>
                <a:cubicBezTo>
                  <a:pt x="116" y="494"/>
                  <a:pt x="113" y="502"/>
                  <a:pt x="113" y="510"/>
                </a:cubicBezTo>
                <a:lnTo>
                  <a:pt x="113" y="564"/>
                </a:lnTo>
                <a:close/>
                <a:moveTo>
                  <a:pt x="81" y="758"/>
                </a:moveTo>
                <a:lnTo>
                  <a:pt x="128" y="711"/>
                </a:lnTo>
                <a:lnTo>
                  <a:pt x="240" y="711"/>
                </a:lnTo>
                <a:lnTo>
                  <a:pt x="282" y="750"/>
                </a:lnTo>
                <a:lnTo>
                  <a:pt x="282" y="780"/>
                </a:lnTo>
                <a:lnTo>
                  <a:pt x="235" y="827"/>
                </a:lnTo>
                <a:cubicBezTo>
                  <a:pt x="229" y="833"/>
                  <a:pt x="225" y="841"/>
                  <a:pt x="225" y="849"/>
                </a:cubicBezTo>
                <a:lnTo>
                  <a:pt x="225" y="977"/>
                </a:lnTo>
                <a:lnTo>
                  <a:pt x="205" y="997"/>
                </a:lnTo>
                <a:cubicBezTo>
                  <a:pt x="145" y="929"/>
                  <a:pt x="100" y="847"/>
                  <a:pt x="78" y="755"/>
                </a:cubicBezTo>
                <a:lnTo>
                  <a:pt x="81" y="758"/>
                </a:lnTo>
                <a:close/>
                <a:moveTo>
                  <a:pt x="623" y="0"/>
                </a:moveTo>
                <a:cubicBezTo>
                  <a:pt x="279" y="0"/>
                  <a:pt x="0" y="279"/>
                  <a:pt x="0" y="623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3"/>
                </a:cubicBezTo>
                <a:cubicBezTo>
                  <a:pt x="1247" y="279"/>
                  <a:pt x="967" y="0"/>
                  <a:pt x="62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113"/>
          <p:cNvSpPr/>
          <p:nvPr/>
        </p:nvSpPr>
        <p:spPr>
          <a:xfrm>
            <a:off x="7567163" y="5601337"/>
            <a:ext cx="490538" cy="428625"/>
          </a:xfrm>
          <a:custGeom>
            <a:rect b="b" l="l" r="r" t="t"/>
            <a:pathLst>
              <a:path extrusionOk="0" h="1191" w="1364">
                <a:moveTo>
                  <a:pt x="316" y="851"/>
                </a:moveTo>
                <a:lnTo>
                  <a:pt x="254" y="851"/>
                </a:lnTo>
                <a:lnTo>
                  <a:pt x="254" y="1190"/>
                </a:lnTo>
                <a:lnTo>
                  <a:pt x="316" y="1190"/>
                </a:lnTo>
                <a:lnTo>
                  <a:pt x="316" y="851"/>
                </a:lnTo>
                <a:close/>
                <a:moveTo>
                  <a:pt x="230" y="454"/>
                </a:moveTo>
                <a:cubicBezTo>
                  <a:pt x="123" y="454"/>
                  <a:pt x="0" y="476"/>
                  <a:pt x="0" y="654"/>
                </a:cubicBezTo>
                <a:lnTo>
                  <a:pt x="0" y="823"/>
                </a:lnTo>
                <a:cubicBezTo>
                  <a:pt x="0" y="891"/>
                  <a:pt x="49" y="949"/>
                  <a:pt x="113" y="963"/>
                </a:cubicBezTo>
                <a:lnTo>
                  <a:pt x="113" y="1190"/>
                </a:lnTo>
                <a:lnTo>
                  <a:pt x="175" y="1190"/>
                </a:lnTo>
                <a:lnTo>
                  <a:pt x="175" y="654"/>
                </a:lnTo>
                <a:lnTo>
                  <a:pt x="113" y="654"/>
                </a:lnTo>
                <a:lnTo>
                  <a:pt x="113" y="899"/>
                </a:lnTo>
                <a:cubicBezTo>
                  <a:pt x="84" y="886"/>
                  <a:pt x="62" y="856"/>
                  <a:pt x="62" y="823"/>
                </a:cubicBezTo>
                <a:lnTo>
                  <a:pt x="62" y="654"/>
                </a:lnTo>
                <a:cubicBezTo>
                  <a:pt x="62" y="552"/>
                  <a:pt x="106" y="516"/>
                  <a:pt x="230" y="516"/>
                </a:cubicBezTo>
                <a:lnTo>
                  <a:pt x="642" y="516"/>
                </a:lnTo>
                <a:cubicBezTo>
                  <a:pt x="633" y="540"/>
                  <a:pt x="617" y="566"/>
                  <a:pt x="596" y="566"/>
                </a:cubicBezTo>
                <a:lnTo>
                  <a:pt x="426" y="566"/>
                </a:lnTo>
                <a:cubicBezTo>
                  <a:pt x="409" y="566"/>
                  <a:pt x="395" y="580"/>
                  <a:pt x="395" y="597"/>
                </a:cubicBezTo>
                <a:lnTo>
                  <a:pt x="395" y="1190"/>
                </a:lnTo>
                <a:lnTo>
                  <a:pt x="457" y="1190"/>
                </a:lnTo>
                <a:lnTo>
                  <a:pt x="457" y="629"/>
                </a:lnTo>
                <a:lnTo>
                  <a:pt x="596" y="629"/>
                </a:lnTo>
                <a:cubicBezTo>
                  <a:pt x="677" y="629"/>
                  <a:pt x="712" y="524"/>
                  <a:pt x="712" y="485"/>
                </a:cubicBezTo>
                <a:cubicBezTo>
                  <a:pt x="712" y="467"/>
                  <a:pt x="698" y="454"/>
                  <a:pt x="681" y="454"/>
                </a:cubicBezTo>
                <a:lnTo>
                  <a:pt x="230" y="454"/>
                </a:lnTo>
                <a:close/>
                <a:moveTo>
                  <a:pt x="367" y="287"/>
                </a:moveTo>
                <a:cubicBezTo>
                  <a:pt x="367" y="334"/>
                  <a:pt x="332" y="369"/>
                  <a:pt x="285" y="369"/>
                </a:cubicBezTo>
                <a:cubicBezTo>
                  <a:pt x="238" y="369"/>
                  <a:pt x="203" y="334"/>
                  <a:pt x="203" y="287"/>
                </a:cubicBezTo>
                <a:lnTo>
                  <a:pt x="203" y="259"/>
                </a:lnTo>
                <a:cubicBezTo>
                  <a:pt x="203" y="211"/>
                  <a:pt x="238" y="177"/>
                  <a:pt x="285" y="177"/>
                </a:cubicBezTo>
                <a:cubicBezTo>
                  <a:pt x="332" y="177"/>
                  <a:pt x="367" y="211"/>
                  <a:pt x="367" y="259"/>
                </a:cubicBezTo>
                <a:lnTo>
                  <a:pt x="367" y="287"/>
                </a:lnTo>
                <a:close/>
                <a:moveTo>
                  <a:pt x="429" y="259"/>
                </a:moveTo>
                <a:cubicBezTo>
                  <a:pt x="429" y="177"/>
                  <a:pt x="367" y="115"/>
                  <a:pt x="285" y="115"/>
                </a:cubicBezTo>
                <a:cubicBezTo>
                  <a:pt x="203" y="115"/>
                  <a:pt x="141" y="177"/>
                  <a:pt x="141" y="259"/>
                </a:cubicBezTo>
                <a:lnTo>
                  <a:pt x="141" y="287"/>
                </a:lnTo>
                <a:cubicBezTo>
                  <a:pt x="141" y="369"/>
                  <a:pt x="203" y="431"/>
                  <a:pt x="285" y="431"/>
                </a:cubicBezTo>
                <a:cubicBezTo>
                  <a:pt x="367" y="431"/>
                  <a:pt x="429" y="369"/>
                  <a:pt x="429" y="287"/>
                </a:cubicBezTo>
                <a:lnTo>
                  <a:pt x="429" y="259"/>
                </a:lnTo>
                <a:close/>
                <a:moveTo>
                  <a:pt x="1270" y="375"/>
                </a:moveTo>
                <a:cubicBezTo>
                  <a:pt x="1290" y="427"/>
                  <a:pt x="1300" y="484"/>
                  <a:pt x="1300" y="542"/>
                </a:cubicBezTo>
                <a:cubicBezTo>
                  <a:pt x="1300" y="600"/>
                  <a:pt x="1289" y="656"/>
                  <a:pt x="1270" y="708"/>
                </a:cubicBezTo>
                <a:lnTo>
                  <a:pt x="1120" y="708"/>
                </a:lnTo>
                <a:cubicBezTo>
                  <a:pt x="1129" y="655"/>
                  <a:pt x="1134" y="600"/>
                  <a:pt x="1134" y="541"/>
                </a:cubicBezTo>
                <a:cubicBezTo>
                  <a:pt x="1134" y="483"/>
                  <a:pt x="1129" y="427"/>
                  <a:pt x="1120" y="375"/>
                </a:cubicBezTo>
                <a:lnTo>
                  <a:pt x="1270" y="375"/>
                </a:lnTo>
                <a:close/>
                <a:moveTo>
                  <a:pt x="1106" y="312"/>
                </a:moveTo>
                <a:cubicBezTo>
                  <a:pt x="1083" y="226"/>
                  <a:pt x="1047" y="153"/>
                  <a:pt x="1003" y="99"/>
                </a:cubicBezTo>
                <a:cubicBezTo>
                  <a:pt x="1061" y="122"/>
                  <a:pt x="1115" y="158"/>
                  <a:pt x="1161" y="204"/>
                </a:cubicBezTo>
                <a:cubicBezTo>
                  <a:pt x="1194" y="236"/>
                  <a:pt x="1221" y="273"/>
                  <a:pt x="1242" y="312"/>
                </a:cubicBezTo>
                <a:lnTo>
                  <a:pt x="1106" y="312"/>
                </a:lnTo>
                <a:close/>
                <a:moveTo>
                  <a:pt x="852" y="312"/>
                </a:moveTo>
                <a:lnTo>
                  <a:pt x="852" y="66"/>
                </a:lnTo>
                <a:cubicBezTo>
                  <a:pt x="932" y="86"/>
                  <a:pt x="1002" y="181"/>
                  <a:pt x="1041" y="312"/>
                </a:cubicBezTo>
                <a:lnTo>
                  <a:pt x="852" y="312"/>
                </a:lnTo>
                <a:close/>
                <a:moveTo>
                  <a:pt x="852" y="375"/>
                </a:moveTo>
                <a:lnTo>
                  <a:pt x="1056" y="375"/>
                </a:lnTo>
                <a:cubicBezTo>
                  <a:pt x="1066" y="427"/>
                  <a:pt x="1072" y="483"/>
                  <a:pt x="1072" y="541"/>
                </a:cubicBezTo>
                <a:cubicBezTo>
                  <a:pt x="1072" y="599"/>
                  <a:pt x="1066" y="655"/>
                  <a:pt x="1056" y="708"/>
                </a:cubicBezTo>
                <a:lnTo>
                  <a:pt x="852" y="708"/>
                </a:lnTo>
                <a:lnTo>
                  <a:pt x="852" y="375"/>
                </a:lnTo>
                <a:close/>
                <a:moveTo>
                  <a:pt x="852" y="770"/>
                </a:moveTo>
                <a:lnTo>
                  <a:pt x="1041" y="770"/>
                </a:lnTo>
                <a:cubicBezTo>
                  <a:pt x="1002" y="901"/>
                  <a:pt x="933" y="996"/>
                  <a:pt x="852" y="1016"/>
                </a:cubicBezTo>
                <a:lnTo>
                  <a:pt x="852" y="770"/>
                </a:lnTo>
                <a:close/>
                <a:moveTo>
                  <a:pt x="1106" y="770"/>
                </a:moveTo>
                <a:lnTo>
                  <a:pt x="1242" y="770"/>
                </a:lnTo>
                <a:cubicBezTo>
                  <a:pt x="1189" y="866"/>
                  <a:pt x="1105" y="942"/>
                  <a:pt x="1003" y="984"/>
                </a:cubicBezTo>
                <a:cubicBezTo>
                  <a:pt x="1047" y="930"/>
                  <a:pt x="1083" y="856"/>
                  <a:pt x="1106" y="770"/>
                </a:cubicBezTo>
                <a:close/>
                <a:moveTo>
                  <a:pt x="790" y="1016"/>
                </a:moveTo>
                <a:cubicBezTo>
                  <a:pt x="710" y="996"/>
                  <a:pt x="640" y="903"/>
                  <a:pt x="601" y="770"/>
                </a:cubicBezTo>
                <a:lnTo>
                  <a:pt x="790" y="770"/>
                </a:lnTo>
                <a:lnTo>
                  <a:pt x="790" y="1016"/>
                </a:lnTo>
                <a:close/>
                <a:moveTo>
                  <a:pt x="790" y="312"/>
                </a:moveTo>
                <a:lnTo>
                  <a:pt x="601" y="312"/>
                </a:lnTo>
                <a:cubicBezTo>
                  <a:pt x="640" y="180"/>
                  <a:pt x="711" y="86"/>
                  <a:pt x="790" y="66"/>
                </a:cubicBezTo>
                <a:lnTo>
                  <a:pt x="790" y="312"/>
                </a:lnTo>
                <a:close/>
                <a:moveTo>
                  <a:pt x="1205" y="160"/>
                </a:moveTo>
                <a:cubicBezTo>
                  <a:pt x="1110" y="65"/>
                  <a:pt x="985" y="10"/>
                  <a:pt x="852" y="3"/>
                </a:cubicBezTo>
                <a:cubicBezTo>
                  <a:pt x="842" y="1"/>
                  <a:pt x="832" y="0"/>
                  <a:pt x="821" y="0"/>
                </a:cubicBezTo>
                <a:cubicBezTo>
                  <a:pt x="811" y="0"/>
                  <a:pt x="800" y="1"/>
                  <a:pt x="790" y="3"/>
                </a:cubicBezTo>
                <a:cubicBezTo>
                  <a:pt x="662" y="11"/>
                  <a:pt x="542" y="62"/>
                  <a:pt x="449" y="152"/>
                </a:cubicBezTo>
                <a:lnTo>
                  <a:pt x="492" y="197"/>
                </a:lnTo>
                <a:cubicBezTo>
                  <a:pt x="535" y="155"/>
                  <a:pt x="585" y="123"/>
                  <a:pt x="638" y="101"/>
                </a:cubicBezTo>
                <a:cubicBezTo>
                  <a:pt x="595" y="154"/>
                  <a:pt x="560" y="227"/>
                  <a:pt x="537" y="312"/>
                </a:cubicBezTo>
                <a:lnTo>
                  <a:pt x="454" y="312"/>
                </a:lnTo>
                <a:lnTo>
                  <a:pt x="454" y="375"/>
                </a:lnTo>
                <a:lnTo>
                  <a:pt x="523" y="375"/>
                </a:lnTo>
                <a:cubicBezTo>
                  <a:pt x="520" y="391"/>
                  <a:pt x="517" y="407"/>
                  <a:pt x="515" y="424"/>
                </a:cubicBezTo>
                <a:lnTo>
                  <a:pt x="577" y="432"/>
                </a:lnTo>
                <a:cubicBezTo>
                  <a:pt x="579" y="412"/>
                  <a:pt x="583" y="393"/>
                  <a:pt x="586" y="375"/>
                </a:cubicBezTo>
                <a:lnTo>
                  <a:pt x="790" y="375"/>
                </a:lnTo>
                <a:lnTo>
                  <a:pt x="790" y="708"/>
                </a:lnTo>
                <a:lnTo>
                  <a:pt x="586" y="708"/>
                </a:lnTo>
                <a:cubicBezTo>
                  <a:pt x="583" y="689"/>
                  <a:pt x="579" y="670"/>
                  <a:pt x="577" y="650"/>
                </a:cubicBezTo>
                <a:lnTo>
                  <a:pt x="515" y="658"/>
                </a:lnTo>
                <a:cubicBezTo>
                  <a:pt x="517" y="675"/>
                  <a:pt x="520" y="691"/>
                  <a:pt x="523" y="708"/>
                </a:cubicBezTo>
                <a:lnTo>
                  <a:pt x="483" y="708"/>
                </a:lnTo>
                <a:lnTo>
                  <a:pt x="483" y="770"/>
                </a:lnTo>
                <a:lnTo>
                  <a:pt x="537" y="770"/>
                </a:lnTo>
                <a:cubicBezTo>
                  <a:pt x="560" y="857"/>
                  <a:pt x="596" y="931"/>
                  <a:pt x="641" y="985"/>
                </a:cubicBezTo>
                <a:cubicBezTo>
                  <a:pt x="597" y="967"/>
                  <a:pt x="555" y="943"/>
                  <a:pt x="518" y="912"/>
                </a:cubicBezTo>
                <a:lnTo>
                  <a:pt x="478" y="960"/>
                </a:lnTo>
                <a:cubicBezTo>
                  <a:pt x="574" y="1039"/>
                  <a:pt x="696" y="1082"/>
                  <a:pt x="821" y="1082"/>
                </a:cubicBezTo>
                <a:lnTo>
                  <a:pt x="821" y="1082"/>
                </a:lnTo>
                <a:lnTo>
                  <a:pt x="821" y="1082"/>
                </a:lnTo>
                <a:cubicBezTo>
                  <a:pt x="823" y="1082"/>
                  <a:pt x="825" y="1082"/>
                  <a:pt x="827" y="1082"/>
                </a:cubicBezTo>
                <a:cubicBezTo>
                  <a:pt x="1122" y="1078"/>
                  <a:pt x="1362" y="838"/>
                  <a:pt x="1362" y="542"/>
                </a:cubicBezTo>
                <a:cubicBezTo>
                  <a:pt x="1363" y="398"/>
                  <a:pt x="1307" y="262"/>
                  <a:pt x="1205" y="16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6" name="Google Shape;696;p113"/>
          <p:cNvSpPr/>
          <p:nvPr/>
        </p:nvSpPr>
        <p:spPr>
          <a:xfrm>
            <a:off x="9758101" y="5597368"/>
            <a:ext cx="477837" cy="436562"/>
          </a:xfrm>
          <a:custGeom>
            <a:rect b="b" l="l" r="r" t="t"/>
            <a:pathLst>
              <a:path extrusionOk="0" h="1211" w="1329">
                <a:moveTo>
                  <a:pt x="230" y="697"/>
                </a:moveTo>
                <a:cubicBezTo>
                  <a:pt x="205" y="746"/>
                  <a:pt x="187" y="793"/>
                  <a:pt x="171" y="836"/>
                </a:cubicBezTo>
                <a:cubicBezTo>
                  <a:pt x="104" y="692"/>
                  <a:pt x="103" y="526"/>
                  <a:pt x="167" y="382"/>
                </a:cubicBezTo>
                <a:cubicBezTo>
                  <a:pt x="159" y="484"/>
                  <a:pt x="181" y="594"/>
                  <a:pt x="230" y="697"/>
                </a:cubicBezTo>
                <a:close/>
                <a:moveTo>
                  <a:pt x="224" y="865"/>
                </a:moveTo>
                <a:cubicBezTo>
                  <a:pt x="237" y="832"/>
                  <a:pt x="250" y="797"/>
                  <a:pt x="265" y="762"/>
                </a:cubicBezTo>
                <a:cubicBezTo>
                  <a:pt x="294" y="810"/>
                  <a:pt x="330" y="856"/>
                  <a:pt x="371" y="897"/>
                </a:cubicBezTo>
                <a:cubicBezTo>
                  <a:pt x="417" y="943"/>
                  <a:pt x="469" y="982"/>
                  <a:pt x="523" y="1013"/>
                </a:cubicBezTo>
                <a:cubicBezTo>
                  <a:pt x="476" y="1041"/>
                  <a:pt x="432" y="1061"/>
                  <a:pt x="393" y="1077"/>
                </a:cubicBezTo>
                <a:cubicBezTo>
                  <a:pt x="352" y="1054"/>
                  <a:pt x="313" y="1025"/>
                  <a:pt x="279" y="990"/>
                </a:cubicBezTo>
                <a:cubicBezTo>
                  <a:pt x="252" y="964"/>
                  <a:pt x="229" y="935"/>
                  <a:pt x="209" y="905"/>
                </a:cubicBezTo>
                <a:cubicBezTo>
                  <a:pt x="214" y="892"/>
                  <a:pt x="219" y="878"/>
                  <a:pt x="224" y="865"/>
                </a:cubicBezTo>
                <a:close/>
                <a:moveTo>
                  <a:pt x="464" y="1112"/>
                </a:moveTo>
                <a:cubicBezTo>
                  <a:pt x="502" y="1094"/>
                  <a:pt x="542" y="1073"/>
                  <a:pt x="585" y="1045"/>
                </a:cubicBezTo>
                <a:cubicBezTo>
                  <a:pt x="670" y="1084"/>
                  <a:pt x="759" y="1104"/>
                  <a:pt x="844" y="1104"/>
                </a:cubicBezTo>
                <a:cubicBezTo>
                  <a:pt x="859" y="1104"/>
                  <a:pt x="873" y="1104"/>
                  <a:pt x="886" y="1102"/>
                </a:cubicBezTo>
                <a:cubicBezTo>
                  <a:pt x="817" y="1133"/>
                  <a:pt x="742" y="1150"/>
                  <a:pt x="664" y="1150"/>
                </a:cubicBezTo>
                <a:cubicBezTo>
                  <a:pt x="594" y="1150"/>
                  <a:pt x="527" y="1137"/>
                  <a:pt x="464" y="1112"/>
                </a:cubicBezTo>
                <a:close/>
                <a:moveTo>
                  <a:pt x="1111" y="725"/>
                </a:moveTo>
                <a:cubicBezTo>
                  <a:pt x="1132" y="714"/>
                  <a:pt x="1152" y="701"/>
                  <a:pt x="1169" y="684"/>
                </a:cubicBezTo>
                <a:cubicBezTo>
                  <a:pt x="1185" y="669"/>
                  <a:pt x="1197" y="651"/>
                  <a:pt x="1207" y="632"/>
                </a:cubicBezTo>
                <a:cubicBezTo>
                  <a:pt x="1201" y="757"/>
                  <a:pt x="1153" y="880"/>
                  <a:pt x="1061" y="977"/>
                </a:cubicBezTo>
                <a:cubicBezTo>
                  <a:pt x="1097" y="899"/>
                  <a:pt x="1114" y="812"/>
                  <a:pt x="1111" y="725"/>
                </a:cubicBezTo>
                <a:close/>
                <a:moveTo>
                  <a:pt x="635" y="62"/>
                </a:moveTo>
                <a:cubicBezTo>
                  <a:pt x="617" y="72"/>
                  <a:pt x="599" y="84"/>
                  <a:pt x="584" y="99"/>
                </a:cubicBezTo>
                <a:cubicBezTo>
                  <a:pt x="567" y="117"/>
                  <a:pt x="553" y="137"/>
                  <a:pt x="542" y="158"/>
                </a:cubicBezTo>
                <a:cubicBezTo>
                  <a:pt x="454" y="156"/>
                  <a:pt x="368" y="174"/>
                  <a:pt x="289" y="210"/>
                </a:cubicBezTo>
                <a:cubicBezTo>
                  <a:pt x="384" y="120"/>
                  <a:pt x="505" y="68"/>
                  <a:pt x="635" y="62"/>
                </a:cubicBezTo>
                <a:close/>
                <a:moveTo>
                  <a:pt x="242" y="306"/>
                </a:moveTo>
                <a:cubicBezTo>
                  <a:pt x="324" y="249"/>
                  <a:pt x="421" y="219"/>
                  <a:pt x="520" y="219"/>
                </a:cubicBezTo>
                <a:cubicBezTo>
                  <a:pt x="512" y="257"/>
                  <a:pt x="511" y="298"/>
                  <a:pt x="518" y="342"/>
                </a:cubicBezTo>
                <a:cubicBezTo>
                  <a:pt x="521" y="358"/>
                  <a:pt x="525" y="374"/>
                  <a:pt x="530" y="390"/>
                </a:cubicBezTo>
                <a:cubicBezTo>
                  <a:pt x="471" y="425"/>
                  <a:pt x="409" y="469"/>
                  <a:pt x="352" y="527"/>
                </a:cubicBezTo>
                <a:cubicBezTo>
                  <a:pt x="317" y="561"/>
                  <a:pt x="290" y="597"/>
                  <a:pt x="267" y="633"/>
                </a:cubicBezTo>
                <a:cubicBezTo>
                  <a:pt x="222" y="522"/>
                  <a:pt x="213" y="406"/>
                  <a:pt x="242" y="306"/>
                </a:cubicBezTo>
                <a:close/>
                <a:moveTo>
                  <a:pt x="414" y="854"/>
                </a:moveTo>
                <a:cubicBezTo>
                  <a:pt x="366" y="807"/>
                  <a:pt x="327" y="754"/>
                  <a:pt x="297" y="699"/>
                </a:cubicBezTo>
                <a:cubicBezTo>
                  <a:pt x="322" y="655"/>
                  <a:pt x="353" y="611"/>
                  <a:pt x="395" y="569"/>
                </a:cubicBezTo>
                <a:cubicBezTo>
                  <a:pt x="445" y="519"/>
                  <a:pt x="499" y="480"/>
                  <a:pt x="551" y="448"/>
                </a:cubicBezTo>
                <a:cubicBezTo>
                  <a:pt x="576" y="505"/>
                  <a:pt x="614" y="559"/>
                  <a:pt x="661" y="607"/>
                </a:cubicBezTo>
                <a:cubicBezTo>
                  <a:pt x="709" y="654"/>
                  <a:pt x="764" y="692"/>
                  <a:pt x="822" y="718"/>
                </a:cubicBezTo>
                <a:cubicBezTo>
                  <a:pt x="790" y="770"/>
                  <a:pt x="751" y="825"/>
                  <a:pt x="700" y="875"/>
                </a:cubicBezTo>
                <a:cubicBezTo>
                  <a:pt x="660" y="916"/>
                  <a:pt x="619" y="949"/>
                  <a:pt x="580" y="976"/>
                </a:cubicBezTo>
                <a:cubicBezTo>
                  <a:pt x="521" y="945"/>
                  <a:pt x="464" y="905"/>
                  <a:pt x="414" y="854"/>
                </a:cubicBezTo>
                <a:close/>
                <a:moveTo>
                  <a:pt x="1045" y="464"/>
                </a:moveTo>
                <a:cubicBezTo>
                  <a:pt x="1065" y="444"/>
                  <a:pt x="1074" y="416"/>
                  <a:pt x="1074" y="387"/>
                </a:cubicBezTo>
                <a:cubicBezTo>
                  <a:pt x="1111" y="394"/>
                  <a:pt x="1143" y="407"/>
                  <a:pt x="1170" y="425"/>
                </a:cubicBezTo>
                <a:cubicBezTo>
                  <a:pt x="1191" y="509"/>
                  <a:pt x="1178" y="590"/>
                  <a:pt x="1126" y="642"/>
                </a:cubicBezTo>
                <a:cubicBezTo>
                  <a:pt x="1120" y="648"/>
                  <a:pt x="1112" y="654"/>
                  <a:pt x="1104" y="659"/>
                </a:cubicBezTo>
                <a:cubicBezTo>
                  <a:pt x="1094" y="594"/>
                  <a:pt x="1073" y="529"/>
                  <a:pt x="1039" y="468"/>
                </a:cubicBezTo>
                <a:cubicBezTo>
                  <a:pt x="1041" y="467"/>
                  <a:pt x="1043" y="465"/>
                  <a:pt x="1045" y="464"/>
                </a:cubicBezTo>
                <a:close/>
                <a:moveTo>
                  <a:pt x="985" y="695"/>
                </a:moveTo>
                <a:cubicBezTo>
                  <a:pt x="960" y="695"/>
                  <a:pt x="935" y="691"/>
                  <a:pt x="909" y="685"/>
                </a:cubicBezTo>
                <a:cubicBezTo>
                  <a:pt x="948" y="606"/>
                  <a:pt x="970" y="536"/>
                  <a:pt x="981" y="493"/>
                </a:cubicBezTo>
                <a:cubicBezTo>
                  <a:pt x="982" y="492"/>
                  <a:pt x="983" y="492"/>
                  <a:pt x="984" y="492"/>
                </a:cubicBezTo>
                <a:cubicBezTo>
                  <a:pt x="1018" y="553"/>
                  <a:pt x="1040" y="619"/>
                  <a:pt x="1048" y="686"/>
                </a:cubicBezTo>
                <a:cubicBezTo>
                  <a:pt x="1028" y="691"/>
                  <a:pt x="1007" y="695"/>
                  <a:pt x="985" y="695"/>
                </a:cubicBezTo>
                <a:close/>
                <a:moveTo>
                  <a:pt x="1002" y="421"/>
                </a:moveTo>
                <a:cubicBezTo>
                  <a:pt x="992" y="431"/>
                  <a:pt x="978" y="433"/>
                  <a:pt x="968" y="433"/>
                </a:cubicBezTo>
                <a:cubicBezTo>
                  <a:pt x="939" y="433"/>
                  <a:pt x="905" y="417"/>
                  <a:pt x="878" y="390"/>
                </a:cubicBezTo>
                <a:cubicBezTo>
                  <a:pt x="837" y="349"/>
                  <a:pt x="823" y="291"/>
                  <a:pt x="848" y="266"/>
                </a:cubicBezTo>
                <a:cubicBezTo>
                  <a:pt x="858" y="256"/>
                  <a:pt x="872" y="254"/>
                  <a:pt x="882" y="254"/>
                </a:cubicBezTo>
                <a:cubicBezTo>
                  <a:pt x="911" y="254"/>
                  <a:pt x="944" y="270"/>
                  <a:pt x="971" y="297"/>
                </a:cubicBezTo>
                <a:cubicBezTo>
                  <a:pt x="1013" y="339"/>
                  <a:pt x="1027" y="396"/>
                  <a:pt x="1002" y="421"/>
                </a:cubicBezTo>
                <a:close/>
                <a:moveTo>
                  <a:pt x="627" y="142"/>
                </a:moveTo>
                <a:cubicBezTo>
                  <a:pt x="661" y="107"/>
                  <a:pt x="710" y="88"/>
                  <a:pt x="768" y="88"/>
                </a:cubicBezTo>
                <a:cubicBezTo>
                  <a:pt x="793" y="88"/>
                  <a:pt x="818" y="92"/>
                  <a:pt x="844" y="99"/>
                </a:cubicBezTo>
                <a:cubicBezTo>
                  <a:pt x="862" y="126"/>
                  <a:pt x="875" y="158"/>
                  <a:pt x="882" y="194"/>
                </a:cubicBezTo>
                <a:lnTo>
                  <a:pt x="882" y="194"/>
                </a:lnTo>
                <a:cubicBezTo>
                  <a:pt x="851" y="194"/>
                  <a:pt x="824" y="204"/>
                  <a:pt x="805" y="224"/>
                </a:cubicBezTo>
                <a:cubicBezTo>
                  <a:pt x="803" y="226"/>
                  <a:pt x="802" y="228"/>
                  <a:pt x="801" y="229"/>
                </a:cubicBezTo>
                <a:cubicBezTo>
                  <a:pt x="740" y="196"/>
                  <a:pt x="674" y="175"/>
                  <a:pt x="608" y="165"/>
                </a:cubicBezTo>
                <a:cubicBezTo>
                  <a:pt x="613" y="157"/>
                  <a:pt x="619" y="149"/>
                  <a:pt x="627" y="142"/>
                </a:cubicBezTo>
                <a:close/>
                <a:moveTo>
                  <a:pt x="836" y="433"/>
                </a:moveTo>
                <a:cubicBezTo>
                  <a:pt x="861" y="458"/>
                  <a:pt x="891" y="475"/>
                  <a:pt x="921" y="485"/>
                </a:cubicBezTo>
                <a:cubicBezTo>
                  <a:pt x="911" y="524"/>
                  <a:pt x="889" y="590"/>
                  <a:pt x="851" y="665"/>
                </a:cubicBezTo>
                <a:cubicBezTo>
                  <a:pt x="799" y="642"/>
                  <a:pt x="748" y="608"/>
                  <a:pt x="704" y="564"/>
                </a:cubicBezTo>
                <a:cubicBezTo>
                  <a:pt x="660" y="520"/>
                  <a:pt x="626" y="471"/>
                  <a:pt x="604" y="419"/>
                </a:cubicBezTo>
                <a:cubicBezTo>
                  <a:pt x="678" y="381"/>
                  <a:pt x="744" y="360"/>
                  <a:pt x="783" y="349"/>
                </a:cubicBezTo>
                <a:cubicBezTo>
                  <a:pt x="793" y="378"/>
                  <a:pt x="810" y="407"/>
                  <a:pt x="836" y="433"/>
                </a:cubicBezTo>
                <a:close/>
                <a:moveTo>
                  <a:pt x="577" y="332"/>
                </a:moveTo>
                <a:cubicBezTo>
                  <a:pt x="571" y="292"/>
                  <a:pt x="572" y="255"/>
                  <a:pt x="581" y="222"/>
                </a:cubicBezTo>
                <a:cubicBezTo>
                  <a:pt x="649" y="229"/>
                  <a:pt x="715" y="250"/>
                  <a:pt x="777" y="285"/>
                </a:cubicBezTo>
                <a:cubicBezTo>
                  <a:pt x="776" y="286"/>
                  <a:pt x="776" y="287"/>
                  <a:pt x="776" y="289"/>
                </a:cubicBezTo>
                <a:cubicBezTo>
                  <a:pt x="732" y="300"/>
                  <a:pt x="662" y="322"/>
                  <a:pt x="584" y="361"/>
                </a:cubicBezTo>
                <a:cubicBezTo>
                  <a:pt x="581" y="351"/>
                  <a:pt x="579" y="342"/>
                  <a:pt x="577" y="332"/>
                </a:cubicBezTo>
                <a:close/>
                <a:moveTo>
                  <a:pt x="643" y="1005"/>
                </a:moveTo>
                <a:cubicBezTo>
                  <a:pt x="676" y="980"/>
                  <a:pt x="709" y="951"/>
                  <a:pt x="743" y="918"/>
                </a:cubicBezTo>
                <a:cubicBezTo>
                  <a:pt x="801" y="860"/>
                  <a:pt x="845" y="798"/>
                  <a:pt x="880" y="739"/>
                </a:cubicBezTo>
                <a:cubicBezTo>
                  <a:pt x="915" y="749"/>
                  <a:pt x="951" y="755"/>
                  <a:pt x="985" y="755"/>
                </a:cubicBezTo>
                <a:cubicBezTo>
                  <a:pt x="1008" y="755"/>
                  <a:pt x="1030" y="752"/>
                  <a:pt x="1051" y="747"/>
                </a:cubicBezTo>
                <a:cubicBezTo>
                  <a:pt x="1051" y="847"/>
                  <a:pt x="1021" y="946"/>
                  <a:pt x="964" y="1028"/>
                </a:cubicBezTo>
                <a:cubicBezTo>
                  <a:pt x="866" y="1056"/>
                  <a:pt x="752" y="1048"/>
                  <a:pt x="643" y="1005"/>
                </a:cubicBezTo>
                <a:close/>
                <a:moveTo>
                  <a:pt x="1139" y="343"/>
                </a:moveTo>
                <a:cubicBezTo>
                  <a:pt x="1115" y="335"/>
                  <a:pt x="1089" y="328"/>
                  <a:pt x="1061" y="324"/>
                </a:cubicBezTo>
                <a:cubicBezTo>
                  <a:pt x="1051" y="300"/>
                  <a:pt x="1035" y="276"/>
                  <a:pt x="1014" y="255"/>
                </a:cubicBezTo>
                <a:cubicBezTo>
                  <a:pt x="993" y="234"/>
                  <a:pt x="970" y="219"/>
                  <a:pt x="945" y="208"/>
                </a:cubicBezTo>
                <a:cubicBezTo>
                  <a:pt x="941" y="180"/>
                  <a:pt x="935" y="154"/>
                  <a:pt x="926" y="130"/>
                </a:cubicBezTo>
                <a:cubicBezTo>
                  <a:pt x="947" y="141"/>
                  <a:pt x="969" y="154"/>
                  <a:pt x="989" y="168"/>
                </a:cubicBezTo>
                <a:cubicBezTo>
                  <a:pt x="990" y="169"/>
                  <a:pt x="990" y="169"/>
                  <a:pt x="991" y="170"/>
                </a:cubicBezTo>
                <a:cubicBezTo>
                  <a:pt x="999" y="176"/>
                  <a:pt x="1007" y="182"/>
                  <a:pt x="1016" y="189"/>
                </a:cubicBezTo>
                <a:cubicBezTo>
                  <a:pt x="1027" y="199"/>
                  <a:pt x="1039" y="209"/>
                  <a:pt x="1049" y="220"/>
                </a:cubicBezTo>
                <a:cubicBezTo>
                  <a:pt x="1060" y="231"/>
                  <a:pt x="1070" y="242"/>
                  <a:pt x="1080" y="254"/>
                </a:cubicBezTo>
                <a:cubicBezTo>
                  <a:pt x="1087" y="262"/>
                  <a:pt x="1093" y="270"/>
                  <a:pt x="1100" y="279"/>
                </a:cubicBezTo>
                <a:cubicBezTo>
                  <a:pt x="1100" y="279"/>
                  <a:pt x="1100" y="280"/>
                  <a:pt x="1101" y="280"/>
                </a:cubicBezTo>
                <a:cubicBezTo>
                  <a:pt x="1115" y="301"/>
                  <a:pt x="1128" y="322"/>
                  <a:pt x="1139" y="343"/>
                </a:cubicBezTo>
                <a:close/>
                <a:moveTo>
                  <a:pt x="1092" y="177"/>
                </a:moveTo>
                <a:cubicBezTo>
                  <a:pt x="1092" y="177"/>
                  <a:pt x="1092" y="177"/>
                  <a:pt x="1091" y="177"/>
                </a:cubicBezTo>
                <a:cubicBezTo>
                  <a:pt x="1090" y="175"/>
                  <a:pt x="1088" y="174"/>
                  <a:pt x="1086" y="172"/>
                </a:cubicBezTo>
                <a:cubicBezTo>
                  <a:pt x="972" y="61"/>
                  <a:pt x="823" y="0"/>
                  <a:pt x="664" y="0"/>
                </a:cubicBezTo>
                <a:cubicBezTo>
                  <a:pt x="502" y="0"/>
                  <a:pt x="350" y="63"/>
                  <a:pt x="236" y="177"/>
                </a:cubicBezTo>
                <a:cubicBezTo>
                  <a:pt x="0" y="413"/>
                  <a:pt x="0" y="797"/>
                  <a:pt x="236" y="1033"/>
                </a:cubicBezTo>
                <a:cubicBezTo>
                  <a:pt x="350" y="1147"/>
                  <a:pt x="502" y="1210"/>
                  <a:pt x="664" y="1210"/>
                </a:cubicBezTo>
                <a:cubicBezTo>
                  <a:pt x="823" y="1210"/>
                  <a:pt x="972" y="1149"/>
                  <a:pt x="1085" y="1039"/>
                </a:cubicBezTo>
                <a:cubicBezTo>
                  <a:pt x="1086" y="1039"/>
                  <a:pt x="1086" y="1039"/>
                  <a:pt x="1087" y="1038"/>
                </a:cubicBezTo>
                <a:lnTo>
                  <a:pt x="1086" y="1038"/>
                </a:lnTo>
                <a:cubicBezTo>
                  <a:pt x="1088" y="1036"/>
                  <a:pt x="1090" y="1035"/>
                  <a:pt x="1092" y="1033"/>
                </a:cubicBezTo>
                <a:cubicBezTo>
                  <a:pt x="1328" y="797"/>
                  <a:pt x="1328" y="413"/>
                  <a:pt x="1092" y="1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13"/>
          <p:cNvSpPr/>
          <p:nvPr/>
        </p:nvSpPr>
        <p:spPr>
          <a:xfrm>
            <a:off x="9775245" y="1629886"/>
            <a:ext cx="455612" cy="398462"/>
          </a:xfrm>
          <a:custGeom>
            <a:rect b="b" l="l" r="r" t="t"/>
            <a:pathLst>
              <a:path extrusionOk="0" h="1107" w="1265">
                <a:moveTo>
                  <a:pt x="929" y="1049"/>
                </a:moveTo>
                <a:lnTo>
                  <a:pt x="929" y="201"/>
                </a:lnTo>
                <a:cubicBezTo>
                  <a:pt x="929" y="190"/>
                  <a:pt x="932" y="182"/>
                  <a:pt x="934" y="180"/>
                </a:cubicBezTo>
                <a:lnTo>
                  <a:pt x="1092" y="180"/>
                </a:lnTo>
                <a:cubicBezTo>
                  <a:pt x="1094" y="182"/>
                  <a:pt x="1097" y="190"/>
                  <a:pt x="1097" y="201"/>
                </a:cubicBezTo>
                <a:lnTo>
                  <a:pt x="1097" y="1049"/>
                </a:lnTo>
                <a:lnTo>
                  <a:pt x="929" y="1049"/>
                </a:lnTo>
                <a:close/>
                <a:moveTo>
                  <a:pt x="564" y="1049"/>
                </a:moveTo>
                <a:lnTo>
                  <a:pt x="564" y="512"/>
                </a:lnTo>
                <a:cubicBezTo>
                  <a:pt x="564" y="501"/>
                  <a:pt x="567" y="493"/>
                  <a:pt x="569" y="491"/>
                </a:cubicBezTo>
                <a:lnTo>
                  <a:pt x="727" y="491"/>
                </a:lnTo>
                <a:cubicBezTo>
                  <a:pt x="729" y="493"/>
                  <a:pt x="732" y="501"/>
                  <a:pt x="732" y="512"/>
                </a:cubicBezTo>
                <a:lnTo>
                  <a:pt x="732" y="1049"/>
                </a:lnTo>
                <a:lnTo>
                  <a:pt x="564" y="1049"/>
                </a:lnTo>
                <a:close/>
                <a:moveTo>
                  <a:pt x="200" y="1049"/>
                </a:moveTo>
                <a:lnTo>
                  <a:pt x="200" y="233"/>
                </a:lnTo>
                <a:cubicBezTo>
                  <a:pt x="200" y="222"/>
                  <a:pt x="203" y="215"/>
                  <a:pt x="205" y="212"/>
                </a:cubicBezTo>
                <a:lnTo>
                  <a:pt x="363" y="212"/>
                </a:lnTo>
                <a:cubicBezTo>
                  <a:pt x="365" y="215"/>
                  <a:pt x="368" y="222"/>
                  <a:pt x="368" y="233"/>
                </a:cubicBezTo>
                <a:lnTo>
                  <a:pt x="368" y="1049"/>
                </a:lnTo>
                <a:lnTo>
                  <a:pt x="200" y="1049"/>
                </a:lnTo>
                <a:close/>
                <a:moveTo>
                  <a:pt x="1236" y="1049"/>
                </a:moveTo>
                <a:lnTo>
                  <a:pt x="1154" y="1049"/>
                </a:lnTo>
                <a:lnTo>
                  <a:pt x="1154" y="201"/>
                </a:lnTo>
                <a:cubicBezTo>
                  <a:pt x="1154" y="157"/>
                  <a:pt x="1128" y="123"/>
                  <a:pt x="1095" y="123"/>
                </a:cubicBezTo>
                <a:lnTo>
                  <a:pt x="931" y="123"/>
                </a:lnTo>
                <a:cubicBezTo>
                  <a:pt x="898" y="123"/>
                  <a:pt x="872" y="157"/>
                  <a:pt x="872" y="201"/>
                </a:cubicBezTo>
                <a:lnTo>
                  <a:pt x="872" y="1049"/>
                </a:lnTo>
                <a:lnTo>
                  <a:pt x="789" y="1049"/>
                </a:lnTo>
                <a:lnTo>
                  <a:pt x="789" y="512"/>
                </a:lnTo>
                <a:cubicBezTo>
                  <a:pt x="789" y="468"/>
                  <a:pt x="763" y="434"/>
                  <a:pt x="730" y="434"/>
                </a:cubicBezTo>
                <a:lnTo>
                  <a:pt x="566" y="434"/>
                </a:lnTo>
                <a:cubicBezTo>
                  <a:pt x="533" y="434"/>
                  <a:pt x="507" y="468"/>
                  <a:pt x="507" y="512"/>
                </a:cubicBezTo>
                <a:lnTo>
                  <a:pt x="507" y="1049"/>
                </a:lnTo>
                <a:lnTo>
                  <a:pt x="424" y="1049"/>
                </a:lnTo>
                <a:lnTo>
                  <a:pt x="424" y="233"/>
                </a:lnTo>
                <a:cubicBezTo>
                  <a:pt x="424" y="189"/>
                  <a:pt x="398" y="155"/>
                  <a:pt x="366" y="155"/>
                </a:cubicBezTo>
                <a:lnTo>
                  <a:pt x="202" y="155"/>
                </a:lnTo>
                <a:cubicBezTo>
                  <a:pt x="169" y="155"/>
                  <a:pt x="143" y="189"/>
                  <a:pt x="143" y="233"/>
                </a:cubicBezTo>
                <a:lnTo>
                  <a:pt x="143" y="1049"/>
                </a:lnTo>
                <a:lnTo>
                  <a:pt x="56" y="1049"/>
                </a:lnTo>
                <a:lnTo>
                  <a:pt x="56" y="28"/>
                </a:ln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lnTo>
                  <a:pt x="0" y="1077"/>
                </a:lnTo>
                <a:cubicBezTo>
                  <a:pt x="0" y="1093"/>
                  <a:pt x="12" y="1106"/>
                  <a:pt x="28" y="1106"/>
                </a:cubicBezTo>
                <a:lnTo>
                  <a:pt x="1236" y="1106"/>
                </a:lnTo>
                <a:cubicBezTo>
                  <a:pt x="1252" y="1106"/>
                  <a:pt x="1264" y="1093"/>
                  <a:pt x="1264" y="1077"/>
                </a:cubicBezTo>
                <a:cubicBezTo>
                  <a:pt x="1264" y="1062"/>
                  <a:pt x="1252" y="1049"/>
                  <a:pt x="1236" y="104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8" name="Google Shape;698;p113"/>
          <p:cNvSpPr/>
          <p:nvPr/>
        </p:nvSpPr>
        <p:spPr>
          <a:xfrm>
            <a:off x="8724483" y="1612424"/>
            <a:ext cx="387350" cy="433387"/>
          </a:xfrm>
          <a:custGeom>
            <a:rect b="b" l="l" r="r" t="t"/>
            <a:pathLst>
              <a:path extrusionOk="0" h="1203" w="1076">
                <a:moveTo>
                  <a:pt x="814" y="603"/>
                </a:moveTo>
                <a:lnTo>
                  <a:pt x="991" y="603"/>
                </a:lnTo>
                <a:lnTo>
                  <a:pt x="991" y="1145"/>
                </a:lnTo>
                <a:lnTo>
                  <a:pt x="814" y="1145"/>
                </a:lnTo>
                <a:lnTo>
                  <a:pt x="814" y="603"/>
                </a:lnTo>
                <a:close/>
                <a:moveTo>
                  <a:pt x="757" y="1174"/>
                </a:moveTo>
                <a:cubicBezTo>
                  <a:pt x="757" y="1189"/>
                  <a:pt x="770" y="1202"/>
                  <a:pt x="786" y="1202"/>
                </a:cubicBezTo>
                <a:lnTo>
                  <a:pt x="1020" y="1202"/>
                </a:lnTo>
                <a:cubicBezTo>
                  <a:pt x="1036" y="1202"/>
                  <a:pt x="1049" y="1189"/>
                  <a:pt x="1049" y="1174"/>
                </a:cubicBezTo>
                <a:lnTo>
                  <a:pt x="1049" y="576"/>
                </a:lnTo>
                <a:cubicBezTo>
                  <a:pt x="1049" y="560"/>
                  <a:pt x="1036" y="547"/>
                  <a:pt x="1020" y="547"/>
                </a:cubicBezTo>
                <a:lnTo>
                  <a:pt x="786" y="547"/>
                </a:lnTo>
                <a:cubicBezTo>
                  <a:pt x="770" y="547"/>
                  <a:pt x="757" y="560"/>
                  <a:pt x="757" y="576"/>
                </a:cubicBezTo>
                <a:lnTo>
                  <a:pt x="757" y="1174"/>
                </a:lnTo>
                <a:close/>
                <a:moveTo>
                  <a:pt x="477" y="734"/>
                </a:moveTo>
                <a:lnTo>
                  <a:pt x="653" y="734"/>
                </a:lnTo>
                <a:lnTo>
                  <a:pt x="653" y="1145"/>
                </a:lnTo>
                <a:lnTo>
                  <a:pt x="477" y="1145"/>
                </a:lnTo>
                <a:lnTo>
                  <a:pt x="477" y="734"/>
                </a:lnTo>
                <a:close/>
                <a:moveTo>
                  <a:pt x="420" y="1174"/>
                </a:moveTo>
                <a:cubicBezTo>
                  <a:pt x="420" y="1189"/>
                  <a:pt x="432" y="1202"/>
                  <a:pt x="448" y="1202"/>
                </a:cubicBezTo>
                <a:lnTo>
                  <a:pt x="682" y="1202"/>
                </a:lnTo>
                <a:cubicBezTo>
                  <a:pt x="697" y="1202"/>
                  <a:pt x="710" y="1189"/>
                  <a:pt x="710" y="1174"/>
                </a:cubicBezTo>
                <a:lnTo>
                  <a:pt x="710" y="705"/>
                </a:lnTo>
                <a:cubicBezTo>
                  <a:pt x="710" y="689"/>
                  <a:pt x="697" y="676"/>
                  <a:pt x="682" y="676"/>
                </a:cubicBezTo>
                <a:lnTo>
                  <a:pt x="448" y="676"/>
                </a:lnTo>
                <a:cubicBezTo>
                  <a:pt x="432" y="676"/>
                  <a:pt x="420" y="689"/>
                  <a:pt x="420" y="705"/>
                </a:cubicBezTo>
                <a:lnTo>
                  <a:pt x="420" y="1174"/>
                </a:lnTo>
                <a:close/>
                <a:moveTo>
                  <a:pt x="138" y="864"/>
                </a:moveTo>
                <a:lnTo>
                  <a:pt x="315" y="864"/>
                </a:lnTo>
                <a:lnTo>
                  <a:pt x="315" y="1145"/>
                </a:lnTo>
                <a:lnTo>
                  <a:pt x="138" y="1145"/>
                </a:lnTo>
                <a:lnTo>
                  <a:pt x="138" y="864"/>
                </a:lnTo>
                <a:close/>
                <a:moveTo>
                  <a:pt x="81" y="1174"/>
                </a:moveTo>
                <a:cubicBezTo>
                  <a:pt x="81" y="1189"/>
                  <a:pt x="94" y="1202"/>
                  <a:pt x="110" y="1202"/>
                </a:cubicBezTo>
                <a:lnTo>
                  <a:pt x="344" y="1202"/>
                </a:lnTo>
                <a:cubicBezTo>
                  <a:pt x="360" y="1202"/>
                  <a:pt x="373" y="1189"/>
                  <a:pt x="373" y="1174"/>
                </a:cubicBezTo>
                <a:lnTo>
                  <a:pt x="373" y="835"/>
                </a:lnTo>
                <a:cubicBezTo>
                  <a:pt x="373" y="819"/>
                  <a:pt x="360" y="806"/>
                  <a:pt x="344" y="806"/>
                </a:cubicBezTo>
                <a:lnTo>
                  <a:pt x="110" y="806"/>
                </a:lnTo>
                <a:cubicBezTo>
                  <a:pt x="94" y="806"/>
                  <a:pt x="81" y="819"/>
                  <a:pt x="81" y="835"/>
                </a:cubicBezTo>
                <a:lnTo>
                  <a:pt x="81" y="1174"/>
                </a:lnTo>
                <a:close/>
                <a:moveTo>
                  <a:pt x="1017" y="220"/>
                </a:moveTo>
                <a:lnTo>
                  <a:pt x="988" y="191"/>
                </a:lnTo>
                <a:cubicBezTo>
                  <a:pt x="977" y="180"/>
                  <a:pt x="959" y="180"/>
                  <a:pt x="948" y="191"/>
                </a:cubicBezTo>
                <a:lnTo>
                  <a:pt x="577" y="561"/>
                </a:lnTo>
                <a:lnTo>
                  <a:pt x="442" y="425"/>
                </a:lnTo>
                <a:cubicBezTo>
                  <a:pt x="431" y="414"/>
                  <a:pt x="413" y="414"/>
                  <a:pt x="402" y="425"/>
                </a:cubicBezTo>
                <a:lnTo>
                  <a:pt x="136" y="690"/>
                </a:lnTo>
                <a:lnTo>
                  <a:pt x="72" y="627"/>
                </a:lnTo>
                <a:lnTo>
                  <a:pt x="422" y="278"/>
                </a:lnTo>
                <a:lnTo>
                  <a:pt x="557" y="414"/>
                </a:lnTo>
                <a:cubicBezTo>
                  <a:pt x="568" y="425"/>
                  <a:pt x="586" y="425"/>
                  <a:pt x="598" y="414"/>
                </a:cubicBezTo>
                <a:lnTo>
                  <a:pt x="884" y="127"/>
                </a:lnTo>
                <a:cubicBezTo>
                  <a:pt x="895" y="116"/>
                  <a:pt x="895" y="98"/>
                  <a:pt x="884" y="87"/>
                </a:cubicBezTo>
                <a:lnTo>
                  <a:pt x="855" y="58"/>
                </a:lnTo>
                <a:lnTo>
                  <a:pt x="1017" y="58"/>
                </a:lnTo>
                <a:lnTo>
                  <a:pt x="1017" y="220"/>
                </a:lnTo>
                <a:close/>
                <a:moveTo>
                  <a:pt x="1075" y="29"/>
                </a:moveTo>
                <a:cubicBezTo>
                  <a:pt x="1075" y="13"/>
                  <a:pt x="1062" y="0"/>
                  <a:pt x="1046" y="0"/>
                </a:cubicBezTo>
                <a:lnTo>
                  <a:pt x="786" y="0"/>
                </a:lnTo>
                <a:cubicBezTo>
                  <a:pt x="774" y="0"/>
                  <a:pt x="764" y="7"/>
                  <a:pt x="759" y="18"/>
                </a:cubicBezTo>
                <a:cubicBezTo>
                  <a:pt x="755" y="29"/>
                  <a:pt x="757" y="41"/>
                  <a:pt x="765" y="49"/>
                </a:cubicBezTo>
                <a:lnTo>
                  <a:pt x="823" y="107"/>
                </a:lnTo>
                <a:lnTo>
                  <a:pt x="577" y="353"/>
                </a:lnTo>
                <a:lnTo>
                  <a:pt x="442" y="217"/>
                </a:lnTo>
                <a:cubicBezTo>
                  <a:pt x="431" y="206"/>
                  <a:pt x="413" y="206"/>
                  <a:pt x="402" y="217"/>
                </a:cubicBezTo>
                <a:lnTo>
                  <a:pt x="11" y="607"/>
                </a:lnTo>
                <a:cubicBezTo>
                  <a:pt x="0" y="618"/>
                  <a:pt x="0" y="636"/>
                  <a:pt x="11" y="647"/>
                </a:cubicBezTo>
                <a:lnTo>
                  <a:pt x="115" y="751"/>
                </a:lnTo>
                <a:cubicBezTo>
                  <a:pt x="121" y="757"/>
                  <a:pt x="128" y="760"/>
                  <a:pt x="136" y="760"/>
                </a:cubicBezTo>
                <a:cubicBezTo>
                  <a:pt x="143" y="760"/>
                  <a:pt x="150" y="757"/>
                  <a:pt x="156" y="751"/>
                </a:cubicBezTo>
                <a:lnTo>
                  <a:pt x="422" y="486"/>
                </a:lnTo>
                <a:lnTo>
                  <a:pt x="557" y="621"/>
                </a:lnTo>
                <a:cubicBezTo>
                  <a:pt x="568" y="632"/>
                  <a:pt x="586" y="632"/>
                  <a:pt x="598" y="621"/>
                </a:cubicBezTo>
                <a:lnTo>
                  <a:pt x="968" y="252"/>
                </a:lnTo>
                <a:lnTo>
                  <a:pt x="1026" y="310"/>
                </a:lnTo>
                <a:cubicBezTo>
                  <a:pt x="1034" y="318"/>
                  <a:pt x="1046" y="320"/>
                  <a:pt x="1057" y="316"/>
                </a:cubicBezTo>
                <a:cubicBezTo>
                  <a:pt x="1068" y="311"/>
                  <a:pt x="1075" y="301"/>
                  <a:pt x="1075" y="289"/>
                </a:cubicBezTo>
                <a:lnTo>
                  <a:pt x="1075" y="2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113"/>
          <p:cNvSpPr/>
          <p:nvPr/>
        </p:nvSpPr>
        <p:spPr>
          <a:xfrm>
            <a:off x="9757307" y="3599272"/>
            <a:ext cx="479425" cy="479425"/>
          </a:xfrm>
          <a:custGeom>
            <a:rect b="b" l="l" r="r" t="t"/>
            <a:pathLst>
              <a:path extrusionOk="0" h="1333" w="1332">
                <a:moveTo>
                  <a:pt x="519" y="539"/>
                </a:moveTo>
                <a:lnTo>
                  <a:pt x="457" y="539"/>
                </a:lnTo>
                <a:lnTo>
                  <a:pt x="457" y="387"/>
                </a:lnTo>
                <a:lnTo>
                  <a:pt x="519" y="387"/>
                </a:lnTo>
                <a:lnTo>
                  <a:pt x="519" y="539"/>
                </a:lnTo>
                <a:close/>
                <a:moveTo>
                  <a:pt x="874" y="539"/>
                </a:moveTo>
                <a:lnTo>
                  <a:pt x="812" y="539"/>
                </a:lnTo>
                <a:lnTo>
                  <a:pt x="812" y="387"/>
                </a:lnTo>
                <a:lnTo>
                  <a:pt x="874" y="387"/>
                </a:lnTo>
                <a:lnTo>
                  <a:pt x="874" y="539"/>
                </a:lnTo>
                <a:close/>
                <a:moveTo>
                  <a:pt x="261" y="748"/>
                </a:moveTo>
                <a:lnTo>
                  <a:pt x="322" y="736"/>
                </a:lnTo>
                <a:cubicBezTo>
                  <a:pt x="355" y="898"/>
                  <a:pt x="500" y="1016"/>
                  <a:pt x="665" y="1016"/>
                </a:cubicBezTo>
                <a:cubicBezTo>
                  <a:pt x="831" y="1016"/>
                  <a:pt x="976" y="898"/>
                  <a:pt x="1008" y="736"/>
                </a:cubicBezTo>
                <a:lnTo>
                  <a:pt x="1069" y="748"/>
                </a:lnTo>
                <a:cubicBezTo>
                  <a:pt x="1031" y="939"/>
                  <a:pt x="861" y="1078"/>
                  <a:pt x="665" y="1078"/>
                </a:cubicBezTo>
                <a:cubicBezTo>
                  <a:pt x="470" y="1078"/>
                  <a:pt x="300" y="939"/>
                  <a:pt x="261" y="748"/>
                </a:cubicBezTo>
                <a:close/>
                <a:moveTo>
                  <a:pt x="62" y="666"/>
                </a:moveTo>
                <a:cubicBezTo>
                  <a:pt x="62" y="999"/>
                  <a:pt x="333" y="1270"/>
                  <a:pt x="665" y="1270"/>
                </a:cubicBezTo>
                <a:cubicBezTo>
                  <a:pt x="998" y="1270"/>
                  <a:pt x="1269" y="999"/>
                  <a:pt x="1269" y="666"/>
                </a:cubicBezTo>
                <a:cubicBezTo>
                  <a:pt x="1269" y="333"/>
                  <a:pt x="998" y="62"/>
                  <a:pt x="665" y="62"/>
                </a:cubicBezTo>
                <a:cubicBezTo>
                  <a:pt x="332" y="62"/>
                  <a:pt x="62" y="333"/>
                  <a:pt x="62" y="666"/>
                </a:cubicBezTo>
                <a:close/>
                <a:moveTo>
                  <a:pt x="0" y="666"/>
                </a:moveTo>
                <a:cubicBezTo>
                  <a:pt x="0" y="299"/>
                  <a:pt x="298" y="0"/>
                  <a:pt x="665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3"/>
                  <a:pt x="1033" y="1332"/>
                  <a:pt x="665" y="1332"/>
                </a:cubicBezTo>
                <a:cubicBezTo>
                  <a:pt x="298" y="1332"/>
                  <a:pt x="0" y="1033"/>
                  <a:pt x="0" y="66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0" name="Google Shape;700;p113"/>
          <p:cNvSpPr/>
          <p:nvPr/>
        </p:nvSpPr>
        <p:spPr>
          <a:xfrm>
            <a:off x="8675752" y="2581982"/>
            <a:ext cx="469900" cy="450850"/>
          </a:xfrm>
          <a:custGeom>
            <a:rect b="b" l="l" r="r" t="t"/>
            <a:pathLst>
              <a:path extrusionOk="0" h="1253" w="1307">
                <a:moveTo>
                  <a:pt x="764" y="84"/>
                </a:moveTo>
                <a:cubicBezTo>
                  <a:pt x="764" y="37"/>
                  <a:pt x="715" y="0"/>
                  <a:pt x="653" y="0"/>
                </a:cubicBezTo>
                <a:cubicBezTo>
                  <a:pt x="591" y="0"/>
                  <a:pt x="542" y="37"/>
                  <a:pt x="542" y="84"/>
                </a:cubicBezTo>
                <a:lnTo>
                  <a:pt x="602" y="84"/>
                </a:lnTo>
                <a:cubicBezTo>
                  <a:pt x="602" y="75"/>
                  <a:pt x="621" y="59"/>
                  <a:pt x="653" y="59"/>
                </a:cubicBezTo>
                <a:cubicBezTo>
                  <a:pt x="685" y="59"/>
                  <a:pt x="705" y="75"/>
                  <a:pt x="705" y="84"/>
                </a:cubicBezTo>
                <a:lnTo>
                  <a:pt x="764" y="84"/>
                </a:lnTo>
                <a:close/>
                <a:moveTo>
                  <a:pt x="1247" y="764"/>
                </a:moveTo>
                <a:cubicBezTo>
                  <a:pt x="1245" y="836"/>
                  <a:pt x="1162" y="894"/>
                  <a:pt x="1060" y="894"/>
                </a:cubicBezTo>
                <a:cubicBezTo>
                  <a:pt x="958" y="894"/>
                  <a:pt x="875" y="836"/>
                  <a:pt x="873" y="764"/>
                </a:cubicBezTo>
                <a:lnTo>
                  <a:pt x="1247" y="764"/>
                </a:lnTo>
                <a:close/>
                <a:moveTo>
                  <a:pt x="1215" y="704"/>
                </a:moveTo>
                <a:lnTo>
                  <a:pt x="904" y="704"/>
                </a:lnTo>
                <a:lnTo>
                  <a:pt x="1055" y="376"/>
                </a:lnTo>
                <a:cubicBezTo>
                  <a:pt x="1059" y="377"/>
                  <a:pt x="1062" y="378"/>
                  <a:pt x="1065" y="378"/>
                </a:cubicBezTo>
                <a:lnTo>
                  <a:pt x="1215" y="704"/>
                </a:lnTo>
                <a:close/>
                <a:moveTo>
                  <a:pt x="1016" y="304"/>
                </a:moveTo>
                <a:cubicBezTo>
                  <a:pt x="1008" y="302"/>
                  <a:pt x="998" y="299"/>
                  <a:pt x="987" y="295"/>
                </a:cubicBezTo>
                <a:cubicBezTo>
                  <a:pt x="940" y="280"/>
                  <a:pt x="876" y="260"/>
                  <a:pt x="820" y="260"/>
                </a:cubicBezTo>
                <a:cubicBezTo>
                  <a:pt x="779" y="260"/>
                  <a:pt x="747" y="280"/>
                  <a:pt x="719" y="297"/>
                </a:cubicBezTo>
                <a:cubicBezTo>
                  <a:pt x="696" y="312"/>
                  <a:pt x="676" y="325"/>
                  <a:pt x="653" y="325"/>
                </a:cubicBezTo>
                <a:cubicBezTo>
                  <a:pt x="631" y="325"/>
                  <a:pt x="610" y="312"/>
                  <a:pt x="587" y="297"/>
                </a:cubicBezTo>
                <a:cubicBezTo>
                  <a:pt x="559" y="280"/>
                  <a:pt x="527" y="260"/>
                  <a:pt x="486" y="260"/>
                </a:cubicBezTo>
                <a:cubicBezTo>
                  <a:pt x="430" y="260"/>
                  <a:pt x="366" y="280"/>
                  <a:pt x="319" y="295"/>
                </a:cubicBezTo>
                <a:cubicBezTo>
                  <a:pt x="308" y="299"/>
                  <a:pt x="299" y="302"/>
                  <a:pt x="290" y="304"/>
                </a:cubicBezTo>
                <a:cubicBezTo>
                  <a:pt x="225" y="323"/>
                  <a:pt x="207" y="325"/>
                  <a:pt x="174" y="325"/>
                </a:cubicBezTo>
                <a:cubicBezTo>
                  <a:pt x="155" y="325"/>
                  <a:pt x="141" y="309"/>
                  <a:pt x="141" y="290"/>
                </a:cubicBezTo>
                <a:cubicBezTo>
                  <a:pt x="141" y="270"/>
                  <a:pt x="155" y="254"/>
                  <a:pt x="174" y="254"/>
                </a:cubicBezTo>
                <a:cubicBezTo>
                  <a:pt x="181" y="254"/>
                  <a:pt x="190" y="257"/>
                  <a:pt x="202" y="259"/>
                </a:cubicBezTo>
                <a:cubicBezTo>
                  <a:pt x="220" y="263"/>
                  <a:pt x="242" y="268"/>
                  <a:pt x="268" y="268"/>
                </a:cubicBezTo>
                <a:cubicBezTo>
                  <a:pt x="311" y="268"/>
                  <a:pt x="354" y="255"/>
                  <a:pt x="397" y="229"/>
                </a:cubicBezTo>
                <a:cubicBezTo>
                  <a:pt x="462" y="190"/>
                  <a:pt x="510" y="172"/>
                  <a:pt x="547" y="172"/>
                </a:cubicBezTo>
                <a:cubicBezTo>
                  <a:pt x="578" y="172"/>
                  <a:pt x="605" y="185"/>
                  <a:pt x="631" y="212"/>
                </a:cubicBezTo>
                <a:lnTo>
                  <a:pt x="653" y="236"/>
                </a:lnTo>
                <a:lnTo>
                  <a:pt x="675" y="212"/>
                </a:lnTo>
                <a:cubicBezTo>
                  <a:pt x="701" y="185"/>
                  <a:pt x="728" y="172"/>
                  <a:pt x="759" y="172"/>
                </a:cubicBezTo>
                <a:cubicBezTo>
                  <a:pt x="796" y="172"/>
                  <a:pt x="844" y="190"/>
                  <a:pt x="909" y="229"/>
                </a:cubicBezTo>
                <a:cubicBezTo>
                  <a:pt x="953" y="255"/>
                  <a:pt x="995" y="268"/>
                  <a:pt x="1038" y="268"/>
                </a:cubicBezTo>
                <a:cubicBezTo>
                  <a:pt x="1064" y="268"/>
                  <a:pt x="1086" y="263"/>
                  <a:pt x="1104" y="259"/>
                </a:cubicBezTo>
                <a:cubicBezTo>
                  <a:pt x="1116" y="257"/>
                  <a:pt x="1126" y="254"/>
                  <a:pt x="1133" y="254"/>
                </a:cubicBezTo>
                <a:cubicBezTo>
                  <a:pt x="1151" y="254"/>
                  <a:pt x="1165" y="270"/>
                  <a:pt x="1165" y="290"/>
                </a:cubicBezTo>
                <a:cubicBezTo>
                  <a:pt x="1165" y="309"/>
                  <a:pt x="1151" y="325"/>
                  <a:pt x="1133" y="325"/>
                </a:cubicBezTo>
                <a:cubicBezTo>
                  <a:pt x="1100" y="325"/>
                  <a:pt x="1081" y="323"/>
                  <a:pt x="1016" y="304"/>
                </a:cubicBezTo>
                <a:close/>
                <a:moveTo>
                  <a:pt x="241" y="378"/>
                </a:moveTo>
                <a:cubicBezTo>
                  <a:pt x="245" y="378"/>
                  <a:pt x="247" y="377"/>
                  <a:pt x="251" y="376"/>
                </a:cubicBezTo>
                <a:lnTo>
                  <a:pt x="402" y="704"/>
                </a:lnTo>
                <a:lnTo>
                  <a:pt x="91" y="704"/>
                </a:lnTo>
                <a:lnTo>
                  <a:pt x="241" y="378"/>
                </a:lnTo>
                <a:close/>
                <a:moveTo>
                  <a:pt x="433" y="764"/>
                </a:moveTo>
                <a:cubicBezTo>
                  <a:pt x="431" y="836"/>
                  <a:pt x="348" y="894"/>
                  <a:pt x="246" y="894"/>
                </a:cubicBezTo>
                <a:cubicBezTo>
                  <a:pt x="145" y="894"/>
                  <a:pt x="62" y="836"/>
                  <a:pt x="59" y="764"/>
                </a:cubicBezTo>
                <a:lnTo>
                  <a:pt x="433" y="764"/>
                </a:lnTo>
                <a:close/>
                <a:moveTo>
                  <a:pt x="629" y="382"/>
                </a:moveTo>
                <a:cubicBezTo>
                  <a:pt x="637" y="383"/>
                  <a:pt x="645" y="385"/>
                  <a:pt x="653" y="385"/>
                </a:cubicBezTo>
                <a:cubicBezTo>
                  <a:pt x="662" y="385"/>
                  <a:pt x="670" y="383"/>
                  <a:pt x="678" y="382"/>
                </a:cubicBezTo>
                <a:lnTo>
                  <a:pt x="678" y="948"/>
                </a:lnTo>
                <a:lnTo>
                  <a:pt x="629" y="948"/>
                </a:lnTo>
                <a:lnTo>
                  <a:pt x="629" y="382"/>
                </a:lnTo>
                <a:close/>
                <a:moveTo>
                  <a:pt x="789" y="1008"/>
                </a:moveTo>
                <a:cubicBezTo>
                  <a:pt x="816" y="1008"/>
                  <a:pt x="838" y="1030"/>
                  <a:pt x="840" y="1057"/>
                </a:cubicBezTo>
                <a:lnTo>
                  <a:pt x="789" y="1057"/>
                </a:lnTo>
                <a:lnTo>
                  <a:pt x="789" y="1116"/>
                </a:lnTo>
                <a:lnTo>
                  <a:pt x="897" y="1116"/>
                </a:lnTo>
                <a:cubicBezTo>
                  <a:pt x="925" y="1116"/>
                  <a:pt x="949" y="1140"/>
                  <a:pt x="949" y="1168"/>
                </a:cubicBezTo>
                <a:lnTo>
                  <a:pt x="949" y="1192"/>
                </a:lnTo>
                <a:lnTo>
                  <a:pt x="358" y="1192"/>
                </a:lnTo>
                <a:lnTo>
                  <a:pt x="358" y="1168"/>
                </a:lnTo>
                <a:cubicBezTo>
                  <a:pt x="358" y="1140"/>
                  <a:pt x="381" y="1116"/>
                  <a:pt x="409" y="1116"/>
                </a:cubicBezTo>
                <a:lnTo>
                  <a:pt x="626" y="1116"/>
                </a:lnTo>
                <a:lnTo>
                  <a:pt x="626" y="1057"/>
                </a:lnTo>
                <a:lnTo>
                  <a:pt x="467" y="1057"/>
                </a:lnTo>
                <a:cubicBezTo>
                  <a:pt x="468" y="1030"/>
                  <a:pt x="490" y="1008"/>
                  <a:pt x="518" y="1008"/>
                </a:cubicBezTo>
                <a:lnTo>
                  <a:pt x="789" y="1008"/>
                </a:lnTo>
                <a:close/>
                <a:moveTo>
                  <a:pt x="1306" y="704"/>
                </a:moveTo>
                <a:lnTo>
                  <a:pt x="1279" y="704"/>
                </a:lnTo>
                <a:lnTo>
                  <a:pt x="1279" y="701"/>
                </a:lnTo>
                <a:lnTo>
                  <a:pt x="1133" y="384"/>
                </a:lnTo>
                <a:cubicBezTo>
                  <a:pt x="1184" y="384"/>
                  <a:pt x="1225" y="342"/>
                  <a:pt x="1225" y="290"/>
                </a:cubicBezTo>
                <a:cubicBezTo>
                  <a:pt x="1225" y="237"/>
                  <a:pt x="1184" y="195"/>
                  <a:pt x="1133" y="195"/>
                </a:cubicBezTo>
                <a:cubicBezTo>
                  <a:pt x="1119" y="195"/>
                  <a:pt x="1106" y="198"/>
                  <a:pt x="1092" y="201"/>
                </a:cubicBezTo>
                <a:cubicBezTo>
                  <a:pt x="1075" y="204"/>
                  <a:pt x="1058" y="208"/>
                  <a:pt x="1038" y="208"/>
                </a:cubicBezTo>
                <a:cubicBezTo>
                  <a:pt x="1006" y="208"/>
                  <a:pt x="974" y="198"/>
                  <a:pt x="940" y="177"/>
                </a:cubicBezTo>
                <a:cubicBezTo>
                  <a:pt x="864" y="132"/>
                  <a:pt x="808" y="112"/>
                  <a:pt x="759" y="112"/>
                </a:cubicBezTo>
                <a:cubicBezTo>
                  <a:pt x="720" y="112"/>
                  <a:pt x="685" y="125"/>
                  <a:pt x="653" y="151"/>
                </a:cubicBezTo>
                <a:cubicBezTo>
                  <a:pt x="621" y="125"/>
                  <a:pt x="586" y="112"/>
                  <a:pt x="547" y="112"/>
                </a:cubicBezTo>
                <a:cubicBezTo>
                  <a:pt x="498" y="112"/>
                  <a:pt x="442" y="132"/>
                  <a:pt x="367" y="177"/>
                </a:cubicBezTo>
                <a:cubicBezTo>
                  <a:pt x="332" y="198"/>
                  <a:pt x="300" y="208"/>
                  <a:pt x="268" y="208"/>
                </a:cubicBezTo>
                <a:cubicBezTo>
                  <a:pt x="248" y="208"/>
                  <a:pt x="231" y="204"/>
                  <a:pt x="214" y="201"/>
                </a:cubicBezTo>
                <a:cubicBezTo>
                  <a:pt x="200" y="198"/>
                  <a:pt x="187" y="195"/>
                  <a:pt x="173" y="195"/>
                </a:cubicBezTo>
                <a:cubicBezTo>
                  <a:pt x="123" y="195"/>
                  <a:pt x="81" y="237"/>
                  <a:pt x="81" y="290"/>
                </a:cubicBezTo>
                <a:cubicBezTo>
                  <a:pt x="81" y="342"/>
                  <a:pt x="122" y="384"/>
                  <a:pt x="173" y="384"/>
                </a:cubicBezTo>
                <a:lnTo>
                  <a:pt x="27" y="701"/>
                </a:lnTo>
                <a:lnTo>
                  <a:pt x="27" y="704"/>
                </a:lnTo>
                <a:lnTo>
                  <a:pt x="0" y="704"/>
                </a:lnTo>
                <a:lnTo>
                  <a:pt x="0" y="761"/>
                </a:lnTo>
                <a:cubicBezTo>
                  <a:pt x="0" y="867"/>
                  <a:pt x="110" y="954"/>
                  <a:pt x="246" y="954"/>
                </a:cubicBezTo>
                <a:cubicBezTo>
                  <a:pt x="382" y="954"/>
                  <a:pt x="493" y="867"/>
                  <a:pt x="493" y="761"/>
                </a:cubicBezTo>
                <a:lnTo>
                  <a:pt x="493" y="704"/>
                </a:lnTo>
                <a:lnTo>
                  <a:pt x="466" y="704"/>
                </a:lnTo>
                <a:lnTo>
                  <a:pt x="466" y="701"/>
                </a:lnTo>
                <a:lnTo>
                  <a:pt x="309" y="361"/>
                </a:lnTo>
                <a:cubicBezTo>
                  <a:pt x="318" y="359"/>
                  <a:pt x="327" y="356"/>
                  <a:pt x="338" y="352"/>
                </a:cubicBezTo>
                <a:cubicBezTo>
                  <a:pt x="381" y="338"/>
                  <a:pt x="440" y="319"/>
                  <a:pt x="486" y="319"/>
                </a:cubicBezTo>
                <a:cubicBezTo>
                  <a:pt x="510" y="319"/>
                  <a:pt x="531" y="333"/>
                  <a:pt x="555" y="348"/>
                </a:cubicBezTo>
                <a:cubicBezTo>
                  <a:pt x="560" y="351"/>
                  <a:pt x="564" y="353"/>
                  <a:pt x="569" y="356"/>
                </a:cubicBezTo>
                <a:lnTo>
                  <a:pt x="569" y="948"/>
                </a:lnTo>
                <a:lnTo>
                  <a:pt x="518" y="948"/>
                </a:lnTo>
                <a:cubicBezTo>
                  <a:pt x="457" y="948"/>
                  <a:pt x="408" y="997"/>
                  <a:pt x="407" y="1057"/>
                </a:cubicBezTo>
                <a:cubicBezTo>
                  <a:pt x="347" y="1058"/>
                  <a:pt x="298" y="1108"/>
                  <a:pt x="298" y="1168"/>
                </a:cubicBezTo>
                <a:lnTo>
                  <a:pt x="298" y="1192"/>
                </a:lnTo>
                <a:lnTo>
                  <a:pt x="192" y="1192"/>
                </a:lnTo>
                <a:lnTo>
                  <a:pt x="192" y="1252"/>
                </a:lnTo>
                <a:lnTo>
                  <a:pt x="1114" y="1252"/>
                </a:lnTo>
                <a:lnTo>
                  <a:pt x="1114" y="1192"/>
                </a:lnTo>
                <a:lnTo>
                  <a:pt x="1008" y="1192"/>
                </a:lnTo>
                <a:lnTo>
                  <a:pt x="1008" y="1168"/>
                </a:lnTo>
                <a:cubicBezTo>
                  <a:pt x="1008" y="1108"/>
                  <a:pt x="960" y="1058"/>
                  <a:pt x="900" y="1057"/>
                </a:cubicBezTo>
                <a:cubicBezTo>
                  <a:pt x="898" y="997"/>
                  <a:pt x="849" y="948"/>
                  <a:pt x="789" y="948"/>
                </a:cubicBezTo>
                <a:lnTo>
                  <a:pt x="737" y="948"/>
                </a:lnTo>
                <a:lnTo>
                  <a:pt x="737" y="356"/>
                </a:lnTo>
                <a:cubicBezTo>
                  <a:pt x="742" y="353"/>
                  <a:pt x="747" y="351"/>
                  <a:pt x="751" y="348"/>
                </a:cubicBezTo>
                <a:cubicBezTo>
                  <a:pt x="775" y="333"/>
                  <a:pt x="796" y="319"/>
                  <a:pt x="820" y="319"/>
                </a:cubicBezTo>
                <a:cubicBezTo>
                  <a:pt x="866" y="319"/>
                  <a:pt x="926" y="338"/>
                  <a:pt x="969" y="352"/>
                </a:cubicBezTo>
                <a:cubicBezTo>
                  <a:pt x="979" y="356"/>
                  <a:pt x="989" y="359"/>
                  <a:pt x="997" y="361"/>
                </a:cubicBezTo>
                <a:lnTo>
                  <a:pt x="840" y="701"/>
                </a:lnTo>
                <a:lnTo>
                  <a:pt x="840" y="704"/>
                </a:lnTo>
                <a:lnTo>
                  <a:pt x="813" y="704"/>
                </a:lnTo>
                <a:lnTo>
                  <a:pt x="813" y="761"/>
                </a:lnTo>
                <a:cubicBezTo>
                  <a:pt x="813" y="867"/>
                  <a:pt x="924" y="954"/>
                  <a:pt x="1060" y="954"/>
                </a:cubicBezTo>
                <a:cubicBezTo>
                  <a:pt x="1196" y="954"/>
                  <a:pt x="1306" y="867"/>
                  <a:pt x="1306" y="761"/>
                </a:cubicBezTo>
                <a:lnTo>
                  <a:pt x="1306" y="70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1" name="Google Shape;701;p113"/>
          <p:cNvGrpSpPr/>
          <p:nvPr/>
        </p:nvGrpSpPr>
        <p:grpSpPr>
          <a:xfrm>
            <a:off x="1072962" y="2705281"/>
            <a:ext cx="428625" cy="488950"/>
            <a:chOff x="1072962" y="2705281"/>
            <a:chExt cx="428625" cy="488950"/>
          </a:xfrm>
        </p:grpSpPr>
        <p:sp>
          <p:nvSpPr>
            <p:cNvPr id="702" name="Google Shape;702;p113"/>
            <p:cNvSpPr/>
            <p:nvPr/>
          </p:nvSpPr>
          <p:spPr>
            <a:xfrm>
              <a:off x="1072962" y="2705281"/>
              <a:ext cx="428625" cy="488950"/>
            </a:xfrm>
            <a:custGeom>
              <a:rect b="b" l="l" r="r" t="t"/>
              <a:pathLst>
                <a:path extrusionOk="0" h="1358" w="1192">
                  <a:moveTo>
                    <a:pt x="695" y="906"/>
                  </a:moveTo>
                  <a:cubicBezTo>
                    <a:pt x="680" y="914"/>
                    <a:pt x="640" y="931"/>
                    <a:pt x="596" y="931"/>
                  </a:cubicBezTo>
                  <a:cubicBezTo>
                    <a:pt x="551" y="931"/>
                    <a:pt x="512" y="914"/>
                    <a:pt x="497" y="906"/>
                  </a:cubicBezTo>
                  <a:cubicBezTo>
                    <a:pt x="494" y="905"/>
                    <a:pt x="489" y="903"/>
                    <a:pt x="482" y="900"/>
                  </a:cubicBezTo>
                  <a:cubicBezTo>
                    <a:pt x="445" y="884"/>
                    <a:pt x="345" y="841"/>
                    <a:pt x="345" y="765"/>
                  </a:cubicBezTo>
                  <a:lnTo>
                    <a:pt x="345" y="663"/>
                  </a:lnTo>
                  <a:lnTo>
                    <a:pt x="271" y="615"/>
                  </a:lnTo>
                  <a:cubicBezTo>
                    <a:pt x="264" y="610"/>
                    <a:pt x="260" y="602"/>
                    <a:pt x="260" y="593"/>
                  </a:cubicBezTo>
                  <a:lnTo>
                    <a:pt x="260" y="513"/>
                  </a:lnTo>
                  <a:lnTo>
                    <a:pt x="282" y="513"/>
                  </a:lnTo>
                  <a:lnTo>
                    <a:pt x="282" y="539"/>
                  </a:lnTo>
                  <a:lnTo>
                    <a:pt x="345" y="539"/>
                  </a:lnTo>
                  <a:lnTo>
                    <a:pt x="345" y="513"/>
                  </a:lnTo>
                  <a:lnTo>
                    <a:pt x="345" y="482"/>
                  </a:lnTo>
                  <a:lnTo>
                    <a:pt x="345" y="426"/>
                  </a:lnTo>
                  <a:cubicBezTo>
                    <a:pt x="345" y="392"/>
                    <a:pt x="356" y="366"/>
                    <a:pt x="381" y="344"/>
                  </a:cubicBezTo>
                  <a:lnTo>
                    <a:pt x="765" y="344"/>
                  </a:lnTo>
                  <a:cubicBezTo>
                    <a:pt x="841" y="344"/>
                    <a:pt x="847" y="428"/>
                    <a:pt x="847" y="454"/>
                  </a:cubicBezTo>
                  <a:lnTo>
                    <a:pt x="847" y="482"/>
                  </a:lnTo>
                  <a:lnTo>
                    <a:pt x="847" y="513"/>
                  </a:lnTo>
                  <a:lnTo>
                    <a:pt x="847" y="539"/>
                  </a:lnTo>
                  <a:lnTo>
                    <a:pt x="909" y="539"/>
                  </a:lnTo>
                  <a:lnTo>
                    <a:pt x="909" y="513"/>
                  </a:lnTo>
                  <a:lnTo>
                    <a:pt x="931" y="513"/>
                  </a:lnTo>
                  <a:lnTo>
                    <a:pt x="931" y="593"/>
                  </a:lnTo>
                  <a:cubicBezTo>
                    <a:pt x="931" y="602"/>
                    <a:pt x="927" y="610"/>
                    <a:pt x="920" y="615"/>
                  </a:cubicBezTo>
                  <a:lnTo>
                    <a:pt x="847" y="663"/>
                  </a:lnTo>
                  <a:lnTo>
                    <a:pt x="847" y="765"/>
                  </a:lnTo>
                  <a:cubicBezTo>
                    <a:pt x="847" y="841"/>
                    <a:pt x="747" y="884"/>
                    <a:pt x="709" y="900"/>
                  </a:cubicBezTo>
                  <a:cubicBezTo>
                    <a:pt x="703" y="903"/>
                    <a:pt x="698" y="905"/>
                    <a:pt x="695" y="906"/>
                  </a:cubicBezTo>
                  <a:close/>
                  <a:moveTo>
                    <a:pt x="283" y="426"/>
                  </a:moveTo>
                  <a:lnTo>
                    <a:pt x="283" y="451"/>
                  </a:lnTo>
                  <a:lnTo>
                    <a:pt x="264" y="451"/>
                  </a:lnTo>
                  <a:cubicBezTo>
                    <a:pt x="253" y="446"/>
                    <a:pt x="232" y="431"/>
                    <a:pt x="232" y="398"/>
                  </a:cubicBezTo>
                  <a:lnTo>
                    <a:pt x="232" y="341"/>
                  </a:lnTo>
                  <a:cubicBezTo>
                    <a:pt x="232" y="324"/>
                    <a:pt x="234" y="312"/>
                    <a:pt x="236" y="303"/>
                  </a:cubicBezTo>
                  <a:cubicBezTo>
                    <a:pt x="256" y="318"/>
                    <a:pt x="279" y="330"/>
                    <a:pt x="307" y="337"/>
                  </a:cubicBezTo>
                  <a:cubicBezTo>
                    <a:pt x="291" y="363"/>
                    <a:pt x="283" y="393"/>
                    <a:pt x="283" y="426"/>
                  </a:cubicBezTo>
                  <a:close/>
                  <a:moveTo>
                    <a:pt x="1191" y="1357"/>
                  </a:moveTo>
                  <a:lnTo>
                    <a:pt x="1191" y="1300"/>
                  </a:lnTo>
                  <a:cubicBezTo>
                    <a:pt x="1189" y="1231"/>
                    <a:pt x="1120" y="1164"/>
                    <a:pt x="1027" y="1140"/>
                  </a:cubicBezTo>
                  <a:lnTo>
                    <a:pt x="858" y="1096"/>
                  </a:lnTo>
                  <a:cubicBezTo>
                    <a:pt x="796" y="1079"/>
                    <a:pt x="796" y="1057"/>
                    <a:pt x="796" y="1047"/>
                  </a:cubicBezTo>
                  <a:lnTo>
                    <a:pt x="796" y="927"/>
                  </a:lnTo>
                  <a:cubicBezTo>
                    <a:pt x="849" y="896"/>
                    <a:pt x="909" y="845"/>
                    <a:pt x="909" y="765"/>
                  </a:cubicBezTo>
                  <a:lnTo>
                    <a:pt x="909" y="697"/>
                  </a:lnTo>
                  <a:lnTo>
                    <a:pt x="955" y="666"/>
                  </a:lnTo>
                  <a:cubicBezTo>
                    <a:pt x="979" y="650"/>
                    <a:pt x="994" y="623"/>
                    <a:pt x="994" y="593"/>
                  </a:cubicBezTo>
                  <a:lnTo>
                    <a:pt x="994" y="451"/>
                  </a:lnTo>
                  <a:lnTo>
                    <a:pt x="909" y="451"/>
                  </a:lnTo>
                  <a:cubicBezTo>
                    <a:pt x="908" y="367"/>
                    <a:pt x="863" y="282"/>
                    <a:pt x="765" y="282"/>
                  </a:cubicBezTo>
                  <a:lnTo>
                    <a:pt x="370" y="282"/>
                  </a:lnTo>
                  <a:cubicBezTo>
                    <a:pt x="275" y="282"/>
                    <a:pt x="232" y="225"/>
                    <a:pt x="232" y="172"/>
                  </a:cubicBezTo>
                  <a:lnTo>
                    <a:pt x="232" y="62"/>
                  </a:lnTo>
                  <a:lnTo>
                    <a:pt x="709" y="62"/>
                  </a:lnTo>
                  <a:cubicBezTo>
                    <a:pt x="900" y="62"/>
                    <a:pt x="932" y="89"/>
                    <a:pt x="932" y="257"/>
                  </a:cubicBezTo>
                  <a:lnTo>
                    <a:pt x="932" y="426"/>
                  </a:lnTo>
                  <a:lnTo>
                    <a:pt x="994" y="426"/>
                  </a:lnTo>
                  <a:lnTo>
                    <a:pt x="994" y="257"/>
                  </a:lnTo>
                  <a:cubicBezTo>
                    <a:pt x="994" y="36"/>
                    <a:pt x="910" y="0"/>
                    <a:pt x="709" y="0"/>
                  </a:cubicBezTo>
                  <a:lnTo>
                    <a:pt x="170" y="0"/>
                  </a:lnTo>
                  <a:lnTo>
                    <a:pt x="170" y="172"/>
                  </a:lnTo>
                  <a:cubicBezTo>
                    <a:pt x="170" y="200"/>
                    <a:pt x="177" y="228"/>
                    <a:pt x="192" y="253"/>
                  </a:cubicBezTo>
                  <a:cubicBezTo>
                    <a:pt x="180" y="271"/>
                    <a:pt x="170" y="298"/>
                    <a:pt x="170" y="341"/>
                  </a:cubicBezTo>
                  <a:lnTo>
                    <a:pt x="170" y="398"/>
                  </a:lnTo>
                  <a:cubicBezTo>
                    <a:pt x="170" y="431"/>
                    <a:pt x="182" y="457"/>
                    <a:pt x="198" y="476"/>
                  </a:cubicBezTo>
                  <a:lnTo>
                    <a:pt x="198" y="593"/>
                  </a:lnTo>
                  <a:cubicBezTo>
                    <a:pt x="198" y="623"/>
                    <a:pt x="212" y="650"/>
                    <a:pt x="237" y="666"/>
                  </a:cubicBezTo>
                  <a:lnTo>
                    <a:pt x="282" y="697"/>
                  </a:lnTo>
                  <a:lnTo>
                    <a:pt x="282" y="765"/>
                  </a:lnTo>
                  <a:cubicBezTo>
                    <a:pt x="282" y="845"/>
                    <a:pt x="342" y="896"/>
                    <a:pt x="395" y="927"/>
                  </a:cubicBezTo>
                  <a:lnTo>
                    <a:pt x="395" y="1047"/>
                  </a:lnTo>
                  <a:cubicBezTo>
                    <a:pt x="395" y="1057"/>
                    <a:pt x="395" y="1079"/>
                    <a:pt x="333" y="1096"/>
                  </a:cubicBezTo>
                  <a:lnTo>
                    <a:pt x="164" y="1140"/>
                  </a:lnTo>
                  <a:cubicBezTo>
                    <a:pt x="74" y="1163"/>
                    <a:pt x="2" y="1260"/>
                    <a:pt x="0" y="1329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330"/>
                  </a:lnTo>
                  <a:cubicBezTo>
                    <a:pt x="63" y="1290"/>
                    <a:pt x="114" y="1217"/>
                    <a:pt x="180" y="1200"/>
                  </a:cubicBezTo>
                  <a:lnTo>
                    <a:pt x="349" y="1156"/>
                  </a:lnTo>
                  <a:cubicBezTo>
                    <a:pt x="421" y="1137"/>
                    <a:pt x="457" y="1100"/>
                    <a:pt x="457" y="1047"/>
                  </a:cubicBezTo>
                  <a:lnTo>
                    <a:pt x="457" y="957"/>
                  </a:lnTo>
                  <a:cubicBezTo>
                    <a:pt x="458" y="957"/>
                    <a:pt x="458" y="957"/>
                    <a:pt x="458" y="957"/>
                  </a:cubicBezTo>
                  <a:cubicBezTo>
                    <a:pt x="463" y="959"/>
                    <a:pt x="467" y="961"/>
                    <a:pt x="469" y="962"/>
                  </a:cubicBezTo>
                  <a:cubicBezTo>
                    <a:pt x="492" y="974"/>
                    <a:pt x="540" y="993"/>
                    <a:pt x="596" y="993"/>
                  </a:cubicBezTo>
                  <a:cubicBezTo>
                    <a:pt x="651" y="993"/>
                    <a:pt x="699" y="974"/>
                    <a:pt x="723" y="962"/>
                  </a:cubicBezTo>
                  <a:cubicBezTo>
                    <a:pt x="725" y="961"/>
                    <a:pt x="729" y="959"/>
                    <a:pt x="734" y="957"/>
                  </a:cubicBezTo>
                  <a:lnTo>
                    <a:pt x="734" y="957"/>
                  </a:lnTo>
                  <a:lnTo>
                    <a:pt x="734" y="1047"/>
                  </a:lnTo>
                  <a:cubicBezTo>
                    <a:pt x="734" y="1100"/>
                    <a:pt x="771" y="1137"/>
                    <a:pt x="842" y="1156"/>
                  </a:cubicBezTo>
                  <a:lnTo>
                    <a:pt x="1012" y="1200"/>
                  </a:lnTo>
                  <a:cubicBezTo>
                    <a:pt x="1075" y="1216"/>
                    <a:pt x="1128" y="1262"/>
                    <a:pt x="1129" y="1301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13"/>
            <p:cNvSpPr/>
            <p:nvPr/>
          </p:nvSpPr>
          <p:spPr>
            <a:xfrm>
              <a:off x="1193538" y="2915677"/>
              <a:ext cx="187471" cy="140404"/>
            </a:xfrm>
            <a:custGeom>
              <a:rect b="b" l="l" r="r" t="t"/>
              <a:pathLst>
                <a:path extrusionOk="0" h="124453" w="187471">
                  <a:moveTo>
                    <a:pt x="0" y="24979"/>
                  </a:moveTo>
                  <a:lnTo>
                    <a:pt x="97521" y="0"/>
                  </a:lnTo>
                  <a:lnTo>
                    <a:pt x="187471" y="28805"/>
                  </a:lnTo>
                  <a:lnTo>
                    <a:pt x="187471" y="28805"/>
                  </a:lnTo>
                  <a:lnTo>
                    <a:pt x="187471" y="74716"/>
                  </a:lnTo>
                  <a:lnTo>
                    <a:pt x="149211" y="105323"/>
                  </a:lnTo>
                  <a:lnTo>
                    <a:pt x="110952" y="120627"/>
                  </a:lnTo>
                  <a:lnTo>
                    <a:pt x="72693" y="124453"/>
                  </a:lnTo>
                  <a:lnTo>
                    <a:pt x="30607" y="105323"/>
                  </a:lnTo>
                  <a:lnTo>
                    <a:pt x="0" y="82368"/>
                  </a:lnTo>
                  <a:lnTo>
                    <a:pt x="0" y="24979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4" name="Google Shape;704;p113"/>
          <p:cNvGrpSpPr/>
          <p:nvPr/>
        </p:nvGrpSpPr>
        <p:grpSpPr>
          <a:xfrm>
            <a:off x="1114250" y="1705076"/>
            <a:ext cx="327025" cy="488950"/>
            <a:chOff x="1116566" y="1510996"/>
            <a:chExt cx="327025" cy="488950"/>
          </a:xfrm>
        </p:grpSpPr>
        <p:sp>
          <p:nvSpPr>
            <p:cNvPr id="705" name="Google Shape;705;p113"/>
            <p:cNvSpPr/>
            <p:nvPr/>
          </p:nvSpPr>
          <p:spPr>
            <a:xfrm>
              <a:off x="1116566" y="1510996"/>
              <a:ext cx="327025" cy="488950"/>
            </a:xfrm>
            <a:custGeom>
              <a:rect b="b" l="l" r="r" t="t"/>
              <a:pathLst>
                <a:path extrusionOk="0" h="1359" w="909">
                  <a:moveTo>
                    <a:pt x="714" y="1041"/>
                  </a:moveTo>
                  <a:lnTo>
                    <a:pt x="798" y="1125"/>
                  </a:lnTo>
                  <a:lnTo>
                    <a:pt x="802" y="1130"/>
                  </a:lnTo>
                  <a:cubicBezTo>
                    <a:pt x="815" y="1143"/>
                    <a:pt x="818" y="1147"/>
                    <a:pt x="818" y="1160"/>
                  </a:cubicBezTo>
                  <a:lnTo>
                    <a:pt x="818" y="1273"/>
                  </a:lnTo>
                  <a:lnTo>
                    <a:pt x="880" y="1273"/>
                  </a:lnTo>
                  <a:lnTo>
                    <a:pt x="880" y="1160"/>
                  </a:lnTo>
                  <a:cubicBezTo>
                    <a:pt x="880" y="1123"/>
                    <a:pt x="863" y="1104"/>
                    <a:pt x="848" y="1088"/>
                  </a:cubicBezTo>
                  <a:lnTo>
                    <a:pt x="758" y="997"/>
                  </a:lnTo>
                  <a:lnTo>
                    <a:pt x="714" y="1041"/>
                  </a:lnTo>
                  <a:close/>
                  <a:moveTo>
                    <a:pt x="60" y="1088"/>
                  </a:moveTo>
                  <a:cubicBezTo>
                    <a:pt x="46" y="1103"/>
                    <a:pt x="28" y="1123"/>
                    <a:pt x="28" y="1160"/>
                  </a:cubicBezTo>
                  <a:lnTo>
                    <a:pt x="28" y="1273"/>
                  </a:lnTo>
                  <a:lnTo>
                    <a:pt x="90" y="1273"/>
                  </a:lnTo>
                  <a:lnTo>
                    <a:pt x="90" y="1160"/>
                  </a:lnTo>
                  <a:cubicBezTo>
                    <a:pt x="90" y="1147"/>
                    <a:pt x="94" y="1143"/>
                    <a:pt x="106" y="1130"/>
                  </a:cubicBezTo>
                  <a:lnTo>
                    <a:pt x="194" y="1041"/>
                  </a:lnTo>
                  <a:lnTo>
                    <a:pt x="150" y="997"/>
                  </a:lnTo>
                  <a:lnTo>
                    <a:pt x="64" y="1083"/>
                  </a:lnTo>
                  <a:lnTo>
                    <a:pt x="60" y="1088"/>
                  </a:lnTo>
                  <a:close/>
                  <a:moveTo>
                    <a:pt x="734" y="737"/>
                  </a:moveTo>
                  <a:cubicBezTo>
                    <a:pt x="734" y="777"/>
                    <a:pt x="723" y="842"/>
                    <a:pt x="711" y="861"/>
                  </a:cubicBezTo>
                  <a:cubicBezTo>
                    <a:pt x="698" y="880"/>
                    <a:pt x="638" y="936"/>
                    <a:pt x="602" y="969"/>
                  </a:cubicBezTo>
                  <a:cubicBezTo>
                    <a:pt x="570" y="999"/>
                    <a:pt x="527" y="1016"/>
                    <a:pt x="482" y="1016"/>
                  </a:cubicBezTo>
                  <a:lnTo>
                    <a:pt x="426" y="1016"/>
                  </a:lnTo>
                  <a:cubicBezTo>
                    <a:pt x="381" y="1016"/>
                    <a:pt x="338" y="999"/>
                    <a:pt x="306" y="968"/>
                  </a:cubicBezTo>
                  <a:cubicBezTo>
                    <a:pt x="271" y="936"/>
                    <a:pt x="210" y="880"/>
                    <a:pt x="198" y="861"/>
                  </a:cubicBezTo>
                  <a:cubicBezTo>
                    <a:pt x="185" y="842"/>
                    <a:pt x="175" y="777"/>
                    <a:pt x="175" y="737"/>
                  </a:cubicBezTo>
                  <a:lnTo>
                    <a:pt x="175" y="570"/>
                  </a:lnTo>
                  <a:lnTo>
                    <a:pt x="734" y="570"/>
                  </a:lnTo>
                  <a:lnTo>
                    <a:pt x="734" y="737"/>
                  </a:lnTo>
                  <a:close/>
                  <a:moveTo>
                    <a:pt x="3" y="508"/>
                  </a:moveTo>
                  <a:lnTo>
                    <a:pt x="3" y="570"/>
                  </a:lnTo>
                  <a:lnTo>
                    <a:pt x="113" y="570"/>
                  </a:lnTo>
                  <a:lnTo>
                    <a:pt x="113" y="737"/>
                  </a:lnTo>
                  <a:cubicBezTo>
                    <a:pt x="113" y="772"/>
                    <a:pt x="121" y="857"/>
                    <a:pt x="146" y="895"/>
                  </a:cubicBezTo>
                  <a:cubicBezTo>
                    <a:pt x="155" y="909"/>
                    <a:pt x="176" y="930"/>
                    <a:pt x="197" y="952"/>
                  </a:cubicBezTo>
                  <a:lnTo>
                    <a:pt x="197" y="1157"/>
                  </a:lnTo>
                  <a:lnTo>
                    <a:pt x="160" y="1134"/>
                  </a:lnTo>
                  <a:lnTo>
                    <a:pt x="127" y="1187"/>
                  </a:lnTo>
                  <a:lnTo>
                    <a:pt x="338" y="1319"/>
                  </a:lnTo>
                  <a:lnTo>
                    <a:pt x="338" y="1358"/>
                  </a:lnTo>
                  <a:lnTo>
                    <a:pt x="400" y="1358"/>
                  </a:lnTo>
                  <a:lnTo>
                    <a:pt x="400" y="1301"/>
                  </a:lnTo>
                  <a:cubicBezTo>
                    <a:pt x="400" y="1291"/>
                    <a:pt x="395" y="1281"/>
                    <a:pt x="386" y="1275"/>
                  </a:cubicBezTo>
                  <a:lnTo>
                    <a:pt x="259" y="1196"/>
                  </a:lnTo>
                  <a:lnTo>
                    <a:pt x="259" y="1010"/>
                  </a:lnTo>
                  <a:cubicBezTo>
                    <a:pt x="261" y="1011"/>
                    <a:pt x="262" y="1013"/>
                    <a:pt x="263" y="1013"/>
                  </a:cubicBezTo>
                  <a:cubicBezTo>
                    <a:pt x="307" y="1055"/>
                    <a:pt x="365" y="1078"/>
                    <a:pt x="426" y="1078"/>
                  </a:cubicBezTo>
                  <a:lnTo>
                    <a:pt x="482" y="1078"/>
                  </a:lnTo>
                  <a:cubicBezTo>
                    <a:pt x="543" y="1078"/>
                    <a:pt x="601" y="1055"/>
                    <a:pt x="644" y="1014"/>
                  </a:cubicBezTo>
                  <a:cubicBezTo>
                    <a:pt x="645" y="1013"/>
                    <a:pt x="647" y="1011"/>
                    <a:pt x="649" y="1010"/>
                  </a:cubicBezTo>
                  <a:lnTo>
                    <a:pt x="649" y="1196"/>
                  </a:lnTo>
                  <a:lnTo>
                    <a:pt x="522" y="1275"/>
                  </a:lnTo>
                  <a:cubicBezTo>
                    <a:pt x="513" y="1281"/>
                    <a:pt x="508" y="1291"/>
                    <a:pt x="508" y="1301"/>
                  </a:cubicBezTo>
                  <a:lnTo>
                    <a:pt x="508" y="1358"/>
                  </a:lnTo>
                  <a:lnTo>
                    <a:pt x="570" y="1358"/>
                  </a:lnTo>
                  <a:lnTo>
                    <a:pt x="570" y="1319"/>
                  </a:lnTo>
                  <a:lnTo>
                    <a:pt x="781" y="1187"/>
                  </a:lnTo>
                  <a:lnTo>
                    <a:pt x="748" y="1134"/>
                  </a:lnTo>
                  <a:lnTo>
                    <a:pt x="711" y="1157"/>
                  </a:lnTo>
                  <a:lnTo>
                    <a:pt x="711" y="952"/>
                  </a:lnTo>
                  <a:cubicBezTo>
                    <a:pt x="733" y="930"/>
                    <a:pt x="753" y="909"/>
                    <a:pt x="762" y="895"/>
                  </a:cubicBezTo>
                  <a:cubicBezTo>
                    <a:pt x="787" y="857"/>
                    <a:pt x="796" y="772"/>
                    <a:pt x="796" y="737"/>
                  </a:cubicBezTo>
                  <a:lnTo>
                    <a:pt x="796" y="571"/>
                  </a:lnTo>
                  <a:lnTo>
                    <a:pt x="906" y="571"/>
                  </a:lnTo>
                  <a:lnTo>
                    <a:pt x="906" y="508"/>
                  </a:lnTo>
                  <a:lnTo>
                    <a:pt x="3" y="508"/>
                  </a:lnTo>
                  <a:close/>
                  <a:moveTo>
                    <a:pt x="254" y="201"/>
                  </a:moveTo>
                  <a:lnTo>
                    <a:pt x="316" y="201"/>
                  </a:lnTo>
                  <a:lnTo>
                    <a:pt x="316" y="60"/>
                  </a:lnTo>
                  <a:cubicBezTo>
                    <a:pt x="316" y="49"/>
                    <a:pt x="310" y="39"/>
                    <a:pt x="301" y="33"/>
                  </a:cubicBezTo>
                  <a:cubicBezTo>
                    <a:pt x="291" y="27"/>
                    <a:pt x="280" y="27"/>
                    <a:pt x="270" y="32"/>
                  </a:cubicBezTo>
                  <a:cubicBezTo>
                    <a:pt x="170" y="87"/>
                    <a:pt x="56" y="171"/>
                    <a:pt x="56" y="342"/>
                  </a:cubicBezTo>
                  <a:lnTo>
                    <a:pt x="56" y="379"/>
                  </a:lnTo>
                  <a:lnTo>
                    <a:pt x="17" y="399"/>
                  </a:lnTo>
                  <a:cubicBezTo>
                    <a:pt x="6" y="404"/>
                    <a:pt x="0" y="415"/>
                    <a:pt x="0" y="427"/>
                  </a:cubicBezTo>
                  <a:lnTo>
                    <a:pt x="0" y="483"/>
                  </a:lnTo>
                  <a:lnTo>
                    <a:pt x="62" y="483"/>
                  </a:lnTo>
                  <a:lnTo>
                    <a:pt x="62" y="446"/>
                  </a:lnTo>
                  <a:lnTo>
                    <a:pt x="101" y="426"/>
                  </a:lnTo>
                  <a:cubicBezTo>
                    <a:pt x="112" y="421"/>
                    <a:pt x="118" y="410"/>
                    <a:pt x="118" y="398"/>
                  </a:cubicBezTo>
                  <a:lnTo>
                    <a:pt x="118" y="342"/>
                  </a:lnTo>
                  <a:cubicBezTo>
                    <a:pt x="118" y="247"/>
                    <a:pt x="159" y="176"/>
                    <a:pt x="254" y="114"/>
                  </a:cubicBezTo>
                  <a:lnTo>
                    <a:pt x="254" y="201"/>
                  </a:lnTo>
                  <a:close/>
                  <a:moveTo>
                    <a:pt x="508" y="285"/>
                  </a:moveTo>
                  <a:lnTo>
                    <a:pt x="570" y="285"/>
                  </a:lnTo>
                  <a:lnTo>
                    <a:pt x="570" y="31"/>
                  </a:lnTo>
                  <a:cubicBezTo>
                    <a:pt x="570" y="14"/>
                    <a:pt x="556" y="0"/>
                    <a:pt x="539" y="0"/>
                  </a:cubicBezTo>
                  <a:lnTo>
                    <a:pt x="369" y="0"/>
                  </a:lnTo>
                  <a:cubicBezTo>
                    <a:pt x="352" y="0"/>
                    <a:pt x="338" y="14"/>
                    <a:pt x="338" y="31"/>
                  </a:cubicBezTo>
                  <a:lnTo>
                    <a:pt x="338" y="285"/>
                  </a:lnTo>
                  <a:lnTo>
                    <a:pt x="400" y="285"/>
                  </a:lnTo>
                  <a:lnTo>
                    <a:pt x="400" y="63"/>
                  </a:lnTo>
                  <a:lnTo>
                    <a:pt x="508" y="63"/>
                  </a:lnTo>
                  <a:lnTo>
                    <a:pt x="508" y="285"/>
                  </a:lnTo>
                  <a:close/>
                  <a:moveTo>
                    <a:pt x="908" y="483"/>
                  </a:moveTo>
                  <a:lnTo>
                    <a:pt x="908" y="427"/>
                  </a:lnTo>
                  <a:cubicBezTo>
                    <a:pt x="908" y="415"/>
                    <a:pt x="902" y="404"/>
                    <a:pt x="891" y="399"/>
                  </a:cubicBezTo>
                  <a:lnTo>
                    <a:pt x="852" y="379"/>
                  </a:lnTo>
                  <a:lnTo>
                    <a:pt x="852" y="342"/>
                  </a:lnTo>
                  <a:cubicBezTo>
                    <a:pt x="852" y="173"/>
                    <a:pt x="738" y="88"/>
                    <a:pt x="639" y="33"/>
                  </a:cubicBezTo>
                  <a:cubicBezTo>
                    <a:pt x="629" y="27"/>
                    <a:pt x="617" y="27"/>
                    <a:pt x="608" y="33"/>
                  </a:cubicBezTo>
                  <a:cubicBezTo>
                    <a:pt x="598" y="39"/>
                    <a:pt x="592" y="49"/>
                    <a:pt x="592" y="60"/>
                  </a:cubicBezTo>
                  <a:lnTo>
                    <a:pt x="592" y="201"/>
                  </a:lnTo>
                  <a:lnTo>
                    <a:pt x="654" y="201"/>
                  </a:lnTo>
                  <a:lnTo>
                    <a:pt x="654" y="115"/>
                  </a:lnTo>
                  <a:cubicBezTo>
                    <a:pt x="750" y="178"/>
                    <a:pt x="790" y="247"/>
                    <a:pt x="790" y="342"/>
                  </a:cubicBezTo>
                  <a:lnTo>
                    <a:pt x="790" y="398"/>
                  </a:lnTo>
                  <a:cubicBezTo>
                    <a:pt x="790" y="410"/>
                    <a:pt x="797" y="421"/>
                    <a:pt x="807" y="426"/>
                  </a:cubicBezTo>
                  <a:lnTo>
                    <a:pt x="846" y="446"/>
                  </a:lnTo>
                  <a:lnTo>
                    <a:pt x="846" y="483"/>
                  </a:lnTo>
                  <a:lnTo>
                    <a:pt x="908" y="48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113"/>
            <p:cNvSpPr/>
            <p:nvPr/>
          </p:nvSpPr>
          <p:spPr>
            <a:xfrm>
              <a:off x="1167788" y="1778757"/>
              <a:ext cx="213221" cy="110473"/>
            </a:xfrm>
            <a:custGeom>
              <a:rect b="b" l="l" r="r" t="t"/>
              <a:pathLst>
                <a:path extrusionOk="0" h="124453" w="187471">
                  <a:moveTo>
                    <a:pt x="0" y="24979"/>
                  </a:moveTo>
                  <a:lnTo>
                    <a:pt x="97521" y="0"/>
                  </a:lnTo>
                  <a:lnTo>
                    <a:pt x="187471" y="28805"/>
                  </a:lnTo>
                  <a:lnTo>
                    <a:pt x="187471" y="28805"/>
                  </a:lnTo>
                  <a:lnTo>
                    <a:pt x="187471" y="74716"/>
                  </a:lnTo>
                  <a:lnTo>
                    <a:pt x="149211" y="105323"/>
                  </a:lnTo>
                  <a:lnTo>
                    <a:pt x="110952" y="120627"/>
                  </a:lnTo>
                  <a:lnTo>
                    <a:pt x="72693" y="124453"/>
                  </a:lnTo>
                  <a:lnTo>
                    <a:pt x="30607" y="105323"/>
                  </a:lnTo>
                  <a:lnTo>
                    <a:pt x="0" y="57039"/>
                  </a:lnTo>
                  <a:lnTo>
                    <a:pt x="0" y="24979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7" name="Google Shape;707;p113"/>
          <p:cNvGrpSpPr/>
          <p:nvPr/>
        </p:nvGrpSpPr>
        <p:grpSpPr>
          <a:xfrm>
            <a:off x="1072962" y="779058"/>
            <a:ext cx="428625" cy="488950"/>
            <a:chOff x="1072962" y="691712"/>
            <a:chExt cx="428625" cy="488950"/>
          </a:xfrm>
        </p:grpSpPr>
        <p:sp>
          <p:nvSpPr>
            <p:cNvPr id="708" name="Google Shape;708;p113"/>
            <p:cNvSpPr/>
            <p:nvPr/>
          </p:nvSpPr>
          <p:spPr>
            <a:xfrm>
              <a:off x="1072962" y="691712"/>
              <a:ext cx="428625" cy="488950"/>
            </a:xfrm>
            <a:custGeom>
              <a:rect b="b" l="l" r="r" t="t"/>
              <a:pathLst>
                <a:path extrusionOk="0" h="1358" w="1192">
                  <a:moveTo>
                    <a:pt x="959" y="1075"/>
                  </a:moveTo>
                  <a:lnTo>
                    <a:pt x="1021" y="1075"/>
                  </a:lnTo>
                  <a:lnTo>
                    <a:pt x="1021" y="426"/>
                  </a:lnTo>
                  <a:cubicBezTo>
                    <a:pt x="1021" y="191"/>
                    <a:pt x="830" y="0"/>
                    <a:pt x="595" y="0"/>
                  </a:cubicBezTo>
                  <a:cubicBezTo>
                    <a:pt x="360" y="0"/>
                    <a:pt x="169" y="191"/>
                    <a:pt x="169" y="426"/>
                  </a:cubicBezTo>
                  <a:lnTo>
                    <a:pt x="169" y="1075"/>
                  </a:lnTo>
                  <a:lnTo>
                    <a:pt x="231" y="1075"/>
                  </a:lnTo>
                  <a:lnTo>
                    <a:pt x="231" y="426"/>
                  </a:lnTo>
                  <a:cubicBezTo>
                    <a:pt x="231" y="225"/>
                    <a:pt x="395" y="62"/>
                    <a:pt x="595" y="62"/>
                  </a:cubicBezTo>
                  <a:cubicBezTo>
                    <a:pt x="796" y="62"/>
                    <a:pt x="959" y="225"/>
                    <a:pt x="959" y="426"/>
                  </a:cubicBezTo>
                  <a:lnTo>
                    <a:pt x="959" y="1075"/>
                  </a:lnTo>
                  <a:close/>
                  <a:moveTo>
                    <a:pt x="694" y="878"/>
                  </a:moveTo>
                  <a:cubicBezTo>
                    <a:pt x="679" y="885"/>
                    <a:pt x="640" y="903"/>
                    <a:pt x="595" y="903"/>
                  </a:cubicBezTo>
                  <a:cubicBezTo>
                    <a:pt x="551" y="903"/>
                    <a:pt x="511" y="885"/>
                    <a:pt x="496" y="878"/>
                  </a:cubicBezTo>
                  <a:cubicBezTo>
                    <a:pt x="493" y="876"/>
                    <a:pt x="488" y="874"/>
                    <a:pt x="482" y="872"/>
                  </a:cubicBezTo>
                  <a:cubicBezTo>
                    <a:pt x="444" y="855"/>
                    <a:pt x="344" y="813"/>
                    <a:pt x="344" y="736"/>
                  </a:cubicBezTo>
                  <a:lnTo>
                    <a:pt x="344" y="539"/>
                  </a:lnTo>
                  <a:cubicBezTo>
                    <a:pt x="344" y="472"/>
                    <a:pt x="409" y="399"/>
                    <a:pt x="451" y="359"/>
                  </a:cubicBezTo>
                  <a:cubicBezTo>
                    <a:pt x="493" y="400"/>
                    <a:pt x="559" y="429"/>
                    <a:pt x="652" y="429"/>
                  </a:cubicBezTo>
                  <a:cubicBezTo>
                    <a:pt x="758" y="429"/>
                    <a:pt x="827" y="499"/>
                    <a:pt x="847" y="522"/>
                  </a:cubicBezTo>
                  <a:lnTo>
                    <a:pt x="847" y="736"/>
                  </a:lnTo>
                  <a:cubicBezTo>
                    <a:pt x="847" y="813"/>
                    <a:pt x="747" y="855"/>
                    <a:pt x="709" y="872"/>
                  </a:cubicBezTo>
                  <a:cubicBezTo>
                    <a:pt x="703" y="874"/>
                    <a:pt x="698" y="876"/>
                    <a:pt x="694" y="878"/>
                  </a:cubicBezTo>
                  <a:close/>
                  <a:moveTo>
                    <a:pt x="1191" y="1357"/>
                  </a:moveTo>
                  <a:lnTo>
                    <a:pt x="1191" y="1272"/>
                  </a:lnTo>
                  <a:cubicBezTo>
                    <a:pt x="1189" y="1203"/>
                    <a:pt x="1120" y="1136"/>
                    <a:pt x="1027" y="1112"/>
                  </a:cubicBezTo>
                  <a:lnTo>
                    <a:pt x="858" y="1067"/>
                  </a:lnTo>
                  <a:cubicBezTo>
                    <a:pt x="796" y="1051"/>
                    <a:pt x="796" y="1029"/>
                    <a:pt x="796" y="1019"/>
                  </a:cubicBezTo>
                  <a:lnTo>
                    <a:pt x="796" y="898"/>
                  </a:lnTo>
                  <a:cubicBezTo>
                    <a:pt x="849" y="868"/>
                    <a:pt x="909" y="817"/>
                    <a:pt x="909" y="736"/>
                  </a:cubicBezTo>
                  <a:lnTo>
                    <a:pt x="909" y="501"/>
                  </a:lnTo>
                  <a:lnTo>
                    <a:pt x="903" y="492"/>
                  </a:lnTo>
                  <a:cubicBezTo>
                    <a:pt x="899" y="487"/>
                    <a:pt x="811" y="367"/>
                    <a:pt x="652" y="367"/>
                  </a:cubicBezTo>
                  <a:cubicBezTo>
                    <a:pt x="535" y="367"/>
                    <a:pt x="457" y="311"/>
                    <a:pt x="457" y="228"/>
                  </a:cubicBezTo>
                  <a:lnTo>
                    <a:pt x="395" y="228"/>
                  </a:lnTo>
                  <a:cubicBezTo>
                    <a:pt x="395" y="255"/>
                    <a:pt x="401" y="283"/>
                    <a:pt x="414" y="308"/>
                  </a:cubicBezTo>
                  <a:cubicBezTo>
                    <a:pt x="367" y="353"/>
                    <a:pt x="282" y="444"/>
                    <a:pt x="282" y="539"/>
                  </a:cubicBezTo>
                  <a:lnTo>
                    <a:pt x="282" y="736"/>
                  </a:lnTo>
                  <a:cubicBezTo>
                    <a:pt x="282" y="817"/>
                    <a:pt x="342" y="868"/>
                    <a:pt x="395" y="898"/>
                  </a:cubicBezTo>
                  <a:lnTo>
                    <a:pt x="395" y="1019"/>
                  </a:lnTo>
                  <a:cubicBezTo>
                    <a:pt x="395" y="1029"/>
                    <a:pt x="395" y="1051"/>
                    <a:pt x="333" y="1067"/>
                  </a:cubicBezTo>
                  <a:lnTo>
                    <a:pt x="164" y="1112"/>
                  </a:lnTo>
                  <a:cubicBezTo>
                    <a:pt x="71" y="1136"/>
                    <a:pt x="2" y="1203"/>
                    <a:pt x="0" y="1273"/>
                  </a:cubicBezTo>
                  <a:lnTo>
                    <a:pt x="0" y="1357"/>
                  </a:lnTo>
                  <a:lnTo>
                    <a:pt x="62" y="1357"/>
                  </a:lnTo>
                  <a:lnTo>
                    <a:pt x="62" y="1273"/>
                  </a:lnTo>
                  <a:cubicBezTo>
                    <a:pt x="63" y="1234"/>
                    <a:pt x="116" y="1188"/>
                    <a:pt x="180" y="1172"/>
                  </a:cubicBezTo>
                  <a:lnTo>
                    <a:pt x="349" y="1127"/>
                  </a:lnTo>
                  <a:cubicBezTo>
                    <a:pt x="421" y="1109"/>
                    <a:pt x="457" y="1072"/>
                    <a:pt x="457" y="1019"/>
                  </a:cubicBezTo>
                  <a:lnTo>
                    <a:pt x="457" y="928"/>
                  </a:lnTo>
                  <a:lnTo>
                    <a:pt x="458" y="929"/>
                  </a:lnTo>
                  <a:cubicBezTo>
                    <a:pt x="462" y="931"/>
                    <a:pt x="466" y="932"/>
                    <a:pt x="469" y="933"/>
                  </a:cubicBezTo>
                  <a:cubicBezTo>
                    <a:pt x="492" y="945"/>
                    <a:pt x="540" y="965"/>
                    <a:pt x="595" y="965"/>
                  </a:cubicBezTo>
                  <a:cubicBezTo>
                    <a:pt x="651" y="965"/>
                    <a:pt x="699" y="945"/>
                    <a:pt x="722" y="933"/>
                  </a:cubicBezTo>
                  <a:cubicBezTo>
                    <a:pt x="725" y="932"/>
                    <a:pt x="728" y="931"/>
                    <a:pt x="733" y="929"/>
                  </a:cubicBezTo>
                  <a:lnTo>
                    <a:pt x="734" y="928"/>
                  </a:lnTo>
                  <a:lnTo>
                    <a:pt x="734" y="1019"/>
                  </a:lnTo>
                  <a:cubicBezTo>
                    <a:pt x="734" y="1072"/>
                    <a:pt x="770" y="1109"/>
                    <a:pt x="842" y="1127"/>
                  </a:cubicBezTo>
                  <a:lnTo>
                    <a:pt x="1011" y="1172"/>
                  </a:lnTo>
                  <a:cubicBezTo>
                    <a:pt x="1075" y="1188"/>
                    <a:pt x="1128" y="1234"/>
                    <a:pt x="1129" y="1273"/>
                  </a:cubicBezTo>
                  <a:lnTo>
                    <a:pt x="1129" y="1357"/>
                  </a:lnTo>
                  <a:lnTo>
                    <a:pt x="1191" y="1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13"/>
            <p:cNvSpPr/>
            <p:nvPr/>
          </p:nvSpPr>
          <p:spPr>
            <a:xfrm>
              <a:off x="1193922" y="914400"/>
              <a:ext cx="187471" cy="112756"/>
            </a:xfrm>
            <a:custGeom>
              <a:rect b="b" l="l" r="r" t="t"/>
              <a:pathLst>
                <a:path extrusionOk="0" h="124453" w="187471">
                  <a:moveTo>
                    <a:pt x="0" y="24979"/>
                  </a:moveTo>
                  <a:lnTo>
                    <a:pt x="97521" y="0"/>
                  </a:lnTo>
                  <a:lnTo>
                    <a:pt x="187471" y="28805"/>
                  </a:lnTo>
                  <a:lnTo>
                    <a:pt x="187471" y="28805"/>
                  </a:lnTo>
                  <a:lnTo>
                    <a:pt x="187471" y="74716"/>
                  </a:lnTo>
                  <a:lnTo>
                    <a:pt x="149211" y="105323"/>
                  </a:lnTo>
                  <a:lnTo>
                    <a:pt x="110952" y="120627"/>
                  </a:lnTo>
                  <a:lnTo>
                    <a:pt x="72693" y="124453"/>
                  </a:lnTo>
                  <a:lnTo>
                    <a:pt x="30607" y="105323"/>
                  </a:lnTo>
                  <a:lnTo>
                    <a:pt x="0" y="82368"/>
                  </a:lnTo>
                  <a:lnTo>
                    <a:pt x="0" y="24979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0" name="Google Shape;710;p113"/>
          <p:cNvGrpSpPr/>
          <p:nvPr/>
        </p:nvGrpSpPr>
        <p:grpSpPr>
          <a:xfrm>
            <a:off x="1041829" y="3735657"/>
            <a:ext cx="465138" cy="463550"/>
            <a:chOff x="1041829" y="3735657"/>
            <a:chExt cx="465138" cy="463550"/>
          </a:xfrm>
        </p:grpSpPr>
        <p:sp>
          <p:nvSpPr>
            <p:cNvPr id="711" name="Google Shape;711;p113"/>
            <p:cNvSpPr/>
            <p:nvPr/>
          </p:nvSpPr>
          <p:spPr>
            <a:xfrm>
              <a:off x="1041829" y="3735657"/>
              <a:ext cx="465138" cy="463550"/>
            </a:xfrm>
            <a:custGeom>
              <a:rect b="b" l="l" r="r" t="t"/>
              <a:pathLst>
                <a:path extrusionOk="0" h="1292" w="1295">
                  <a:moveTo>
                    <a:pt x="1026" y="862"/>
                  </a:moveTo>
                  <a:lnTo>
                    <a:pt x="967" y="862"/>
                  </a:lnTo>
                  <a:lnTo>
                    <a:pt x="967" y="1291"/>
                  </a:lnTo>
                  <a:lnTo>
                    <a:pt x="1026" y="1291"/>
                  </a:lnTo>
                  <a:lnTo>
                    <a:pt x="1026" y="862"/>
                  </a:lnTo>
                  <a:close/>
                  <a:moveTo>
                    <a:pt x="731" y="683"/>
                  </a:moveTo>
                  <a:lnTo>
                    <a:pt x="778" y="718"/>
                  </a:lnTo>
                  <a:lnTo>
                    <a:pt x="806" y="682"/>
                  </a:lnTo>
                  <a:lnTo>
                    <a:pt x="806" y="1291"/>
                  </a:lnTo>
                  <a:lnTo>
                    <a:pt x="865" y="1291"/>
                  </a:lnTo>
                  <a:lnTo>
                    <a:pt x="865" y="593"/>
                  </a:lnTo>
                  <a:cubicBezTo>
                    <a:pt x="865" y="581"/>
                    <a:pt x="856" y="569"/>
                    <a:pt x="844" y="565"/>
                  </a:cubicBezTo>
                  <a:cubicBezTo>
                    <a:pt x="832" y="561"/>
                    <a:pt x="819" y="565"/>
                    <a:pt x="811" y="576"/>
                  </a:cubicBezTo>
                  <a:lnTo>
                    <a:pt x="731" y="683"/>
                  </a:lnTo>
                  <a:close/>
                  <a:moveTo>
                    <a:pt x="328" y="862"/>
                  </a:moveTo>
                  <a:lnTo>
                    <a:pt x="269" y="862"/>
                  </a:lnTo>
                  <a:lnTo>
                    <a:pt x="269" y="1291"/>
                  </a:lnTo>
                  <a:lnTo>
                    <a:pt x="328" y="1291"/>
                  </a:lnTo>
                  <a:lnTo>
                    <a:pt x="328" y="862"/>
                  </a:lnTo>
                  <a:close/>
                  <a:moveTo>
                    <a:pt x="376" y="191"/>
                  </a:moveTo>
                  <a:cubicBezTo>
                    <a:pt x="376" y="237"/>
                    <a:pt x="345" y="269"/>
                    <a:pt x="298" y="269"/>
                  </a:cubicBezTo>
                  <a:cubicBezTo>
                    <a:pt x="252" y="269"/>
                    <a:pt x="220" y="237"/>
                    <a:pt x="220" y="191"/>
                  </a:cubicBezTo>
                  <a:lnTo>
                    <a:pt x="220" y="137"/>
                  </a:lnTo>
                  <a:cubicBezTo>
                    <a:pt x="220" y="91"/>
                    <a:pt x="252" y="59"/>
                    <a:pt x="298" y="59"/>
                  </a:cubicBezTo>
                  <a:cubicBezTo>
                    <a:pt x="345" y="59"/>
                    <a:pt x="376" y="91"/>
                    <a:pt x="376" y="137"/>
                  </a:cubicBezTo>
                  <a:lnTo>
                    <a:pt x="376" y="191"/>
                  </a:lnTo>
                  <a:close/>
                  <a:moveTo>
                    <a:pt x="435" y="137"/>
                  </a:moveTo>
                  <a:cubicBezTo>
                    <a:pt x="435" y="58"/>
                    <a:pt x="378" y="0"/>
                    <a:pt x="298" y="0"/>
                  </a:cubicBezTo>
                  <a:cubicBezTo>
                    <a:pt x="219" y="0"/>
                    <a:pt x="161" y="58"/>
                    <a:pt x="161" y="137"/>
                  </a:cubicBezTo>
                  <a:lnTo>
                    <a:pt x="161" y="191"/>
                  </a:lnTo>
                  <a:cubicBezTo>
                    <a:pt x="161" y="270"/>
                    <a:pt x="219" y="328"/>
                    <a:pt x="298" y="328"/>
                  </a:cubicBezTo>
                  <a:cubicBezTo>
                    <a:pt x="378" y="328"/>
                    <a:pt x="435" y="270"/>
                    <a:pt x="435" y="191"/>
                  </a:cubicBezTo>
                  <a:lnTo>
                    <a:pt x="435" y="137"/>
                  </a:lnTo>
                  <a:close/>
                  <a:moveTo>
                    <a:pt x="617" y="522"/>
                  </a:moveTo>
                  <a:cubicBezTo>
                    <a:pt x="614" y="517"/>
                    <a:pt x="610" y="512"/>
                    <a:pt x="605" y="505"/>
                  </a:cubicBezTo>
                  <a:cubicBezTo>
                    <a:pt x="567" y="451"/>
                    <a:pt x="496" y="349"/>
                    <a:pt x="379" y="349"/>
                  </a:cubicBezTo>
                  <a:lnTo>
                    <a:pt x="191" y="349"/>
                  </a:lnTo>
                  <a:cubicBezTo>
                    <a:pt x="99" y="349"/>
                    <a:pt x="0" y="426"/>
                    <a:pt x="0" y="540"/>
                  </a:cubicBezTo>
                  <a:lnTo>
                    <a:pt x="0" y="754"/>
                  </a:lnTo>
                  <a:cubicBezTo>
                    <a:pt x="0" y="815"/>
                    <a:pt x="49" y="872"/>
                    <a:pt x="108" y="887"/>
                  </a:cubicBezTo>
                  <a:lnTo>
                    <a:pt x="108" y="1291"/>
                  </a:lnTo>
                  <a:lnTo>
                    <a:pt x="167" y="1291"/>
                  </a:lnTo>
                  <a:lnTo>
                    <a:pt x="167" y="566"/>
                  </a:lnTo>
                  <a:lnTo>
                    <a:pt x="108" y="566"/>
                  </a:lnTo>
                  <a:lnTo>
                    <a:pt x="108" y="824"/>
                  </a:lnTo>
                  <a:cubicBezTo>
                    <a:pt x="81" y="811"/>
                    <a:pt x="59" y="782"/>
                    <a:pt x="59" y="754"/>
                  </a:cubicBezTo>
                  <a:lnTo>
                    <a:pt x="59" y="540"/>
                  </a:lnTo>
                  <a:cubicBezTo>
                    <a:pt x="59" y="454"/>
                    <a:pt x="136" y="408"/>
                    <a:pt x="191" y="408"/>
                  </a:cubicBezTo>
                  <a:lnTo>
                    <a:pt x="379" y="408"/>
                  </a:lnTo>
                  <a:cubicBezTo>
                    <a:pt x="465" y="408"/>
                    <a:pt x="523" y="490"/>
                    <a:pt x="557" y="539"/>
                  </a:cubicBezTo>
                  <a:cubicBezTo>
                    <a:pt x="562" y="546"/>
                    <a:pt x="566" y="552"/>
                    <a:pt x="570" y="557"/>
                  </a:cubicBezTo>
                  <a:cubicBezTo>
                    <a:pt x="596" y="593"/>
                    <a:pt x="660" y="691"/>
                    <a:pt x="688" y="734"/>
                  </a:cubicBezTo>
                  <a:lnTo>
                    <a:pt x="675" y="747"/>
                  </a:lnTo>
                  <a:cubicBezTo>
                    <a:pt x="668" y="754"/>
                    <a:pt x="658" y="758"/>
                    <a:pt x="647" y="758"/>
                  </a:cubicBezTo>
                  <a:lnTo>
                    <a:pt x="647" y="758"/>
                  </a:lnTo>
                  <a:cubicBezTo>
                    <a:pt x="636" y="758"/>
                    <a:pt x="626" y="754"/>
                    <a:pt x="619" y="747"/>
                  </a:cubicBezTo>
                  <a:lnTo>
                    <a:pt x="454" y="573"/>
                  </a:lnTo>
                  <a:cubicBezTo>
                    <a:pt x="446" y="564"/>
                    <a:pt x="433" y="561"/>
                    <a:pt x="422" y="566"/>
                  </a:cubicBezTo>
                  <a:cubicBezTo>
                    <a:pt x="410" y="570"/>
                    <a:pt x="403" y="581"/>
                    <a:pt x="403" y="593"/>
                  </a:cubicBezTo>
                  <a:lnTo>
                    <a:pt x="403" y="1291"/>
                  </a:lnTo>
                  <a:lnTo>
                    <a:pt x="462" y="1291"/>
                  </a:lnTo>
                  <a:lnTo>
                    <a:pt x="462" y="667"/>
                  </a:lnTo>
                  <a:lnTo>
                    <a:pt x="577" y="788"/>
                  </a:lnTo>
                  <a:cubicBezTo>
                    <a:pt x="596" y="807"/>
                    <a:pt x="620" y="817"/>
                    <a:pt x="647" y="817"/>
                  </a:cubicBezTo>
                  <a:lnTo>
                    <a:pt x="647" y="817"/>
                  </a:lnTo>
                  <a:cubicBezTo>
                    <a:pt x="673" y="817"/>
                    <a:pt x="698" y="807"/>
                    <a:pt x="716" y="789"/>
                  </a:cubicBezTo>
                  <a:lnTo>
                    <a:pt x="747" y="759"/>
                  </a:lnTo>
                  <a:cubicBezTo>
                    <a:pt x="757" y="749"/>
                    <a:pt x="758" y="734"/>
                    <a:pt x="751" y="722"/>
                  </a:cubicBezTo>
                  <a:cubicBezTo>
                    <a:pt x="747" y="716"/>
                    <a:pt x="652" y="570"/>
                    <a:pt x="617" y="522"/>
                  </a:cubicBezTo>
                  <a:close/>
                  <a:moveTo>
                    <a:pt x="1074" y="191"/>
                  </a:moveTo>
                  <a:cubicBezTo>
                    <a:pt x="1074" y="237"/>
                    <a:pt x="1043" y="269"/>
                    <a:pt x="996" y="269"/>
                  </a:cubicBezTo>
                  <a:cubicBezTo>
                    <a:pt x="950" y="269"/>
                    <a:pt x="918" y="237"/>
                    <a:pt x="918" y="191"/>
                  </a:cubicBezTo>
                  <a:lnTo>
                    <a:pt x="918" y="137"/>
                  </a:lnTo>
                  <a:cubicBezTo>
                    <a:pt x="918" y="91"/>
                    <a:pt x="950" y="59"/>
                    <a:pt x="996" y="59"/>
                  </a:cubicBezTo>
                  <a:cubicBezTo>
                    <a:pt x="1043" y="59"/>
                    <a:pt x="1074" y="91"/>
                    <a:pt x="1074" y="137"/>
                  </a:cubicBezTo>
                  <a:lnTo>
                    <a:pt x="1074" y="191"/>
                  </a:lnTo>
                  <a:close/>
                  <a:moveTo>
                    <a:pt x="1133" y="137"/>
                  </a:moveTo>
                  <a:cubicBezTo>
                    <a:pt x="1133" y="58"/>
                    <a:pt x="1075" y="0"/>
                    <a:pt x="996" y="0"/>
                  </a:cubicBezTo>
                  <a:cubicBezTo>
                    <a:pt x="917" y="0"/>
                    <a:pt x="859" y="58"/>
                    <a:pt x="859" y="137"/>
                  </a:cubicBezTo>
                  <a:lnTo>
                    <a:pt x="859" y="191"/>
                  </a:lnTo>
                  <a:cubicBezTo>
                    <a:pt x="859" y="270"/>
                    <a:pt x="917" y="328"/>
                    <a:pt x="996" y="328"/>
                  </a:cubicBezTo>
                  <a:cubicBezTo>
                    <a:pt x="1075" y="328"/>
                    <a:pt x="1133" y="270"/>
                    <a:pt x="1133" y="191"/>
                  </a:cubicBezTo>
                  <a:lnTo>
                    <a:pt x="1133" y="137"/>
                  </a:lnTo>
                  <a:close/>
                  <a:moveTo>
                    <a:pt x="1294" y="540"/>
                  </a:moveTo>
                  <a:cubicBezTo>
                    <a:pt x="1294" y="426"/>
                    <a:pt x="1195" y="349"/>
                    <a:pt x="1103" y="349"/>
                  </a:cubicBezTo>
                  <a:lnTo>
                    <a:pt x="916" y="349"/>
                  </a:lnTo>
                  <a:cubicBezTo>
                    <a:pt x="815" y="349"/>
                    <a:pt x="752" y="434"/>
                    <a:pt x="729" y="471"/>
                  </a:cubicBezTo>
                  <a:cubicBezTo>
                    <a:pt x="716" y="493"/>
                    <a:pt x="677" y="549"/>
                    <a:pt x="677" y="550"/>
                  </a:cubicBezTo>
                  <a:lnTo>
                    <a:pt x="725" y="583"/>
                  </a:lnTo>
                  <a:cubicBezTo>
                    <a:pt x="727" y="581"/>
                    <a:pt x="765" y="525"/>
                    <a:pt x="780" y="501"/>
                  </a:cubicBezTo>
                  <a:cubicBezTo>
                    <a:pt x="793" y="480"/>
                    <a:pt x="843" y="408"/>
                    <a:pt x="916" y="408"/>
                  </a:cubicBezTo>
                  <a:lnTo>
                    <a:pt x="1103" y="408"/>
                  </a:lnTo>
                  <a:cubicBezTo>
                    <a:pt x="1166" y="408"/>
                    <a:pt x="1235" y="462"/>
                    <a:pt x="1235" y="540"/>
                  </a:cubicBezTo>
                  <a:lnTo>
                    <a:pt x="1235" y="754"/>
                  </a:lnTo>
                  <a:cubicBezTo>
                    <a:pt x="1235" y="791"/>
                    <a:pt x="1196" y="830"/>
                    <a:pt x="1160" y="832"/>
                  </a:cubicBezTo>
                  <a:lnTo>
                    <a:pt x="1160" y="566"/>
                  </a:lnTo>
                  <a:lnTo>
                    <a:pt x="1101" y="566"/>
                  </a:lnTo>
                  <a:lnTo>
                    <a:pt x="1101" y="1291"/>
                  </a:lnTo>
                  <a:lnTo>
                    <a:pt x="1160" y="1291"/>
                  </a:lnTo>
                  <a:lnTo>
                    <a:pt x="1160" y="891"/>
                  </a:lnTo>
                  <a:cubicBezTo>
                    <a:pt x="1228" y="889"/>
                    <a:pt x="1294" y="823"/>
                    <a:pt x="1294" y="754"/>
                  </a:cubicBezTo>
                  <a:lnTo>
                    <a:pt x="1294" y="54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13"/>
            <p:cNvSpPr/>
            <p:nvPr/>
          </p:nvSpPr>
          <p:spPr>
            <a:xfrm>
              <a:off x="1114250" y="3798752"/>
              <a:ext cx="69850" cy="36146"/>
            </a:xfrm>
            <a:custGeom>
              <a:rect b="b" l="l" r="r" t="t"/>
              <a:pathLst>
                <a:path extrusionOk="0" h="36146" w="69850">
                  <a:moveTo>
                    <a:pt x="0" y="0"/>
                  </a:moveTo>
                  <a:lnTo>
                    <a:pt x="69850" y="3175"/>
                  </a:lnTo>
                  <a:lnTo>
                    <a:pt x="63500" y="22225"/>
                  </a:lnTo>
                  <a:lnTo>
                    <a:pt x="47625" y="34925"/>
                  </a:lnTo>
                  <a:cubicBezTo>
                    <a:pt x="38100" y="30692"/>
                    <a:pt x="9525" y="39158"/>
                    <a:pt x="0" y="349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13"/>
            <p:cNvSpPr/>
            <p:nvPr/>
          </p:nvSpPr>
          <p:spPr>
            <a:xfrm>
              <a:off x="1368134" y="3798752"/>
              <a:ext cx="69850" cy="36146"/>
            </a:xfrm>
            <a:custGeom>
              <a:rect b="b" l="l" r="r" t="t"/>
              <a:pathLst>
                <a:path extrusionOk="0" h="36146" w="69850">
                  <a:moveTo>
                    <a:pt x="0" y="0"/>
                  </a:moveTo>
                  <a:lnTo>
                    <a:pt x="69850" y="3175"/>
                  </a:lnTo>
                  <a:lnTo>
                    <a:pt x="63500" y="22225"/>
                  </a:lnTo>
                  <a:lnTo>
                    <a:pt x="47625" y="34925"/>
                  </a:lnTo>
                  <a:cubicBezTo>
                    <a:pt x="38100" y="30692"/>
                    <a:pt x="9525" y="39158"/>
                    <a:pt x="0" y="349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4" name="Google Shape;714;p113"/>
          <p:cNvGrpSpPr/>
          <p:nvPr/>
        </p:nvGrpSpPr>
        <p:grpSpPr>
          <a:xfrm>
            <a:off x="1052325" y="4714465"/>
            <a:ext cx="449262" cy="469900"/>
            <a:chOff x="1052325" y="4714465"/>
            <a:chExt cx="449262" cy="469900"/>
          </a:xfrm>
        </p:grpSpPr>
        <p:sp>
          <p:nvSpPr>
            <p:cNvPr id="715" name="Google Shape;715;p113"/>
            <p:cNvSpPr/>
            <p:nvPr/>
          </p:nvSpPr>
          <p:spPr>
            <a:xfrm>
              <a:off x="1052325" y="4714465"/>
              <a:ext cx="449262" cy="469900"/>
            </a:xfrm>
            <a:custGeom>
              <a:rect b="b" l="l" r="r" t="t"/>
              <a:pathLst>
                <a:path extrusionOk="0" h="1304" w="1247">
                  <a:moveTo>
                    <a:pt x="705" y="1013"/>
                  </a:moveTo>
                  <a:cubicBezTo>
                    <a:pt x="704" y="1022"/>
                    <a:pt x="706" y="1031"/>
                    <a:pt x="712" y="1038"/>
                  </a:cubicBezTo>
                  <a:cubicBezTo>
                    <a:pt x="718" y="1045"/>
                    <a:pt x="727" y="1049"/>
                    <a:pt x="736" y="1049"/>
                  </a:cubicBezTo>
                  <a:lnTo>
                    <a:pt x="817" y="1049"/>
                  </a:lnTo>
                  <a:lnTo>
                    <a:pt x="817" y="1272"/>
                  </a:lnTo>
                  <a:cubicBezTo>
                    <a:pt x="817" y="1289"/>
                    <a:pt x="831" y="1303"/>
                    <a:pt x="848" y="1303"/>
                  </a:cubicBezTo>
                  <a:cubicBezTo>
                    <a:pt x="866" y="1303"/>
                    <a:pt x="880" y="1289"/>
                    <a:pt x="880" y="1272"/>
                  </a:cubicBezTo>
                  <a:lnTo>
                    <a:pt x="880" y="1049"/>
                  </a:lnTo>
                  <a:lnTo>
                    <a:pt x="987" y="1049"/>
                  </a:lnTo>
                  <a:lnTo>
                    <a:pt x="987" y="1272"/>
                  </a:lnTo>
                  <a:cubicBezTo>
                    <a:pt x="987" y="1289"/>
                    <a:pt x="1001" y="1303"/>
                    <a:pt x="1018" y="1303"/>
                  </a:cubicBezTo>
                  <a:cubicBezTo>
                    <a:pt x="1035" y="1303"/>
                    <a:pt x="1049" y="1289"/>
                    <a:pt x="1049" y="1272"/>
                  </a:cubicBezTo>
                  <a:lnTo>
                    <a:pt x="1049" y="1049"/>
                  </a:lnTo>
                  <a:lnTo>
                    <a:pt x="1131" y="1049"/>
                  </a:lnTo>
                  <a:cubicBezTo>
                    <a:pt x="1140" y="1049"/>
                    <a:pt x="1148" y="1045"/>
                    <a:pt x="1154" y="1038"/>
                  </a:cubicBezTo>
                  <a:cubicBezTo>
                    <a:pt x="1160" y="1031"/>
                    <a:pt x="1163" y="1022"/>
                    <a:pt x="1161" y="1013"/>
                  </a:cubicBezTo>
                  <a:lnTo>
                    <a:pt x="1077" y="478"/>
                  </a:lnTo>
                  <a:cubicBezTo>
                    <a:pt x="1074" y="461"/>
                    <a:pt x="1058" y="449"/>
                    <a:pt x="1041" y="452"/>
                  </a:cubicBezTo>
                  <a:cubicBezTo>
                    <a:pt x="1024" y="455"/>
                    <a:pt x="1013" y="471"/>
                    <a:pt x="1015" y="487"/>
                  </a:cubicBezTo>
                  <a:lnTo>
                    <a:pt x="1094" y="987"/>
                  </a:lnTo>
                  <a:lnTo>
                    <a:pt x="772" y="987"/>
                  </a:lnTo>
                  <a:lnTo>
                    <a:pt x="851" y="487"/>
                  </a:lnTo>
                  <a:cubicBezTo>
                    <a:pt x="854" y="471"/>
                    <a:pt x="842" y="455"/>
                    <a:pt x="825" y="452"/>
                  </a:cubicBezTo>
                  <a:cubicBezTo>
                    <a:pt x="808" y="449"/>
                    <a:pt x="792" y="461"/>
                    <a:pt x="790" y="478"/>
                  </a:cubicBezTo>
                  <a:lnTo>
                    <a:pt x="705" y="1013"/>
                  </a:lnTo>
                  <a:close/>
                  <a:moveTo>
                    <a:pt x="394" y="1272"/>
                  </a:moveTo>
                  <a:cubicBezTo>
                    <a:pt x="394" y="1289"/>
                    <a:pt x="408" y="1303"/>
                    <a:pt x="425" y="1303"/>
                  </a:cubicBezTo>
                  <a:cubicBezTo>
                    <a:pt x="442" y="1303"/>
                    <a:pt x="456" y="1289"/>
                    <a:pt x="456" y="1272"/>
                  </a:cubicBezTo>
                  <a:lnTo>
                    <a:pt x="456" y="539"/>
                  </a:lnTo>
                  <a:cubicBezTo>
                    <a:pt x="456" y="522"/>
                    <a:pt x="442" y="508"/>
                    <a:pt x="425" y="508"/>
                  </a:cubicBezTo>
                  <a:cubicBezTo>
                    <a:pt x="408" y="508"/>
                    <a:pt x="394" y="522"/>
                    <a:pt x="394" y="539"/>
                  </a:cubicBezTo>
                  <a:lnTo>
                    <a:pt x="394" y="1272"/>
                  </a:lnTo>
                  <a:close/>
                  <a:moveTo>
                    <a:pt x="254" y="1272"/>
                  </a:moveTo>
                  <a:cubicBezTo>
                    <a:pt x="254" y="1289"/>
                    <a:pt x="268" y="1303"/>
                    <a:pt x="285" y="1303"/>
                  </a:cubicBezTo>
                  <a:cubicBezTo>
                    <a:pt x="302" y="1303"/>
                    <a:pt x="316" y="1289"/>
                    <a:pt x="316" y="1272"/>
                  </a:cubicBezTo>
                  <a:lnTo>
                    <a:pt x="316" y="849"/>
                  </a:lnTo>
                  <a:cubicBezTo>
                    <a:pt x="316" y="832"/>
                    <a:pt x="302" y="818"/>
                    <a:pt x="285" y="818"/>
                  </a:cubicBezTo>
                  <a:cubicBezTo>
                    <a:pt x="268" y="818"/>
                    <a:pt x="254" y="832"/>
                    <a:pt x="254" y="849"/>
                  </a:cubicBezTo>
                  <a:lnTo>
                    <a:pt x="254" y="1272"/>
                  </a:lnTo>
                  <a:close/>
                  <a:moveTo>
                    <a:pt x="113" y="1272"/>
                  </a:moveTo>
                  <a:cubicBezTo>
                    <a:pt x="113" y="1289"/>
                    <a:pt x="127" y="1303"/>
                    <a:pt x="144" y="1303"/>
                  </a:cubicBezTo>
                  <a:cubicBezTo>
                    <a:pt x="161" y="1303"/>
                    <a:pt x="175" y="1289"/>
                    <a:pt x="175" y="1272"/>
                  </a:cubicBezTo>
                  <a:lnTo>
                    <a:pt x="175" y="539"/>
                  </a:lnTo>
                  <a:cubicBezTo>
                    <a:pt x="175" y="522"/>
                    <a:pt x="161" y="508"/>
                    <a:pt x="144" y="508"/>
                  </a:cubicBezTo>
                  <a:cubicBezTo>
                    <a:pt x="127" y="508"/>
                    <a:pt x="113" y="522"/>
                    <a:pt x="113" y="539"/>
                  </a:cubicBezTo>
                  <a:lnTo>
                    <a:pt x="113" y="1272"/>
                  </a:lnTo>
                  <a:close/>
                  <a:moveTo>
                    <a:pt x="285" y="226"/>
                  </a:moveTo>
                  <a:lnTo>
                    <a:pt x="285" y="257"/>
                  </a:lnTo>
                  <a:lnTo>
                    <a:pt x="284" y="226"/>
                  </a:lnTo>
                  <a:cubicBezTo>
                    <a:pt x="239" y="225"/>
                    <a:pt x="203" y="188"/>
                    <a:pt x="203" y="143"/>
                  </a:cubicBezTo>
                  <a:cubicBezTo>
                    <a:pt x="204" y="98"/>
                    <a:pt x="240" y="62"/>
                    <a:pt x="286" y="62"/>
                  </a:cubicBezTo>
                  <a:cubicBezTo>
                    <a:pt x="331" y="63"/>
                    <a:pt x="367" y="100"/>
                    <a:pt x="367" y="145"/>
                  </a:cubicBezTo>
                  <a:cubicBezTo>
                    <a:pt x="366" y="189"/>
                    <a:pt x="330" y="226"/>
                    <a:pt x="285" y="226"/>
                  </a:cubicBezTo>
                  <a:close/>
                  <a:moveTo>
                    <a:pt x="285" y="0"/>
                  </a:moveTo>
                  <a:cubicBezTo>
                    <a:pt x="206" y="0"/>
                    <a:pt x="142" y="64"/>
                    <a:pt x="141" y="143"/>
                  </a:cubicBezTo>
                  <a:cubicBezTo>
                    <a:pt x="140" y="222"/>
                    <a:pt x="204" y="287"/>
                    <a:pt x="284" y="288"/>
                  </a:cubicBezTo>
                  <a:lnTo>
                    <a:pt x="285" y="288"/>
                  </a:lnTo>
                  <a:cubicBezTo>
                    <a:pt x="364" y="288"/>
                    <a:pt x="427" y="224"/>
                    <a:pt x="428" y="145"/>
                  </a:cubicBezTo>
                  <a:cubicBezTo>
                    <a:pt x="429" y="66"/>
                    <a:pt x="366" y="1"/>
                    <a:pt x="285" y="0"/>
                  </a:cubicBezTo>
                  <a:close/>
                  <a:moveTo>
                    <a:pt x="569" y="511"/>
                  </a:moveTo>
                  <a:cubicBezTo>
                    <a:pt x="569" y="416"/>
                    <a:pt x="498" y="310"/>
                    <a:pt x="397" y="310"/>
                  </a:cubicBezTo>
                  <a:lnTo>
                    <a:pt x="172" y="310"/>
                  </a:lnTo>
                  <a:cubicBezTo>
                    <a:pt x="71" y="310"/>
                    <a:pt x="0" y="416"/>
                    <a:pt x="0" y="511"/>
                  </a:cubicBezTo>
                  <a:lnTo>
                    <a:pt x="0" y="821"/>
                  </a:lnTo>
                  <a:cubicBezTo>
                    <a:pt x="0" y="838"/>
                    <a:pt x="14" y="852"/>
                    <a:pt x="31" y="852"/>
                  </a:cubicBezTo>
                  <a:cubicBezTo>
                    <a:pt x="48" y="852"/>
                    <a:pt x="62" y="838"/>
                    <a:pt x="62" y="821"/>
                  </a:cubicBezTo>
                  <a:lnTo>
                    <a:pt x="62" y="511"/>
                  </a:lnTo>
                  <a:cubicBezTo>
                    <a:pt x="62" y="447"/>
                    <a:pt x="110" y="373"/>
                    <a:pt x="172" y="373"/>
                  </a:cubicBezTo>
                  <a:lnTo>
                    <a:pt x="397" y="373"/>
                  </a:lnTo>
                  <a:cubicBezTo>
                    <a:pt x="459" y="373"/>
                    <a:pt x="507" y="447"/>
                    <a:pt x="507" y="511"/>
                  </a:cubicBezTo>
                  <a:lnTo>
                    <a:pt x="507" y="821"/>
                  </a:lnTo>
                  <a:cubicBezTo>
                    <a:pt x="507" y="838"/>
                    <a:pt x="521" y="852"/>
                    <a:pt x="538" y="852"/>
                  </a:cubicBezTo>
                  <a:cubicBezTo>
                    <a:pt x="555" y="852"/>
                    <a:pt x="569" y="838"/>
                    <a:pt x="569" y="821"/>
                  </a:cubicBezTo>
                  <a:lnTo>
                    <a:pt x="569" y="511"/>
                  </a:lnTo>
                  <a:close/>
                  <a:moveTo>
                    <a:pt x="933" y="226"/>
                  </a:moveTo>
                  <a:lnTo>
                    <a:pt x="933" y="257"/>
                  </a:lnTo>
                  <a:lnTo>
                    <a:pt x="932" y="226"/>
                  </a:lnTo>
                  <a:cubicBezTo>
                    <a:pt x="887" y="225"/>
                    <a:pt x="851" y="188"/>
                    <a:pt x="851" y="143"/>
                  </a:cubicBezTo>
                  <a:cubicBezTo>
                    <a:pt x="852" y="98"/>
                    <a:pt x="888" y="62"/>
                    <a:pt x="934" y="62"/>
                  </a:cubicBezTo>
                  <a:cubicBezTo>
                    <a:pt x="956" y="62"/>
                    <a:pt x="976" y="71"/>
                    <a:pt x="991" y="87"/>
                  </a:cubicBezTo>
                  <a:cubicBezTo>
                    <a:pt x="1007" y="102"/>
                    <a:pt x="1015" y="123"/>
                    <a:pt x="1015" y="145"/>
                  </a:cubicBezTo>
                  <a:cubicBezTo>
                    <a:pt x="1014" y="189"/>
                    <a:pt x="978" y="226"/>
                    <a:pt x="933" y="226"/>
                  </a:cubicBezTo>
                  <a:close/>
                  <a:moveTo>
                    <a:pt x="1036" y="43"/>
                  </a:moveTo>
                  <a:cubicBezTo>
                    <a:pt x="1009" y="16"/>
                    <a:pt x="973" y="0"/>
                    <a:pt x="933" y="0"/>
                  </a:cubicBezTo>
                  <a:cubicBezTo>
                    <a:pt x="854" y="0"/>
                    <a:pt x="790" y="64"/>
                    <a:pt x="789" y="143"/>
                  </a:cubicBezTo>
                  <a:cubicBezTo>
                    <a:pt x="789" y="222"/>
                    <a:pt x="852" y="287"/>
                    <a:pt x="932" y="288"/>
                  </a:cubicBezTo>
                  <a:lnTo>
                    <a:pt x="933" y="288"/>
                  </a:lnTo>
                  <a:cubicBezTo>
                    <a:pt x="1012" y="288"/>
                    <a:pt x="1076" y="224"/>
                    <a:pt x="1077" y="145"/>
                  </a:cubicBezTo>
                  <a:cubicBezTo>
                    <a:pt x="1077" y="107"/>
                    <a:pt x="1063" y="71"/>
                    <a:pt x="1036" y="43"/>
                  </a:cubicBezTo>
                  <a:close/>
                  <a:moveTo>
                    <a:pt x="1246" y="787"/>
                  </a:moveTo>
                  <a:cubicBezTo>
                    <a:pt x="1246" y="787"/>
                    <a:pt x="1205" y="563"/>
                    <a:pt x="1189" y="477"/>
                  </a:cubicBezTo>
                  <a:cubicBezTo>
                    <a:pt x="1169" y="367"/>
                    <a:pt x="1111" y="310"/>
                    <a:pt x="1018" y="310"/>
                  </a:cubicBezTo>
                  <a:lnTo>
                    <a:pt x="848" y="310"/>
                  </a:lnTo>
                  <a:cubicBezTo>
                    <a:pt x="755" y="310"/>
                    <a:pt x="697" y="367"/>
                    <a:pt x="677" y="477"/>
                  </a:cubicBezTo>
                  <a:cubicBezTo>
                    <a:pt x="661" y="563"/>
                    <a:pt x="620" y="787"/>
                    <a:pt x="620" y="787"/>
                  </a:cubicBezTo>
                  <a:lnTo>
                    <a:pt x="681" y="799"/>
                  </a:lnTo>
                  <a:cubicBezTo>
                    <a:pt x="681" y="799"/>
                    <a:pt x="722" y="575"/>
                    <a:pt x="738" y="488"/>
                  </a:cubicBezTo>
                  <a:cubicBezTo>
                    <a:pt x="753" y="407"/>
                    <a:pt x="786" y="373"/>
                    <a:pt x="848" y="373"/>
                  </a:cubicBezTo>
                  <a:lnTo>
                    <a:pt x="1018" y="373"/>
                  </a:lnTo>
                  <a:cubicBezTo>
                    <a:pt x="1080" y="373"/>
                    <a:pt x="1114" y="407"/>
                    <a:pt x="1128" y="488"/>
                  </a:cubicBezTo>
                  <a:cubicBezTo>
                    <a:pt x="1144" y="575"/>
                    <a:pt x="1185" y="799"/>
                    <a:pt x="1185" y="799"/>
                  </a:cubicBezTo>
                  <a:lnTo>
                    <a:pt x="1246" y="78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13"/>
            <p:cNvSpPr/>
            <p:nvPr/>
          </p:nvSpPr>
          <p:spPr>
            <a:xfrm>
              <a:off x="1120199" y="4772147"/>
              <a:ext cx="69850" cy="36146"/>
            </a:xfrm>
            <a:custGeom>
              <a:rect b="b" l="l" r="r" t="t"/>
              <a:pathLst>
                <a:path extrusionOk="0" h="36146" w="69850">
                  <a:moveTo>
                    <a:pt x="0" y="0"/>
                  </a:moveTo>
                  <a:lnTo>
                    <a:pt x="69850" y="3175"/>
                  </a:lnTo>
                  <a:lnTo>
                    <a:pt x="63500" y="22225"/>
                  </a:lnTo>
                  <a:lnTo>
                    <a:pt x="47625" y="34925"/>
                  </a:lnTo>
                  <a:cubicBezTo>
                    <a:pt x="38100" y="30692"/>
                    <a:pt x="9525" y="39158"/>
                    <a:pt x="0" y="349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113"/>
            <p:cNvSpPr/>
            <p:nvPr/>
          </p:nvSpPr>
          <p:spPr>
            <a:xfrm>
              <a:off x="1356547" y="4768738"/>
              <a:ext cx="69850" cy="36146"/>
            </a:xfrm>
            <a:custGeom>
              <a:rect b="b" l="l" r="r" t="t"/>
              <a:pathLst>
                <a:path extrusionOk="0" h="36146" w="69850">
                  <a:moveTo>
                    <a:pt x="0" y="0"/>
                  </a:moveTo>
                  <a:lnTo>
                    <a:pt x="69850" y="3175"/>
                  </a:lnTo>
                  <a:lnTo>
                    <a:pt x="63500" y="22225"/>
                  </a:lnTo>
                  <a:lnTo>
                    <a:pt x="47625" y="34925"/>
                  </a:lnTo>
                  <a:cubicBezTo>
                    <a:pt x="38100" y="30692"/>
                    <a:pt x="9525" y="39158"/>
                    <a:pt x="0" y="349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8" name="Google Shape;718;p113"/>
          <p:cNvGrpSpPr/>
          <p:nvPr/>
        </p:nvGrpSpPr>
        <p:grpSpPr>
          <a:xfrm>
            <a:off x="1063435" y="5562293"/>
            <a:ext cx="447675" cy="488950"/>
            <a:chOff x="1063435" y="5562293"/>
            <a:chExt cx="447675" cy="488950"/>
          </a:xfrm>
        </p:grpSpPr>
        <p:sp>
          <p:nvSpPr>
            <p:cNvPr id="719" name="Google Shape;719;p113"/>
            <p:cNvSpPr/>
            <p:nvPr/>
          </p:nvSpPr>
          <p:spPr>
            <a:xfrm>
              <a:off x="1063435" y="5562293"/>
              <a:ext cx="447675" cy="488950"/>
            </a:xfrm>
            <a:custGeom>
              <a:rect b="b" l="l" r="r" t="t"/>
              <a:pathLst>
                <a:path extrusionOk="0" h="1362" w="1248">
                  <a:moveTo>
                    <a:pt x="282" y="286"/>
                  </a:moveTo>
                  <a:cubicBezTo>
                    <a:pt x="282" y="330"/>
                    <a:pt x="244" y="367"/>
                    <a:pt x="200" y="367"/>
                  </a:cubicBezTo>
                  <a:cubicBezTo>
                    <a:pt x="156" y="367"/>
                    <a:pt x="118" y="330"/>
                    <a:pt x="118" y="286"/>
                  </a:cubicBezTo>
                  <a:lnTo>
                    <a:pt x="118" y="257"/>
                  </a:lnTo>
                  <a:cubicBezTo>
                    <a:pt x="118" y="213"/>
                    <a:pt x="156" y="175"/>
                    <a:pt x="200" y="175"/>
                  </a:cubicBezTo>
                  <a:cubicBezTo>
                    <a:pt x="244" y="175"/>
                    <a:pt x="282" y="213"/>
                    <a:pt x="282" y="257"/>
                  </a:cubicBezTo>
                  <a:lnTo>
                    <a:pt x="282" y="286"/>
                  </a:lnTo>
                  <a:close/>
                  <a:moveTo>
                    <a:pt x="344" y="257"/>
                  </a:moveTo>
                  <a:cubicBezTo>
                    <a:pt x="344" y="179"/>
                    <a:pt x="278" y="113"/>
                    <a:pt x="200" y="113"/>
                  </a:cubicBezTo>
                  <a:cubicBezTo>
                    <a:pt x="122" y="113"/>
                    <a:pt x="56" y="179"/>
                    <a:pt x="56" y="257"/>
                  </a:cubicBezTo>
                  <a:lnTo>
                    <a:pt x="56" y="286"/>
                  </a:lnTo>
                  <a:cubicBezTo>
                    <a:pt x="56" y="365"/>
                    <a:pt x="121" y="430"/>
                    <a:pt x="200" y="430"/>
                  </a:cubicBezTo>
                  <a:cubicBezTo>
                    <a:pt x="279" y="430"/>
                    <a:pt x="344" y="365"/>
                    <a:pt x="344" y="286"/>
                  </a:cubicBezTo>
                  <a:lnTo>
                    <a:pt x="344" y="257"/>
                  </a:lnTo>
                  <a:close/>
                  <a:moveTo>
                    <a:pt x="705" y="173"/>
                  </a:moveTo>
                  <a:cubicBezTo>
                    <a:pt x="705" y="217"/>
                    <a:pt x="668" y="255"/>
                    <a:pt x="623" y="255"/>
                  </a:cubicBezTo>
                  <a:cubicBezTo>
                    <a:pt x="579" y="255"/>
                    <a:pt x="541" y="217"/>
                    <a:pt x="541" y="173"/>
                  </a:cubicBezTo>
                  <a:lnTo>
                    <a:pt x="541" y="144"/>
                  </a:lnTo>
                  <a:cubicBezTo>
                    <a:pt x="541" y="100"/>
                    <a:pt x="579" y="63"/>
                    <a:pt x="623" y="63"/>
                  </a:cubicBezTo>
                  <a:cubicBezTo>
                    <a:pt x="668" y="63"/>
                    <a:pt x="705" y="100"/>
                    <a:pt x="705" y="144"/>
                  </a:cubicBezTo>
                  <a:lnTo>
                    <a:pt x="705" y="173"/>
                  </a:lnTo>
                  <a:close/>
                  <a:moveTo>
                    <a:pt x="767" y="144"/>
                  </a:moveTo>
                  <a:cubicBezTo>
                    <a:pt x="767" y="66"/>
                    <a:pt x="701" y="0"/>
                    <a:pt x="623" y="0"/>
                  </a:cubicBezTo>
                  <a:cubicBezTo>
                    <a:pt x="545" y="0"/>
                    <a:pt x="479" y="66"/>
                    <a:pt x="479" y="144"/>
                  </a:cubicBezTo>
                  <a:lnTo>
                    <a:pt x="479" y="173"/>
                  </a:lnTo>
                  <a:cubicBezTo>
                    <a:pt x="479" y="252"/>
                    <a:pt x="544" y="317"/>
                    <a:pt x="623" y="317"/>
                  </a:cubicBezTo>
                  <a:cubicBezTo>
                    <a:pt x="703" y="317"/>
                    <a:pt x="767" y="252"/>
                    <a:pt x="767" y="173"/>
                  </a:cubicBezTo>
                  <a:lnTo>
                    <a:pt x="767" y="144"/>
                  </a:lnTo>
                  <a:close/>
                  <a:moveTo>
                    <a:pt x="908" y="505"/>
                  </a:moveTo>
                  <a:cubicBezTo>
                    <a:pt x="908" y="389"/>
                    <a:pt x="719" y="339"/>
                    <a:pt x="623" y="339"/>
                  </a:cubicBezTo>
                  <a:cubicBezTo>
                    <a:pt x="526" y="339"/>
                    <a:pt x="338" y="389"/>
                    <a:pt x="338" y="505"/>
                  </a:cubicBezTo>
                  <a:lnTo>
                    <a:pt x="338" y="540"/>
                  </a:lnTo>
                  <a:lnTo>
                    <a:pt x="400" y="540"/>
                  </a:lnTo>
                  <a:lnTo>
                    <a:pt x="400" y="505"/>
                  </a:lnTo>
                  <a:cubicBezTo>
                    <a:pt x="400" y="448"/>
                    <a:pt x="535" y="401"/>
                    <a:pt x="623" y="401"/>
                  </a:cubicBezTo>
                  <a:cubicBezTo>
                    <a:pt x="711" y="401"/>
                    <a:pt x="846" y="448"/>
                    <a:pt x="846" y="505"/>
                  </a:cubicBezTo>
                  <a:lnTo>
                    <a:pt x="846" y="540"/>
                  </a:lnTo>
                  <a:lnTo>
                    <a:pt x="908" y="540"/>
                  </a:lnTo>
                  <a:lnTo>
                    <a:pt x="908" y="505"/>
                  </a:lnTo>
                  <a:close/>
                  <a:moveTo>
                    <a:pt x="1128" y="286"/>
                  </a:moveTo>
                  <a:cubicBezTo>
                    <a:pt x="1128" y="330"/>
                    <a:pt x="1091" y="367"/>
                    <a:pt x="1047" y="367"/>
                  </a:cubicBezTo>
                  <a:cubicBezTo>
                    <a:pt x="1002" y="367"/>
                    <a:pt x="965" y="330"/>
                    <a:pt x="965" y="286"/>
                  </a:cubicBezTo>
                  <a:lnTo>
                    <a:pt x="965" y="257"/>
                  </a:lnTo>
                  <a:cubicBezTo>
                    <a:pt x="965" y="213"/>
                    <a:pt x="1002" y="175"/>
                    <a:pt x="1047" y="175"/>
                  </a:cubicBezTo>
                  <a:cubicBezTo>
                    <a:pt x="1091" y="175"/>
                    <a:pt x="1128" y="213"/>
                    <a:pt x="1128" y="257"/>
                  </a:cubicBezTo>
                  <a:lnTo>
                    <a:pt x="1128" y="286"/>
                  </a:lnTo>
                  <a:close/>
                  <a:moveTo>
                    <a:pt x="1191" y="257"/>
                  </a:moveTo>
                  <a:cubicBezTo>
                    <a:pt x="1191" y="179"/>
                    <a:pt x="1125" y="113"/>
                    <a:pt x="1047" y="113"/>
                  </a:cubicBezTo>
                  <a:cubicBezTo>
                    <a:pt x="969" y="113"/>
                    <a:pt x="903" y="179"/>
                    <a:pt x="903" y="257"/>
                  </a:cubicBezTo>
                  <a:lnTo>
                    <a:pt x="903" y="286"/>
                  </a:lnTo>
                  <a:cubicBezTo>
                    <a:pt x="903" y="365"/>
                    <a:pt x="967" y="430"/>
                    <a:pt x="1047" y="430"/>
                  </a:cubicBezTo>
                  <a:cubicBezTo>
                    <a:pt x="1126" y="430"/>
                    <a:pt x="1191" y="365"/>
                    <a:pt x="1191" y="286"/>
                  </a:cubicBezTo>
                  <a:lnTo>
                    <a:pt x="1191" y="257"/>
                  </a:lnTo>
                  <a:close/>
                  <a:moveTo>
                    <a:pt x="1185" y="912"/>
                  </a:moveTo>
                  <a:cubicBezTo>
                    <a:pt x="1185" y="969"/>
                    <a:pt x="1135" y="1016"/>
                    <a:pt x="1075" y="1016"/>
                  </a:cubicBezTo>
                  <a:lnTo>
                    <a:pt x="895" y="1016"/>
                  </a:lnTo>
                  <a:cubicBezTo>
                    <a:pt x="882" y="1016"/>
                    <a:pt x="870" y="1025"/>
                    <a:pt x="865" y="1038"/>
                  </a:cubicBezTo>
                  <a:lnTo>
                    <a:pt x="782" y="1299"/>
                  </a:lnTo>
                  <a:lnTo>
                    <a:pt x="719" y="1299"/>
                  </a:lnTo>
                  <a:lnTo>
                    <a:pt x="796" y="963"/>
                  </a:lnTo>
                  <a:cubicBezTo>
                    <a:pt x="808" y="931"/>
                    <a:pt x="838" y="909"/>
                    <a:pt x="872" y="909"/>
                  </a:cubicBezTo>
                  <a:lnTo>
                    <a:pt x="1018" y="909"/>
                  </a:lnTo>
                  <a:cubicBezTo>
                    <a:pt x="1036" y="909"/>
                    <a:pt x="1049" y="895"/>
                    <a:pt x="1049" y="878"/>
                  </a:cubicBezTo>
                  <a:lnTo>
                    <a:pt x="1049" y="722"/>
                  </a:lnTo>
                  <a:lnTo>
                    <a:pt x="1125" y="646"/>
                  </a:lnTo>
                  <a:lnTo>
                    <a:pt x="1081" y="602"/>
                  </a:lnTo>
                  <a:lnTo>
                    <a:pt x="950" y="734"/>
                  </a:lnTo>
                  <a:lnTo>
                    <a:pt x="821" y="734"/>
                  </a:lnTo>
                  <a:cubicBezTo>
                    <a:pt x="778" y="734"/>
                    <a:pt x="757" y="707"/>
                    <a:pt x="748" y="683"/>
                  </a:cubicBezTo>
                  <a:lnTo>
                    <a:pt x="872" y="683"/>
                  </a:lnTo>
                  <a:cubicBezTo>
                    <a:pt x="881" y="683"/>
                    <a:pt x="889" y="680"/>
                    <a:pt x="895" y="674"/>
                  </a:cubicBezTo>
                  <a:lnTo>
                    <a:pt x="994" y="567"/>
                  </a:lnTo>
                  <a:cubicBezTo>
                    <a:pt x="1026" y="533"/>
                    <a:pt x="1070" y="514"/>
                    <a:pt x="1116" y="514"/>
                  </a:cubicBezTo>
                  <a:lnTo>
                    <a:pt x="1121" y="514"/>
                  </a:lnTo>
                  <a:cubicBezTo>
                    <a:pt x="1155" y="514"/>
                    <a:pt x="1185" y="542"/>
                    <a:pt x="1185" y="573"/>
                  </a:cubicBezTo>
                  <a:lnTo>
                    <a:pt x="1185" y="912"/>
                  </a:lnTo>
                  <a:close/>
                  <a:moveTo>
                    <a:pt x="426" y="734"/>
                  </a:moveTo>
                  <a:lnTo>
                    <a:pt x="292" y="734"/>
                  </a:lnTo>
                  <a:lnTo>
                    <a:pt x="163" y="603"/>
                  </a:lnTo>
                  <a:lnTo>
                    <a:pt x="119" y="646"/>
                  </a:lnTo>
                  <a:lnTo>
                    <a:pt x="197" y="726"/>
                  </a:lnTo>
                  <a:lnTo>
                    <a:pt x="197" y="878"/>
                  </a:lnTo>
                  <a:cubicBezTo>
                    <a:pt x="197" y="895"/>
                    <a:pt x="211" y="909"/>
                    <a:pt x="228" y="909"/>
                  </a:cubicBezTo>
                  <a:lnTo>
                    <a:pt x="369" y="909"/>
                  </a:lnTo>
                  <a:cubicBezTo>
                    <a:pt x="403" y="909"/>
                    <a:pt x="434" y="931"/>
                    <a:pt x="445" y="963"/>
                  </a:cubicBezTo>
                  <a:lnTo>
                    <a:pt x="523" y="1299"/>
                  </a:lnTo>
                  <a:lnTo>
                    <a:pt x="459" y="1299"/>
                  </a:lnTo>
                  <a:lnTo>
                    <a:pt x="376" y="1038"/>
                  </a:lnTo>
                  <a:cubicBezTo>
                    <a:pt x="372" y="1025"/>
                    <a:pt x="360" y="1017"/>
                    <a:pt x="346" y="1017"/>
                  </a:cubicBezTo>
                  <a:lnTo>
                    <a:pt x="166" y="1017"/>
                  </a:lnTo>
                  <a:cubicBezTo>
                    <a:pt x="108" y="1017"/>
                    <a:pt x="62" y="970"/>
                    <a:pt x="62" y="912"/>
                  </a:cubicBezTo>
                  <a:lnTo>
                    <a:pt x="62" y="573"/>
                  </a:lnTo>
                  <a:cubicBezTo>
                    <a:pt x="62" y="541"/>
                    <a:pt x="88" y="514"/>
                    <a:pt x="121" y="514"/>
                  </a:cubicBezTo>
                  <a:lnTo>
                    <a:pt x="125" y="514"/>
                  </a:lnTo>
                  <a:cubicBezTo>
                    <a:pt x="171" y="514"/>
                    <a:pt x="216" y="534"/>
                    <a:pt x="247" y="567"/>
                  </a:cubicBezTo>
                  <a:lnTo>
                    <a:pt x="346" y="674"/>
                  </a:lnTo>
                  <a:cubicBezTo>
                    <a:pt x="352" y="680"/>
                    <a:pt x="360" y="684"/>
                    <a:pt x="369" y="684"/>
                  </a:cubicBezTo>
                  <a:lnTo>
                    <a:pt x="499" y="684"/>
                  </a:lnTo>
                  <a:cubicBezTo>
                    <a:pt x="489" y="707"/>
                    <a:pt x="469" y="734"/>
                    <a:pt x="426" y="734"/>
                  </a:cubicBezTo>
                  <a:close/>
                  <a:moveTo>
                    <a:pt x="1247" y="573"/>
                  </a:moveTo>
                  <a:cubicBezTo>
                    <a:pt x="1247" y="508"/>
                    <a:pt x="1189" y="452"/>
                    <a:pt x="1121" y="452"/>
                  </a:cubicBezTo>
                  <a:lnTo>
                    <a:pt x="1116" y="452"/>
                  </a:lnTo>
                  <a:cubicBezTo>
                    <a:pt x="1053" y="452"/>
                    <a:pt x="992" y="479"/>
                    <a:pt x="949" y="525"/>
                  </a:cubicBezTo>
                  <a:lnTo>
                    <a:pt x="859" y="621"/>
                  </a:lnTo>
                  <a:lnTo>
                    <a:pt x="708" y="621"/>
                  </a:lnTo>
                  <a:cubicBezTo>
                    <a:pt x="699" y="621"/>
                    <a:pt x="691" y="625"/>
                    <a:pt x="685" y="631"/>
                  </a:cubicBezTo>
                  <a:cubicBezTo>
                    <a:pt x="679" y="638"/>
                    <a:pt x="676" y="646"/>
                    <a:pt x="677" y="655"/>
                  </a:cubicBezTo>
                  <a:cubicBezTo>
                    <a:pt x="679" y="677"/>
                    <a:pt x="688" y="707"/>
                    <a:pt x="705" y="734"/>
                  </a:cubicBezTo>
                  <a:lnTo>
                    <a:pt x="541" y="734"/>
                  </a:lnTo>
                  <a:cubicBezTo>
                    <a:pt x="559" y="707"/>
                    <a:pt x="568" y="677"/>
                    <a:pt x="570" y="655"/>
                  </a:cubicBezTo>
                  <a:cubicBezTo>
                    <a:pt x="570" y="646"/>
                    <a:pt x="567" y="638"/>
                    <a:pt x="562" y="631"/>
                  </a:cubicBezTo>
                  <a:cubicBezTo>
                    <a:pt x="556" y="625"/>
                    <a:pt x="547" y="621"/>
                    <a:pt x="539" y="621"/>
                  </a:cubicBezTo>
                  <a:lnTo>
                    <a:pt x="382" y="621"/>
                  </a:lnTo>
                  <a:lnTo>
                    <a:pt x="292" y="525"/>
                  </a:lnTo>
                  <a:cubicBezTo>
                    <a:pt x="249" y="479"/>
                    <a:pt x="188" y="452"/>
                    <a:pt x="125" y="452"/>
                  </a:cubicBezTo>
                  <a:lnTo>
                    <a:pt x="121" y="452"/>
                  </a:lnTo>
                  <a:cubicBezTo>
                    <a:pt x="54" y="452"/>
                    <a:pt x="0" y="506"/>
                    <a:pt x="0" y="573"/>
                  </a:cubicBezTo>
                  <a:lnTo>
                    <a:pt x="0" y="912"/>
                  </a:lnTo>
                  <a:cubicBezTo>
                    <a:pt x="0" y="1004"/>
                    <a:pt x="74" y="1079"/>
                    <a:pt x="166" y="1079"/>
                  </a:cubicBezTo>
                  <a:lnTo>
                    <a:pt x="324" y="1079"/>
                  </a:lnTo>
                  <a:lnTo>
                    <a:pt x="407" y="1339"/>
                  </a:lnTo>
                  <a:cubicBezTo>
                    <a:pt x="411" y="1352"/>
                    <a:pt x="423" y="1361"/>
                    <a:pt x="437" y="1361"/>
                  </a:cubicBezTo>
                  <a:lnTo>
                    <a:pt x="562" y="1361"/>
                  </a:lnTo>
                  <a:cubicBezTo>
                    <a:pt x="571" y="1361"/>
                    <a:pt x="580" y="1356"/>
                    <a:pt x="586" y="1349"/>
                  </a:cubicBezTo>
                  <a:cubicBezTo>
                    <a:pt x="592" y="1342"/>
                    <a:pt x="594" y="1332"/>
                    <a:pt x="592" y="1323"/>
                  </a:cubicBezTo>
                  <a:lnTo>
                    <a:pt x="506" y="947"/>
                  </a:lnTo>
                  <a:cubicBezTo>
                    <a:pt x="505" y="946"/>
                    <a:pt x="505" y="945"/>
                    <a:pt x="505" y="944"/>
                  </a:cubicBezTo>
                  <a:cubicBezTo>
                    <a:pt x="484" y="886"/>
                    <a:pt x="430" y="847"/>
                    <a:pt x="369" y="847"/>
                  </a:cubicBezTo>
                  <a:lnTo>
                    <a:pt x="259" y="847"/>
                  </a:lnTo>
                  <a:lnTo>
                    <a:pt x="259" y="796"/>
                  </a:lnTo>
                  <a:lnTo>
                    <a:pt x="279" y="796"/>
                  </a:lnTo>
                  <a:lnTo>
                    <a:pt x="426" y="796"/>
                  </a:lnTo>
                  <a:lnTo>
                    <a:pt x="821" y="796"/>
                  </a:lnTo>
                  <a:lnTo>
                    <a:pt x="963" y="796"/>
                  </a:lnTo>
                  <a:lnTo>
                    <a:pt x="987" y="796"/>
                  </a:lnTo>
                  <a:lnTo>
                    <a:pt x="987" y="847"/>
                  </a:lnTo>
                  <a:lnTo>
                    <a:pt x="872" y="847"/>
                  </a:lnTo>
                  <a:cubicBezTo>
                    <a:pt x="812" y="847"/>
                    <a:pt x="757" y="886"/>
                    <a:pt x="737" y="944"/>
                  </a:cubicBezTo>
                  <a:cubicBezTo>
                    <a:pt x="736" y="945"/>
                    <a:pt x="736" y="946"/>
                    <a:pt x="736" y="947"/>
                  </a:cubicBezTo>
                  <a:lnTo>
                    <a:pt x="650" y="1323"/>
                  </a:lnTo>
                  <a:cubicBezTo>
                    <a:pt x="647" y="1332"/>
                    <a:pt x="650" y="1342"/>
                    <a:pt x="655" y="1349"/>
                  </a:cubicBezTo>
                  <a:cubicBezTo>
                    <a:pt x="661" y="1356"/>
                    <a:pt x="670" y="1361"/>
                    <a:pt x="680" y="1361"/>
                  </a:cubicBezTo>
                  <a:lnTo>
                    <a:pt x="805" y="1361"/>
                  </a:lnTo>
                  <a:cubicBezTo>
                    <a:pt x="818" y="1361"/>
                    <a:pt x="830" y="1352"/>
                    <a:pt x="834" y="1339"/>
                  </a:cubicBezTo>
                  <a:lnTo>
                    <a:pt x="918" y="1079"/>
                  </a:lnTo>
                  <a:lnTo>
                    <a:pt x="1075" y="1079"/>
                  </a:lnTo>
                  <a:cubicBezTo>
                    <a:pt x="1168" y="1079"/>
                    <a:pt x="1247" y="1002"/>
                    <a:pt x="1247" y="912"/>
                  </a:cubicBezTo>
                  <a:lnTo>
                    <a:pt x="1247" y="5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13"/>
            <p:cNvSpPr/>
            <p:nvPr/>
          </p:nvSpPr>
          <p:spPr>
            <a:xfrm>
              <a:off x="1256937" y="5627627"/>
              <a:ext cx="69850" cy="38100"/>
            </a:xfrm>
            <a:custGeom>
              <a:rect b="b" l="l" r="r" t="t"/>
              <a:pathLst>
                <a:path extrusionOk="0" h="38100" w="69850">
                  <a:moveTo>
                    <a:pt x="0" y="0"/>
                  </a:moveTo>
                  <a:lnTo>
                    <a:pt x="69850" y="0"/>
                  </a:lnTo>
                  <a:lnTo>
                    <a:pt x="63500" y="28575"/>
                  </a:lnTo>
                  <a:lnTo>
                    <a:pt x="38100" y="38100"/>
                  </a:lnTo>
                  <a:cubicBezTo>
                    <a:pt x="31750" y="31750"/>
                    <a:pt x="6350" y="28575"/>
                    <a:pt x="0" y="222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13"/>
            <p:cNvSpPr/>
            <p:nvPr/>
          </p:nvSpPr>
          <p:spPr>
            <a:xfrm>
              <a:off x="1402074" y="5658487"/>
              <a:ext cx="69850" cy="47625"/>
            </a:xfrm>
            <a:custGeom>
              <a:rect b="b" l="l" r="r" t="t"/>
              <a:pathLst>
                <a:path extrusionOk="0" h="47625" w="69850">
                  <a:moveTo>
                    <a:pt x="0" y="0"/>
                  </a:moveTo>
                  <a:lnTo>
                    <a:pt x="69850" y="19050"/>
                  </a:lnTo>
                  <a:lnTo>
                    <a:pt x="50800" y="44450"/>
                  </a:lnTo>
                  <a:lnTo>
                    <a:pt x="22225" y="476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13"/>
            <p:cNvSpPr/>
            <p:nvPr/>
          </p:nvSpPr>
          <p:spPr>
            <a:xfrm>
              <a:off x="1107482" y="5668012"/>
              <a:ext cx="76200" cy="44450"/>
            </a:xfrm>
            <a:custGeom>
              <a:rect b="b" l="l" r="r" t="t"/>
              <a:pathLst>
                <a:path extrusionOk="0" h="44450" w="76200">
                  <a:moveTo>
                    <a:pt x="76200" y="0"/>
                  </a:moveTo>
                  <a:lnTo>
                    <a:pt x="0" y="9525"/>
                  </a:lnTo>
                  <a:lnTo>
                    <a:pt x="31750" y="4445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42A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23" name="Google Shape;723;p1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826375" y="573057"/>
            <a:ext cx="428624" cy="718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655209" y="1507343"/>
            <a:ext cx="6858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1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68358" y="2524160"/>
            <a:ext cx="6858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6" name="Google Shape;726;p1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668358" y="3617298"/>
            <a:ext cx="6858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1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655209" y="4418510"/>
            <a:ext cx="685800" cy="7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8" name="Google Shape;728;p11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662240" y="5443631"/>
            <a:ext cx="685800" cy="71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konit kopioitavissa Master-sivuilta 2">
  <p:cSld name="Ikonit kopioitavissa Master-sivuilta 2"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114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114"/>
          <p:cNvSpPr txBox="1"/>
          <p:nvPr/>
        </p:nvSpPr>
        <p:spPr>
          <a:xfrm>
            <a:off x="0" y="6315919"/>
            <a:ext cx="1219200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Ikonit ovat kopioitavissa Master-sivuilta (Näytä &gt; Dian perustyyli). Ikoneita voi myös ladata aineistopankista.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114"/>
          <p:cNvSpPr/>
          <p:nvPr/>
        </p:nvSpPr>
        <p:spPr>
          <a:xfrm>
            <a:off x="6660913" y="2954956"/>
            <a:ext cx="490538" cy="457200"/>
          </a:xfrm>
          <a:custGeom>
            <a:rect b="b" l="l" r="r" t="t"/>
            <a:pathLst>
              <a:path extrusionOk="0" h="1268" w="1362">
                <a:moveTo>
                  <a:pt x="348" y="1223"/>
                </a:moveTo>
                <a:lnTo>
                  <a:pt x="392" y="1267"/>
                </a:lnTo>
                <a:lnTo>
                  <a:pt x="439" y="1219"/>
                </a:lnTo>
                <a:lnTo>
                  <a:pt x="893" y="1219"/>
                </a:lnTo>
                <a:lnTo>
                  <a:pt x="941" y="1267"/>
                </a:lnTo>
                <a:lnTo>
                  <a:pt x="985" y="1223"/>
                </a:lnTo>
                <a:lnTo>
                  <a:pt x="928" y="1166"/>
                </a:lnTo>
                <a:cubicBezTo>
                  <a:pt x="922" y="1161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1"/>
                  <a:pt x="405" y="1166"/>
                </a:cubicBezTo>
                <a:lnTo>
                  <a:pt x="348" y="1223"/>
                </a:lnTo>
                <a:close/>
                <a:moveTo>
                  <a:pt x="737" y="903"/>
                </a:moveTo>
                <a:lnTo>
                  <a:pt x="596" y="903"/>
                </a:lnTo>
                <a:lnTo>
                  <a:pt x="596" y="965"/>
                </a:lnTo>
                <a:lnTo>
                  <a:pt x="737" y="965"/>
                </a:lnTo>
                <a:lnTo>
                  <a:pt x="737" y="903"/>
                </a:lnTo>
                <a:close/>
                <a:moveTo>
                  <a:pt x="1299" y="819"/>
                </a:moveTo>
                <a:lnTo>
                  <a:pt x="62" y="819"/>
                </a:lnTo>
                <a:lnTo>
                  <a:pt x="62" y="116"/>
                </a:lnTo>
                <a:cubicBezTo>
                  <a:pt x="62" y="87"/>
                  <a:pt x="86" y="62"/>
                  <a:pt x="116" y="62"/>
                </a:cubicBezTo>
                <a:lnTo>
                  <a:pt x="1245" y="62"/>
                </a:lnTo>
                <a:cubicBezTo>
                  <a:pt x="1274" y="62"/>
                  <a:pt x="1299" y="87"/>
                  <a:pt x="1299" y="116"/>
                </a:cubicBezTo>
                <a:lnTo>
                  <a:pt x="1299" y="819"/>
                </a:lnTo>
                <a:close/>
                <a:moveTo>
                  <a:pt x="62" y="881"/>
                </a:moveTo>
                <a:lnTo>
                  <a:pt x="1299" y="881"/>
                </a:lnTo>
                <a:lnTo>
                  <a:pt x="1299" y="934"/>
                </a:lnTo>
                <a:cubicBezTo>
                  <a:pt x="1299" y="964"/>
                  <a:pt x="1274" y="988"/>
                  <a:pt x="1245" y="988"/>
                </a:cubicBezTo>
                <a:lnTo>
                  <a:pt x="822" y="988"/>
                </a:lnTo>
                <a:lnTo>
                  <a:pt x="511" y="988"/>
                </a:lnTo>
                <a:lnTo>
                  <a:pt x="116" y="988"/>
                </a:lnTo>
                <a:cubicBezTo>
                  <a:pt x="86" y="988"/>
                  <a:pt x="62" y="964"/>
                  <a:pt x="62" y="934"/>
                </a:cubicBezTo>
                <a:lnTo>
                  <a:pt x="62" y="881"/>
                </a:lnTo>
                <a:close/>
                <a:moveTo>
                  <a:pt x="1361" y="116"/>
                </a:moveTo>
                <a:cubicBezTo>
                  <a:pt x="1361" y="52"/>
                  <a:pt x="1309" y="0"/>
                  <a:pt x="1245" y="0"/>
                </a:cubicBezTo>
                <a:lnTo>
                  <a:pt x="116" y="0"/>
                </a:lnTo>
                <a:cubicBezTo>
                  <a:pt x="52" y="0"/>
                  <a:pt x="0" y="52"/>
                  <a:pt x="0" y="116"/>
                </a:cubicBezTo>
                <a:lnTo>
                  <a:pt x="0" y="934"/>
                </a:lnTo>
                <a:cubicBezTo>
                  <a:pt x="0" y="998"/>
                  <a:pt x="52" y="1050"/>
                  <a:pt x="116" y="1050"/>
                </a:cubicBezTo>
                <a:lnTo>
                  <a:pt x="480" y="1050"/>
                </a:lnTo>
                <a:lnTo>
                  <a:pt x="480" y="1132"/>
                </a:lnTo>
                <a:lnTo>
                  <a:pt x="542" y="1132"/>
                </a:lnTo>
                <a:lnTo>
                  <a:pt x="542" y="1050"/>
                </a:lnTo>
                <a:lnTo>
                  <a:pt x="791" y="1050"/>
                </a:lnTo>
                <a:lnTo>
                  <a:pt x="791" y="1132"/>
                </a:lnTo>
                <a:lnTo>
                  <a:pt x="853" y="1132"/>
                </a:lnTo>
                <a:lnTo>
                  <a:pt x="853" y="1050"/>
                </a:lnTo>
                <a:lnTo>
                  <a:pt x="1245" y="1050"/>
                </a:lnTo>
                <a:cubicBezTo>
                  <a:pt x="1309" y="1050"/>
                  <a:pt x="1361" y="998"/>
                  <a:pt x="1361" y="934"/>
                </a:cubicBezTo>
                <a:lnTo>
                  <a:pt x="1361" y="1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114"/>
          <p:cNvSpPr/>
          <p:nvPr/>
        </p:nvSpPr>
        <p:spPr>
          <a:xfrm>
            <a:off x="4469769" y="1994922"/>
            <a:ext cx="488950" cy="420688"/>
          </a:xfrm>
          <a:custGeom>
            <a:rect b="b" l="l" r="r" t="t"/>
            <a:pathLst>
              <a:path extrusionOk="0" h="1172" w="1362">
                <a:moveTo>
                  <a:pt x="270" y="631"/>
                </a:moveTo>
                <a:lnTo>
                  <a:pt x="49" y="651"/>
                </a:lnTo>
                <a:cubicBezTo>
                  <a:pt x="29" y="653"/>
                  <a:pt x="13" y="665"/>
                  <a:pt x="6" y="683"/>
                </a:cubicBezTo>
                <a:cubicBezTo>
                  <a:pt x="0" y="702"/>
                  <a:pt x="4" y="722"/>
                  <a:pt x="18" y="736"/>
                </a:cubicBezTo>
                <a:lnTo>
                  <a:pt x="182" y="899"/>
                </a:lnTo>
                <a:lnTo>
                  <a:pt x="141" y="1109"/>
                </a:lnTo>
                <a:cubicBezTo>
                  <a:pt x="138" y="1127"/>
                  <a:pt x="145" y="1146"/>
                  <a:pt x="160" y="1158"/>
                </a:cubicBezTo>
                <a:cubicBezTo>
                  <a:pt x="175" y="1169"/>
                  <a:pt x="195" y="1171"/>
                  <a:pt x="212" y="1163"/>
                </a:cubicBezTo>
                <a:lnTo>
                  <a:pt x="412" y="1063"/>
                </a:lnTo>
                <a:lnTo>
                  <a:pt x="612" y="1163"/>
                </a:lnTo>
                <a:cubicBezTo>
                  <a:pt x="620" y="1167"/>
                  <a:pt x="627" y="1169"/>
                  <a:pt x="635" y="1169"/>
                </a:cubicBezTo>
                <a:cubicBezTo>
                  <a:pt x="645" y="1169"/>
                  <a:pt x="656" y="1165"/>
                  <a:pt x="665" y="1159"/>
                </a:cubicBezTo>
                <a:cubicBezTo>
                  <a:pt x="680" y="1147"/>
                  <a:pt x="687" y="1128"/>
                  <a:pt x="683" y="1110"/>
                </a:cubicBezTo>
                <a:lnTo>
                  <a:pt x="642" y="898"/>
                </a:lnTo>
                <a:lnTo>
                  <a:pt x="718" y="824"/>
                </a:lnTo>
                <a:lnTo>
                  <a:pt x="674" y="780"/>
                </a:lnTo>
                <a:lnTo>
                  <a:pt x="587" y="866"/>
                </a:lnTo>
                <a:cubicBezTo>
                  <a:pt x="580" y="873"/>
                  <a:pt x="576" y="884"/>
                  <a:pt x="578" y="894"/>
                </a:cubicBezTo>
                <a:lnTo>
                  <a:pt x="618" y="1097"/>
                </a:lnTo>
                <a:lnTo>
                  <a:pt x="426" y="1001"/>
                </a:lnTo>
                <a:cubicBezTo>
                  <a:pt x="418" y="996"/>
                  <a:pt x="407" y="996"/>
                  <a:pt x="399" y="1001"/>
                </a:cubicBezTo>
                <a:lnTo>
                  <a:pt x="207" y="1096"/>
                </a:lnTo>
                <a:lnTo>
                  <a:pt x="246" y="894"/>
                </a:lnTo>
                <a:cubicBezTo>
                  <a:pt x="248" y="884"/>
                  <a:pt x="245" y="874"/>
                  <a:pt x="238" y="866"/>
                </a:cubicBezTo>
                <a:lnTo>
                  <a:pt x="81" y="710"/>
                </a:lnTo>
                <a:lnTo>
                  <a:pt x="294" y="691"/>
                </a:lnTo>
                <a:cubicBezTo>
                  <a:pt x="305" y="690"/>
                  <a:pt x="315" y="684"/>
                  <a:pt x="319" y="673"/>
                </a:cubicBezTo>
                <a:lnTo>
                  <a:pt x="371" y="559"/>
                </a:lnTo>
                <a:lnTo>
                  <a:pt x="315" y="534"/>
                </a:lnTo>
                <a:lnTo>
                  <a:pt x="270" y="631"/>
                </a:lnTo>
                <a:close/>
                <a:moveTo>
                  <a:pt x="1041" y="343"/>
                </a:moveTo>
                <a:lnTo>
                  <a:pt x="868" y="515"/>
                </a:lnTo>
                <a:cubicBezTo>
                  <a:pt x="861" y="522"/>
                  <a:pt x="858" y="533"/>
                  <a:pt x="860" y="543"/>
                </a:cubicBezTo>
                <a:lnTo>
                  <a:pt x="903" y="767"/>
                </a:lnTo>
                <a:lnTo>
                  <a:pt x="692" y="661"/>
                </a:lnTo>
                <a:cubicBezTo>
                  <a:pt x="687" y="659"/>
                  <a:pt x="682" y="658"/>
                  <a:pt x="678" y="658"/>
                </a:cubicBezTo>
                <a:cubicBezTo>
                  <a:pt x="673" y="658"/>
                  <a:pt x="668" y="659"/>
                  <a:pt x="664" y="661"/>
                </a:cubicBezTo>
                <a:lnTo>
                  <a:pt x="452" y="766"/>
                </a:lnTo>
                <a:lnTo>
                  <a:pt x="496" y="543"/>
                </a:lnTo>
                <a:cubicBezTo>
                  <a:pt x="498" y="533"/>
                  <a:pt x="494" y="522"/>
                  <a:pt x="487" y="515"/>
                </a:cubicBezTo>
                <a:lnTo>
                  <a:pt x="313" y="343"/>
                </a:lnTo>
                <a:lnTo>
                  <a:pt x="549" y="322"/>
                </a:lnTo>
                <a:cubicBezTo>
                  <a:pt x="560" y="321"/>
                  <a:pt x="570" y="314"/>
                  <a:pt x="574" y="304"/>
                </a:cubicBezTo>
                <a:lnTo>
                  <a:pt x="678" y="77"/>
                </a:lnTo>
                <a:lnTo>
                  <a:pt x="781" y="304"/>
                </a:lnTo>
                <a:cubicBezTo>
                  <a:pt x="785" y="314"/>
                  <a:pt x="795" y="321"/>
                  <a:pt x="806" y="322"/>
                </a:cubicBezTo>
                <a:lnTo>
                  <a:pt x="1041" y="343"/>
                </a:lnTo>
                <a:close/>
                <a:moveTo>
                  <a:pt x="1102" y="370"/>
                </a:moveTo>
                <a:cubicBezTo>
                  <a:pt x="1116" y="356"/>
                  <a:pt x="1121" y="334"/>
                  <a:pt x="1114" y="316"/>
                </a:cubicBezTo>
                <a:cubicBezTo>
                  <a:pt x="1108" y="297"/>
                  <a:pt x="1090" y="285"/>
                  <a:pt x="1070" y="283"/>
                </a:cubicBezTo>
                <a:lnTo>
                  <a:pt x="830" y="261"/>
                </a:lnTo>
                <a:lnTo>
                  <a:pt x="724" y="30"/>
                </a:lnTo>
                <a:cubicBezTo>
                  <a:pt x="716" y="11"/>
                  <a:pt x="698" y="0"/>
                  <a:pt x="678" y="0"/>
                </a:cubicBezTo>
                <a:cubicBezTo>
                  <a:pt x="657" y="0"/>
                  <a:pt x="640" y="11"/>
                  <a:pt x="631" y="30"/>
                </a:cubicBezTo>
                <a:lnTo>
                  <a:pt x="526" y="261"/>
                </a:lnTo>
                <a:lnTo>
                  <a:pt x="284" y="283"/>
                </a:lnTo>
                <a:cubicBezTo>
                  <a:pt x="264" y="285"/>
                  <a:pt x="247" y="298"/>
                  <a:pt x="241" y="316"/>
                </a:cubicBezTo>
                <a:cubicBezTo>
                  <a:pt x="234" y="335"/>
                  <a:pt x="238" y="356"/>
                  <a:pt x="253" y="370"/>
                </a:cubicBezTo>
                <a:lnTo>
                  <a:pt x="431" y="547"/>
                </a:lnTo>
                <a:lnTo>
                  <a:pt x="387" y="776"/>
                </a:lnTo>
                <a:cubicBezTo>
                  <a:pt x="384" y="791"/>
                  <a:pt x="388" y="807"/>
                  <a:pt x="398" y="818"/>
                </a:cubicBezTo>
                <a:cubicBezTo>
                  <a:pt x="412" y="837"/>
                  <a:pt x="439" y="842"/>
                  <a:pt x="460" y="832"/>
                </a:cubicBezTo>
                <a:lnTo>
                  <a:pt x="678" y="723"/>
                </a:lnTo>
                <a:lnTo>
                  <a:pt x="895" y="833"/>
                </a:lnTo>
                <a:cubicBezTo>
                  <a:pt x="902" y="836"/>
                  <a:pt x="910" y="838"/>
                  <a:pt x="918" y="838"/>
                </a:cubicBezTo>
                <a:cubicBezTo>
                  <a:pt x="933" y="838"/>
                  <a:pt x="947" y="831"/>
                  <a:pt x="957" y="819"/>
                </a:cubicBezTo>
                <a:cubicBezTo>
                  <a:pt x="966" y="808"/>
                  <a:pt x="970" y="792"/>
                  <a:pt x="967" y="777"/>
                </a:cubicBezTo>
                <a:lnTo>
                  <a:pt x="924" y="547"/>
                </a:lnTo>
                <a:lnTo>
                  <a:pt x="1102" y="370"/>
                </a:lnTo>
                <a:close/>
                <a:moveTo>
                  <a:pt x="1315" y="675"/>
                </a:moveTo>
                <a:lnTo>
                  <a:pt x="1143" y="659"/>
                </a:lnTo>
                <a:lnTo>
                  <a:pt x="1067" y="494"/>
                </a:lnTo>
                <a:lnTo>
                  <a:pt x="1011" y="519"/>
                </a:lnTo>
                <a:lnTo>
                  <a:pt x="1094" y="702"/>
                </a:lnTo>
                <a:cubicBezTo>
                  <a:pt x="1098" y="712"/>
                  <a:pt x="1108" y="719"/>
                  <a:pt x="1119" y="720"/>
                </a:cubicBezTo>
                <a:lnTo>
                  <a:pt x="1275" y="734"/>
                </a:lnTo>
                <a:lnTo>
                  <a:pt x="1160" y="848"/>
                </a:lnTo>
                <a:cubicBezTo>
                  <a:pt x="1152" y="855"/>
                  <a:pt x="1149" y="865"/>
                  <a:pt x="1151" y="876"/>
                </a:cubicBezTo>
                <a:lnTo>
                  <a:pt x="1180" y="1024"/>
                </a:lnTo>
                <a:lnTo>
                  <a:pt x="1039" y="954"/>
                </a:lnTo>
                <a:cubicBezTo>
                  <a:pt x="1031" y="949"/>
                  <a:pt x="1020" y="949"/>
                  <a:pt x="1012" y="954"/>
                </a:cubicBezTo>
                <a:lnTo>
                  <a:pt x="872" y="1024"/>
                </a:lnTo>
                <a:lnTo>
                  <a:pt x="897" y="895"/>
                </a:lnTo>
                <a:lnTo>
                  <a:pt x="836" y="883"/>
                </a:lnTo>
                <a:lnTo>
                  <a:pt x="805" y="1044"/>
                </a:lnTo>
                <a:cubicBezTo>
                  <a:pt x="801" y="1061"/>
                  <a:pt x="808" y="1079"/>
                  <a:pt x="822" y="1089"/>
                </a:cubicBezTo>
                <a:cubicBezTo>
                  <a:pt x="836" y="1100"/>
                  <a:pt x="854" y="1102"/>
                  <a:pt x="870" y="1094"/>
                </a:cubicBezTo>
                <a:lnTo>
                  <a:pt x="1025" y="1016"/>
                </a:lnTo>
                <a:lnTo>
                  <a:pt x="1182" y="1094"/>
                </a:lnTo>
                <a:cubicBezTo>
                  <a:pt x="1188" y="1098"/>
                  <a:pt x="1195" y="1099"/>
                  <a:pt x="1202" y="1099"/>
                </a:cubicBezTo>
                <a:cubicBezTo>
                  <a:pt x="1212" y="1099"/>
                  <a:pt x="1222" y="1096"/>
                  <a:pt x="1230" y="1090"/>
                </a:cubicBezTo>
                <a:cubicBezTo>
                  <a:pt x="1244" y="1079"/>
                  <a:pt x="1251" y="1062"/>
                  <a:pt x="1247" y="1045"/>
                </a:cubicBezTo>
                <a:lnTo>
                  <a:pt x="1215" y="880"/>
                </a:lnTo>
                <a:lnTo>
                  <a:pt x="1344" y="753"/>
                </a:lnTo>
                <a:cubicBezTo>
                  <a:pt x="1356" y="740"/>
                  <a:pt x="1361" y="722"/>
                  <a:pt x="1354" y="705"/>
                </a:cubicBezTo>
                <a:cubicBezTo>
                  <a:pt x="1348" y="688"/>
                  <a:pt x="1333" y="676"/>
                  <a:pt x="1315" y="67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4" name="Google Shape;734;p114"/>
          <p:cNvSpPr/>
          <p:nvPr/>
        </p:nvSpPr>
        <p:spPr>
          <a:xfrm>
            <a:off x="3371496" y="4979352"/>
            <a:ext cx="488950" cy="468313"/>
          </a:xfrm>
          <a:custGeom>
            <a:rect b="b" l="l" r="r" t="t"/>
            <a:pathLst>
              <a:path extrusionOk="0" h="1304" w="1361">
                <a:moveTo>
                  <a:pt x="90" y="1162"/>
                </a:moveTo>
                <a:lnTo>
                  <a:pt x="141" y="1162"/>
                </a:lnTo>
                <a:lnTo>
                  <a:pt x="141" y="1241"/>
                </a:lnTo>
                <a:lnTo>
                  <a:pt x="90" y="1241"/>
                </a:lnTo>
                <a:lnTo>
                  <a:pt x="90" y="1162"/>
                </a:lnTo>
                <a:close/>
                <a:moveTo>
                  <a:pt x="203" y="1162"/>
                </a:moveTo>
                <a:lnTo>
                  <a:pt x="1101" y="1162"/>
                </a:lnTo>
                <a:lnTo>
                  <a:pt x="1101" y="1241"/>
                </a:lnTo>
                <a:lnTo>
                  <a:pt x="203" y="1241"/>
                </a:lnTo>
                <a:lnTo>
                  <a:pt x="203" y="1162"/>
                </a:lnTo>
                <a:close/>
                <a:moveTo>
                  <a:pt x="1163" y="1162"/>
                </a:moveTo>
                <a:lnTo>
                  <a:pt x="1179" y="1162"/>
                </a:lnTo>
                <a:lnTo>
                  <a:pt x="1242" y="1202"/>
                </a:lnTo>
                <a:lnTo>
                  <a:pt x="1179" y="1241"/>
                </a:lnTo>
                <a:lnTo>
                  <a:pt x="1163" y="1241"/>
                </a:lnTo>
                <a:lnTo>
                  <a:pt x="1163" y="1162"/>
                </a:lnTo>
                <a:close/>
                <a:moveTo>
                  <a:pt x="28" y="1244"/>
                </a:moveTo>
                <a:cubicBezTo>
                  <a:pt x="28" y="1277"/>
                  <a:pt x="55" y="1303"/>
                  <a:pt x="87" y="1303"/>
                </a:cubicBezTo>
                <a:lnTo>
                  <a:pt x="172" y="1303"/>
                </a:lnTo>
                <a:lnTo>
                  <a:pt x="1132" y="1303"/>
                </a:lnTo>
                <a:lnTo>
                  <a:pt x="1160" y="1303"/>
                </a:lnTo>
                <a:lnTo>
                  <a:pt x="1188" y="1303"/>
                </a:lnTo>
                <a:cubicBezTo>
                  <a:pt x="1194" y="1303"/>
                  <a:pt x="1200" y="1302"/>
                  <a:pt x="1204" y="1299"/>
                </a:cubicBezTo>
                <a:lnTo>
                  <a:pt x="1317" y="1228"/>
                </a:lnTo>
                <a:cubicBezTo>
                  <a:pt x="1326" y="1222"/>
                  <a:pt x="1332" y="1213"/>
                  <a:pt x="1332" y="1202"/>
                </a:cubicBezTo>
                <a:cubicBezTo>
                  <a:pt x="1332" y="1191"/>
                  <a:pt x="1327" y="1181"/>
                  <a:pt x="1317" y="1175"/>
                </a:cubicBezTo>
                <a:lnTo>
                  <a:pt x="1205" y="1105"/>
                </a:lnTo>
                <a:cubicBezTo>
                  <a:pt x="1200" y="1102"/>
                  <a:pt x="1194" y="1100"/>
                  <a:pt x="1188" y="1100"/>
                </a:cubicBezTo>
                <a:lnTo>
                  <a:pt x="1160" y="1100"/>
                </a:lnTo>
                <a:lnTo>
                  <a:pt x="1132" y="1100"/>
                </a:lnTo>
                <a:lnTo>
                  <a:pt x="172" y="1100"/>
                </a:lnTo>
                <a:lnTo>
                  <a:pt x="87" y="1100"/>
                </a:lnTo>
                <a:cubicBezTo>
                  <a:pt x="55" y="1100"/>
                  <a:pt x="28" y="1127"/>
                  <a:pt x="28" y="1159"/>
                </a:cubicBezTo>
                <a:lnTo>
                  <a:pt x="28" y="1244"/>
                </a:lnTo>
                <a:close/>
                <a:moveTo>
                  <a:pt x="875" y="592"/>
                </a:moveTo>
                <a:lnTo>
                  <a:pt x="727" y="592"/>
                </a:lnTo>
                <a:lnTo>
                  <a:pt x="875" y="444"/>
                </a:lnTo>
                <a:lnTo>
                  <a:pt x="875" y="592"/>
                </a:lnTo>
                <a:close/>
                <a:moveTo>
                  <a:pt x="937" y="397"/>
                </a:moveTo>
                <a:cubicBezTo>
                  <a:pt x="937" y="380"/>
                  <a:pt x="923" y="366"/>
                  <a:pt x="906" y="366"/>
                </a:cubicBezTo>
                <a:lnTo>
                  <a:pt x="878" y="366"/>
                </a:lnTo>
                <a:cubicBezTo>
                  <a:pt x="869" y="366"/>
                  <a:pt x="861" y="370"/>
                  <a:pt x="856" y="375"/>
                </a:cubicBezTo>
                <a:lnTo>
                  <a:pt x="658" y="573"/>
                </a:lnTo>
                <a:cubicBezTo>
                  <a:pt x="652" y="579"/>
                  <a:pt x="649" y="587"/>
                  <a:pt x="649" y="595"/>
                </a:cubicBezTo>
                <a:lnTo>
                  <a:pt x="649" y="623"/>
                </a:lnTo>
                <a:cubicBezTo>
                  <a:pt x="649" y="640"/>
                  <a:pt x="663" y="654"/>
                  <a:pt x="680" y="654"/>
                </a:cubicBezTo>
                <a:lnTo>
                  <a:pt x="906" y="654"/>
                </a:lnTo>
                <a:cubicBezTo>
                  <a:pt x="923" y="654"/>
                  <a:pt x="937" y="640"/>
                  <a:pt x="937" y="623"/>
                </a:cubicBezTo>
                <a:lnTo>
                  <a:pt x="937" y="397"/>
                </a:lnTo>
                <a:close/>
                <a:moveTo>
                  <a:pt x="1216" y="987"/>
                </a:moveTo>
                <a:lnTo>
                  <a:pt x="144" y="987"/>
                </a:lnTo>
                <a:cubicBezTo>
                  <a:pt x="99" y="987"/>
                  <a:pt x="62" y="950"/>
                  <a:pt x="62" y="905"/>
                </a:cubicBezTo>
                <a:cubicBezTo>
                  <a:pt x="62" y="869"/>
                  <a:pt x="91" y="840"/>
                  <a:pt x="127" y="840"/>
                </a:cubicBezTo>
                <a:cubicBezTo>
                  <a:pt x="136" y="840"/>
                  <a:pt x="145" y="841"/>
                  <a:pt x="150" y="842"/>
                </a:cubicBezTo>
                <a:cubicBezTo>
                  <a:pt x="156" y="848"/>
                  <a:pt x="163" y="852"/>
                  <a:pt x="172" y="852"/>
                </a:cubicBezTo>
                <a:cubicBezTo>
                  <a:pt x="189" y="852"/>
                  <a:pt x="203" y="838"/>
                  <a:pt x="203" y="821"/>
                </a:cubicBezTo>
                <a:lnTo>
                  <a:pt x="203" y="259"/>
                </a:lnTo>
                <a:lnTo>
                  <a:pt x="746" y="259"/>
                </a:lnTo>
                <a:lnTo>
                  <a:pt x="263" y="742"/>
                </a:lnTo>
                <a:cubicBezTo>
                  <a:pt x="257" y="748"/>
                  <a:pt x="254" y="756"/>
                  <a:pt x="254" y="764"/>
                </a:cubicBezTo>
                <a:lnTo>
                  <a:pt x="254" y="792"/>
                </a:lnTo>
                <a:cubicBezTo>
                  <a:pt x="254" y="810"/>
                  <a:pt x="268" y="824"/>
                  <a:pt x="285" y="824"/>
                </a:cubicBezTo>
                <a:lnTo>
                  <a:pt x="1047" y="824"/>
                </a:lnTo>
                <a:cubicBezTo>
                  <a:pt x="1064" y="824"/>
                  <a:pt x="1078" y="810"/>
                  <a:pt x="1078" y="792"/>
                </a:cubicBezTo>
                <a:lnTo>
                  <a:pt x="1078" y="259"/>
                </a:lnTo>
                <a:lnTo>
                  <a:pt x="1157" y="259"/>
                </a:lnTo>
                <a:lnTo>
                  <a:pt x="1157" y="821"/>
                </a:lnTo>
                <a:cubicBezTo>
                  <a:pt x="1157" y="838"/>
                  <a:pt x="1171" y="852"/>
                  <a:pt x="1188" y="852"/>
                </a:cubicBezTo>
                <a:cubicBezTo>
                  <a:pt x="1197" y="852"/>
                  <a:pt x="1205" y="848"/>
                  <a:pt x="1210" y="842"/>
                </a:cubicBezTo>
                <a:cubicBezTo>
                  <a:pt x="1216" y="841"/>
                  <a:pt x="1225" y="840"/>
                  <a:pt x="1233" y="840"/>
                </a:cubicBezTo>
                <a:cubicBezTo>
                  <a:pt x="1269" y="840"/>
                  <a:pt x="1298" y="869"/>
                  <a:pt x="1298" y="905"/>
                </a:cubicBezTo>
                <a:cubicBezTo>
                  <a:pt x="1298" y="950"/>
                  <a:pt x="1261" y="987"/>
                  <a:pt x="1216" y="987"/>
                </a:cubicBezTo>
                <a:close/>
                <a:moveTo>
                  <a:pt x="1298" y="796"/>
                </a:moveTo>
                <a:cubicBezTo>
                  <a:pt x="1279" y="785"/>
                  <a:pt x="1257" y="778"/>
                  <a:pt x="1233" y="778"/>
                </a:cubicBezTo>
                <a:cubicBezTo>
                  <a:pt x="1228" y="778"/>
                  <a:pt x="1223" y="778"/>
                  <a:pt x="1219" y="778"/>
                </a:cubicBezTo>
                <a:lnTo>
                  <a:pt x="1219" y="149"/>
                </a:lnTo>
                <a:cubicBezTo>
                  <a:pt x="1222" y="148"/>
                  <a:pt x="1228" y="146"/>
                  <a:pt x="1233" y="146"/>
                </a:cubicBezTo>
                <a:cubicBezTo>
                  <a:pt x="1263" y="146"/>
                  <a:pt x="1298" y="160"/>
                  <a:pt x="1298" y="200"/>
                </a:cubicBezTo>
                <a:lnTo>
                  <a:pt x="1298" y="796"/>
                </a:lnTo>
                <a:close/>
                <a:moveTo>
                  <a:pt x="1016" y="761"/>
                </a:moveTo>
                <a:lnTo>
                  <a:pt x="937" y="761"/>
                </a:lnTo>
                <a:lnTo>
                  <a:pt x="937" y="708"/>
                </a:lnTo>
                <a:lnTo>
                  <a:pt x="875" y="708"/>
                </a:lnTo>
                <a:lnTo>
                  <a:pt x="875" y="761"/>
                </a:lnTo>
                <a:lnTo>
                  <a:pt x="796" y="761"/>
                </a:lnTo>
                <a:lnTo>
                  <a:pt x="796" y="708"/>
                </a:lnTo>
                <a:lnTo>
                  <a:pt x="734" y="708"/>
                </a:lnTo>
                <a:lnTo>
                  <a:pt x="734" y="761"/>
                </a:lnTo>
                <a:lnTo>
                  <a:pt x="655" y="761"/>
                </a:lnTo>
                <a:lnTo>
                  <a:pt x="655" y="708"/>
                </a:lnTo>
                <a:lnTo>
                  <a:pt x="593" y="708"/>
                </a:lnTo>
                <a:lnTo>
                  <a:pt x="593" y="761"/>
                </a:lnTo>
                <a:lnTo>
                  <a:pt x="514" y="761"/>
                </a:lnTo>
                <a:lnTo>
                  <a:pt x="514" y="708"/>
                </a:lnTo>
                <a:lnTo>
                  <a:pt x="451" y="708"/>
                </a:lnTo>
                <a:lnTo>
                  <a:pt x="451" y="761"/>
                </a:lnTo>
                <a:lnTo>
                  <a:pt x="332" y="761"/>
                </a:lnTo>
                <a:lnTo>
                  <a:pt x="1016" y="77"/>
                </a:lnTo>
                <a:lnTo>
                  <a:pt x="1016" y="761"/>
                </a:lnTo>
                <a:close/>
                <a:moveTo>
                  <a:pt x="141" y="778"/>
                </a:moveTo>
                <a:cubicBezTo>
                  <a:pt x="137" y="778"/>
                  <a:pt x="132" y="778"/>
                  <a:pt x="127" y="778"/>
                </a:cubicBezTo>
                <a:cubicBezTo>
                  <a:pt x="103" y="778"/>
                  <a:pt x="81" y="785"/>
                  <a:pt x="62" y="796"/>
                </a:cubicBezTo>
                <a:lnTo>
                  <a:pt x="62" y="200"/>
                </a:lnTo>
                <a:cubicBezTo>
                  <a:pt x="62" y="160"/>
                  <a:pt x="97" y="146"/>
                  <a:pt x="127" y="146"/>
                </a:cubicBezTo>
                <a:cubicBezTo>
                  <a:pt x="132" y="146"/>
                  <a:pt x="138" y="148"/>
                  <a:pt x="141" y="149"/>
                </a:cubicBezTo>
                <a:lnTo>
                  <a:pt x="141" y="778"/>
                </a:lnTo>
                <a:close/>
                <a:moveTo>
                  <a:pt x="1360" y="200"/>
                </a:moveTo>
                <a:cubicBezTo>
                  <a:pt x="1360" y="133"/>
                  <a:pt x="1307" y="84"/>
                  <a:pt x="1233" y="84"/>
                </a:cubicBezTo>
                <a:cubicBezTo>
                  <a:pt x="1196" y="84"/>
                  <a:pt x="1157" y="105"/>
                  <a:pt x="1157" y="143"/>
                </a:cubicBezTo>
                <a:lnTo>
                  <a:pt x="1157" y="197"/>
                </a:lnTo>
                <a:lnTo>
                  <a:pt x="1078" y="197"/>
                </a:lnTo>
                <a:lnTo>
                  <a:pt x="1078" y="31"/>
                </a:lnTo>
                <a:cubicBezTo>
                  <a:pt x="1078" y="13"/>
                  <a:pt x="1064" y="0"/>
                  <a:pt x="1047" y="0"/>
                </a:cubicBezTo>
                <a:lnTo>
                  <a:pt x="1019" y="0"/>
                </a:lnTo>
                <a:cubicBezTo>
                  <a:pt x="1010" y="0"/>
                  <a:pt x="1003" y="3"/>
                  <a:pt x="997" y="9"/>
                </a:cubicBezTo>
                <a:lnTo>
                  <a:pt x="808" y="197"/>
                </a:lnTo>
                <a:lnTo>
                  <a:pt x="203" y="197"/>
                </a:lnTo>
                <a:lnTo>
                  <a:pt x="203" y="143"/>
                </a:lnTo>
                <a:cubicBezTo>
                  <a:pt x="203" y="105"/>
                  <a:pt x="164" y="84"/>
                  <a:pt x="127" y="84"/>
                </a:cubicBezTo>
                <a:cubicBezTo>
                  <a:pt x="54" y="84"/>
                  <a:pt x="0" y="133"/>
                  <a:pt x="0" y="200"/>
                </a:cubicBezTo>
                <a:lnTo>
                  <a:pt x="0" y="905"/>
                </a:lnTo>
                <a:cubicBezTo>
                  <a:pt x="0" y="985"/>
                  <a:pt x="65" y="1049"/>
                  <a:pt x="144" y="1049"/>
                </a:cubicBezTo>
                <a:lnTo>
                  <a:pt x="1216" y="1049"/>
                </a:lnTo>
                <a:cubicBezTo>
                  <a:pt x="1296" y="1049"/>
                  <a:pt x="1360" y="985"/>
                  <a:pt x="1360" y="905"/>
                </a:cubicBezTo>
                <a:lnTo>
                  <a:pt x="1360" y="20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114"/>
          <p:cNvSpPr/>
          <p:nvPr/>
        </p:nvSpPr>
        <p:spPr>
          <a:xfrm>
            <a:off x="2276725" y="1961585"/>
            <a:ext cx="476250" cy="487362"/>
          </a:xfrm>
          <a:custGeom>
            <a:rect b="b" l="l" r="r" t="t"/>
            <a:pathLst>
              <a:path extrusionOk="0" h="1358" w="1327">
                <a:moveTo>
                  <a:pt x="33" y="1355"/>
                </a:moveTo>
                <a:cubicBezTo>
                  <a:pt x="239" y="1225"/>
                  <a:pt x="486" y="1225"/>
                  <a:pt x="693" y="1357"/>
                </a:cubicBezTo>
                <a:lnTo>
                  <a:pt x="726" y="1304"/>
                </a:lnTo>
                <a:cubicBezTo>
                  <a:pt x="498" y="1160"/>
                  <a:pt x="227" y="1159"/>
                  <a:pt x="0" y="1303"/>
                </a:cubicBezTo>
                <a:lnTo>
                  <a:pt x="33" y="1355"/>
                </a:lnTo>
                <a:close/>
                <a:moveTo>
                  <a:pt x="31" y="1197"/>
                </a:moveTo>
                <a:cubicBezTo>
                  <a:pt x="320" y="1037"/>
                  <a:pt x="630" y="1093"/>
                  <a:pt x="880" y="1352"/>
                </a:cubicBezTo>
                <a:lnTo>
                  <a:pt x="925" y="1309"/>
                </a:lnTo>
                <a:cubicBezTo>
                  <a:pt x="657" y="1033"/>
                  <a:pt x="312" y="970"/>
                  <a:pt x="1" y="1142"/>
                </a:cubicBezTo>
                <a:lnTo>
                  <a:pt x="31" y="1197"/>
                </a:lnTo>
                <a:close/>
                <a:moveTo>
                  <a:pt x="468" y="539"/>
                </a:moveTo>
                <a:cubicBezTo>
                  <a:pt x="392" y="539"/>
                  <a:pt x="330" y="477"/>
                  <a:pt x="330" y="400"/>
                </a:cubicBezTo>
                <a:cubicBezTo>
                  <a:pt x="330" y="324"/>
                  <a:pt x="392" y="262"/>
                  <a:pt x="468" y="262"/>
                </a:cubicBezTo>
                <a:cubicBezTo>
                  <a:pt x="544" y="262"/>
                  <a:pt x="606" y="324"/>
                  <a:pt x="606" y="400"/>
                </a:cubicBezTo>
                <a:cubicBezTo>
                  <a:pt x="606" y="477"/>
                  <a:pt x="544" y="539"/>
                  <a:pt x="468" y="539"/>
                </a:cubicBezTo>
                <a:close/>
                <a:moveTo>
                  <a:pt x="468" y="200"/>
                </a:moveTo>
                <a:cubicBezTo>
                  <a:pt x="358" y="200"/>
                  <a:pt x="267" y="289"/>
                  <a:pt x="267" y="400"/>
                </a:cubicBezTo>
                <a:cubicBezTo>
                  <a:pt x="267" y="510"/>
                  <a:pt x="358" y="601"/>
                  <a:pt x="468" y="601"/>
                </a:cubicBezTo>
                <a:cubicBezTo>
                  <a:pt x="579" y="601"/>
                  <a:pt x="668" y="510"/>
                  <a:pt x="668" y="400"/>
                </a:cubicBezTo>
                <a:cubicBezTo>
                  <a:pt x="668" y="289"/>
                  <a:pt x="579" y="200"/>
                  <a:pt x="468" y="200"/>
                </a:cubicBezTo>
                <a:close/>
                <a:moveTo>
                  <a:pt x="790" y="510"/>
                </a:moveTo>
                <a:cubicBezTo>
                  <a:pt x="776" y="513"/>
                  <a:pt x="762" y="516"/>
                  <a:pt x="751" y="519"/>
                </a:cubicBezTo>
                <a:cubicBezTo>
                  <a:pt x="721" y="528"/>
                  <a:pt x="683" y="553"/>
                  <a:pt x="664" y="588"/>
                </a:cubicBezTo>
                <a:cubicBezTo>
                  <a:pt x="659" y="598"/>
                  <a:pt x="656" y="608"/>
                  <a:pt x="654" y="618"/>
                </a:cubicBezTo>
                <a:cubicBezTo>
                  <a:pt x="601" y="619"/>
                  <a:pt x="556" y="659"/>
                  <a:pt x="550" y="712"/>
                </a:cubicBezTo>
                <a:lnTo>
                  <a:pt x="545" y="750"/>
                </a:lnTo>
                <a:lnTo>
                  <a:pt x="512" y="708"/>
                </a:lnTo>
                <a:cubicBezTo>
                  <a:pt x="492" y="678"/>
                  <a:pt x="458" y="660"/>
                  <a:pt x="422" y="660"/>
                </a:cubicBezTo>
                <a:cubicBezTo>
                  <a:pt x="405" y="660"/>
                  <a:pt x="389" y="664"/>
                  <a:pt x="374" y="671"/>
                </a:cubicBezTo>
                <a:cubicBezTo>
                  <a:pt x="348" y="628"/>
                  <a:pt x="294" y="604"/>
                  <a:pt x="239" y="622"/>
                </a:cubicBezTo>
                <a:lnTo>
                  <a:pt x="217" y="629"/>
                </a:lnTo>
                <a:cubicBezTo>
                  <a:pt x="223" y="618"/>
                  <a:pt x="227" y="606"/>
                  <a:pt x="230" y="598"/>
                </a:cubicBezTo>
                <a:cubicBezTo>
                  <a:pt x="243" y="564"/>
                  <a:pt x="241" y="527"/>
                  <a:pt x="224" y="497"/>
                </a:cubicBezTo>
                <a:cubicBezTo>
                  <a:pt x="215" y="481"/>
                  <a:pt x="203" y="467"/>
                  <a:pt x="188" y="457"/>
                </a:cubicBezTo>
                <a:cubicBezTo>
                  <a:pt x="197" y="443"/>
                  <a:pt x="202" y="426"/>
                  <a:pt x="203" y="408"/>
                </a:cubicBezTo>
                <a:cubicBezTo>
                  <a:pt x="205" y="373"/>
                  <a:pt x="191" y="340"/>
                  <a:pt x="164" y="316"/>
                </a:cubicBezTo>
                <a:lnTo>
                  <a:pt x="146" y="300"/>
                </a:lnTo>
                <a:lnTo>
                  <a:pt x="178" y="297"/>
                </a:lnTo>
                <a:cubicBezTo>
                  <a:pt x="213" y="293"/>
                  <a:pt x="243" y="275"/>
                  <a:pt x="262" y="246"/>
                </a:cubicBezTo>
                <a:cubicBezTo>
                  <a:pt x="273" y="229"/>
                  <a:pt x="280" y="209"/>
                  <a:pt x="281" y="190"/>
                </a:cubicBezTo>
                <a:cubicBezTo>
                  <a:pt x="334" y="189"/>
                  <a:pt x="380" y="151"/>
                  <a:pt x="391" y="99"/>
                </a:cubicBezTo>
                <a:lnTo>
                  <a:pt x="391" y="97"/>
                </a:lnTo>
                <a:lnTo>
                  <a:pt x="401" y="107"/>
                </a:lnTo>
                <a:cubicBezTo>
                  <a:pt x="426" y="134"/>
                  <a:pt x="462" y="149"/>
                  <a:pt x="500" y="149"/>
                </a:cubicBezTo>
                <a:cubicBezTo>
                  <a:pt x="521" y="149"/>
                  <a:pt x="542" y="145"/>
                  <a:pt x="559" y="136"/>
                </a:cubicBezTo>
                <a:cubicBezTo>
                  <a:pt x="578" y="165"/>
                  <a:pt x="612" y="185"/>
                  <a:pt x="649" y="185"/>
                </a:cubicBezTo>
                <a:cubicBezTo>
                  <a:pt x="664" y="185"/>
                  <a:pt x="678" y="182"/>
                  <a:pt x="692" y="176"/>
                </a:cubicBezTo>
                <a:lnTo>
                  <a:pt x="754" y="149"/>
                </a:lnTo>
                <a:lnTo>
                  <a:pt x="720" y="204"/>
                </a:lnTo>
                <a:cubicBezTo>
                  <a:pt x="702" y="234"/>
                  <a:pt x="699" y="271"/>
                  <a:pt x="713" y="304"/>
                </a:cubicBezTo>
                <a:cubicBezTo>
                  <a:pt x="720" y="321"/>
                  <a:pt x="732" y="336"/>
                  <a:pt x="746" y="347"/>
                </a:cubicBezTo>
                <a:cubicBezTo>
                  <a:pt x="737" y="362"/>
                  <a:pt x="731" y="380"/>
                  <a:pt x="730" y="399"/>
                </a:cubicBezTo>
                <a:cubicBezTo>
                  <a:pt x="728" y="434"/>
                  <a:pt x="742" y="467"/>
                  <a:pt x="768" y="491"/>
                </a:cubicBezTo>
                <a:lnTo>
                  <a:pt x="790" y="510"/>
                </a:lnTo>
                <a:close/>
                <a:moveTo>
                  <a:pt x="880" y="508"/>
                </a:moveTo>
                <a:lnTo>
                  <a:pt x="809" y="444"/>
                </a:lnTo>
                <a:cubicBezTo>
                  <a:pt x="798" y="434"/>
                  <a:pt x="791" y="418"/>
                  <a:pt x="792" y="402"/>
                </a:cubicBezTo>
                <a:cubicBezTo>
                  <a:pt x="793" y="386"/>
                  <a:pt x="801" y="372"/>
                  <a:pt x="814" y="363"/>
                </a:cubicBezTo>
                <a:cubicBezTo>
                  <a:pt x="824" y="356"/>
                  <a:pt x="829" y="343"/>
                  <a:pt x="827" y="331"/>
                </a:cubicBezTo>
                <a:cubicBezTo>
                  <a:pt x="824" y="319"/>
                  <a:pt x="815" y="310"/>
                  <a:pt x="803" y="307"/>
                </a:cubicBezTo>
                <a:cubicBezTo>
                  <a:pt x="788" y="304"/>
                  <a:pt x="776" y="294"/>
                  <a:pt x="770" y="279"/>
                </a:cubicBezTo>
                <a:cubicBezTo>
                  <a:pt x="764" y="265"/>
                  <a:pt x="765" y="250"/>
                  <a:pt x="773" y="237"/>
                </a:cubicBezTo>
                <a:lnTo>
                  <a:pt x="859" y="97"/>
                </a:lnTo>
                <a:cubicBezTo>
                  <a:pt x="866" y="86"/>
                  <a:pt x="865" y="71"/>
                  <a:pt x="856" y="61"/>
                </a:cubicBezTo>
                <a:cubicBezTo>
                  <a:pt x="847" y="51"/>
                  <a:pt x="832" y="47"/>
                  <a:pt x="820" y="53"/>
                </a:cubicBezTo>
                <a:lnTo>
                  <a:pt x="667" y="119"/>
                </a:lnTo>
                <a:cubicBezTo>
                  <a:pt x="639" y="131"/>
                  <a:pt x="607" y="111"/>
                  <a:pt x="605" y="82"/>
                </a:cubicBezTo>
                <a:cubicBezTo>
                  <a:pt x="604" y="70"/>
                  <a:pt x="595" y="59"/>
                  <a:pt x="584" y="55"/>
                </a:cubicBezTo>
                <a:cubicBezTo>
                  <a:pt x="572" y="51"/>
                  <a:pt x="559" y="55"/>
                  <a:pt x="551" y="64"/>
                </a:cubicBezTo>
                <a:lnTo>
                  <a:pt x="546" y="69"/>
                </a:lnTo>
                <a:cubicBezTo>
                  <a:pt x="535" y="81"/>
                  <a:pt x="519" y="87"/>
                  <a:pt x="500" y="87"/>
                </a:cubicBezTo>
                <a:cubicBezTo>
                  <a:pt x="479" y="87"/>
                  <a:pt x="460" y="79"/>
                  <a:pt x="447" y="65"/>
                </a:cubicBezTo>
                <a:lnTo>
                  <a:pt x="397" y="12"/>
                </a:lnTo>
                <a:cubicBezTo>
                  <a:pt x="389" y="4"/>
                  <a:pt x="377" y="0"/>
                  <a:pt x="366" y="3"/>
                </a:cubicBezTo>
                <a:cubicBezTo>
                  <a:pt x="355" y="6"/>
                  <a:pt x="347" y="15"/>
                  <a:pt x="344" y="26"/>
                </a:cubicBezTo>
                <a:lnTo>
                  <a:pt x="330" y="86"/>
                </a:lnTo>
                <a:cubicBezTo>
                  <a:pt x="323" y="118"/>
                  <a:pt x="287" y="137"/>
                  <a:pt x="257" y="123"/>
                </a:cubicBezTo>
                <a:cubicBezTo>
                  <a:pt x="246" y="118"/>
                  <a:pt x="232" y="120"/>
                  <a:pt x="223" y="128"/>
                </a:cubicBezTo>
                <a:cubicBezTo>
                  <a:pt x="214" y="136"/>
                  <a:pt x="210" y="149"/>
                  <a:pt x="214" y="160"/>
                </a:cubicBezTo>
                <a:lnTo>
                  <a:pt x="216" y="167"/>
                </a:lnTo>
                <a:cubicBezTo>
                  <a:pt x="221" y="182"/>
                  <a:pt x="219" y="198"/>
                  <a:pt x="210" y="212"/>
                </a:cubicBezTo>
                <a:cubicBezTo>
                  <a:pt x="202" y="225"/>
                  <a:pt x="188" y="233"/>
                  <a:pt x="172" y="235"/>
                </a:cubicBezTo>
                <a:lnTo>
                  <a:pt x="70" y="245"/>
                </a:lnTo>
                <a:cubicBezTo>
                  <a:pt x="57" y="247"/>
                  <a:pt x="47" y="255"/>
                  <a:pt x="43" y="267"/>
                </a:cubicBezTo>
                <a:cubicBezTo>
                  <a:pt x="39" y="278"/>
                  <a:pt x="43" y="291"/>
                  <a:pt x="52" y="300"/>
                </a:cubicBezTo>
                <a:lnTo>
                  <a:pt x="123" y="363"/>
                </a:lnTo>
                <a:cubicBezTo>
                  <a:pt x="135" y="373"/>
                  <a:pt x="141" y="389"/>
                  <a:pt x="140" y="405"/>
                </a:cubicBezTo>
                <a:cubicBezTo>
                  <a:pt x="140" y="421"/>
                  <a:pt x="132" y="435"/>
                  <a:pt x="118" y="445"/>
                </a:cubicBezTo>
                <a:cubicBezTo>
                  <a:pt x="108" y="452"/>
                  <a:pt x="103" y="464"/>
                  <a:pt x="106" y="476"/>
                </a:cubicBezTo>
                <a:cubicBezTo>
                  <a:pt x="108" y="488"/>
                  <a:pt x="118" y="498"/>
                  <a:pt x="130" y="500"/>
                </a:cubicBezTo>
                <a:lnTo>
                  <a:pt x="137" y="502"/>
                </a:lnTo>
                <a:cubicBezTo>
                  <a:pt x="155" y="506"/>
                  <a:pt x="165" y="518"/>
                  <a:pt x="170" y="527"/>
                </a:cubicBezTo>
                <a:cubicBezTo>
                  <a:pt x="178" y="541"/>
                  <a:pt x="179" y="559"/>
                  <a:pt x="172" y="576"/>
                </a:cubicBezTo>
                <a:cubicBezTo>
                  <a:pt x="162" y="604"/>
                  <a:pt x="132" y="669"/>
                  <a:pt x="131" y="670"/>
                </a:cubicBezTo>
                <a:cubicBezTo>
                  <a:pt x="126" y="682"/>
                  <a:pt x="128" y="695"/>
                  <a:pt x="137" y="704"/>
                </a:cubicBezTo>
                <a:cubicBezTo>
                  <a:pt x="145" y="713"/>
                  <a:pt x="158" y="716"/>
                  <a:pt x="170" y="712"/>
                </a:cubicBezTo>
                <a:lnTo>
                  <a:pt x="259" y="680"/>
                </a:lnTo>
                <a:cubicBezTo>
                  <a:pt x="291" y="670"/>
                  <a:pt x="325" y="693"/>
                  <a:pt x="328" y="725"/>
                </a:cubicBezTo>
                <a:cubicBezTo>
                  <a:pt x="329" y="738"/>
                  <a:pt x="337" y="748"/>
                  <a:pt x="349" y="752"/>
                </a:cubicBezTo>
                <a:cubicBezTo>
                  <a:pt x="361" y="756"/>
                  <a:pt x="373" y="753"/>
                  <a:pt x="382" y="743"/>
                </a:cubicBezTo>
                <a:lnTo>
                  <a:pt x="388" y="737"/>
                </a:lnTo>
                <a:cubicBezTo>
                  <a:pt x="407" y="715"/>
                  <a:pt x="445" y="719"/>
                  <a:pt x="460" y="743"/>
                </a:cubicBezTo>
                <a:cubicBezTo>
                  <a:pt x="461" y="744"/>
                  <a:pt x="461" y="745"/>
                  <a:pt x="462" y="746"/>
                </a:cubicBezTo>
                <a:lnTo>
                  <a:pt x="541" y="846"/>
                </a:lnTo>
                <a:cubicBezTo>
                  <a:pt x="547" y="853"/>
                  <a:pt x="556" y="858"/>
                  <a:pt x="565" y="858"/>
                </a:cubicBezTo>
                <a:cubicBezTo>
                  <a:pt x="568" y="858"/>
                  <a:pt x="571" y="857"/>
                  <a:pt x="573" y="857"/>
                </a:cubicBezTo>
                <a:cubicBezTo>
                  <a:pt x="585" y="853"/>
                  <a:pt x="594" y="843"/>
                  <a:pt x="596" y="831"/>
                </a:cubicBezTo>
                <a:lnTo>
                  <a:pt x="611" y="720"/>
                </a:lnTo>
                <a:cubicBezTo>
                  <a:pt x="615" y="691"/>
                  <a:pt x="648" y="671"/>
                  <a:pt x="676" y="684"/>
                </a:cubicBezTo>
                <a:cubicBezTo>
                  <a:pt x="687" y="690"/>
                  <a:pt x="700" y="688"/>
                  <a:pt x="709" y="679"/>
                </a:cubicBezTo>
                <a:cubicBezTo>
                  <a:pt x="719" y="671"/>
                  <a:pt x="722" y="658"/>
                  <a:pt x="718" y="647"/>
                </a:cubicBezTo>
                <a:lnTo>
                  <a:pt x="716" y="640"/>
                </a:lnTo>
                <a:cubicBezTo>
                  <a:pt x="714" y="632"/>
                  <a:pt x="715" y="625"/>
                  <a:pt x="719" y="617"/>
                </a:cubicBezTo>
                <a:cubicBezTo>
                  <a:pt x="729" y="598"/>
                  <a:pt x="754" y="583"/>
                  <a:pt x="769" y="579"/>
                </a:cubicBezTo>
                <a:cubicBezTo>
                  <a:pt x="793" y="571"/>
                  <a:pt x="846" y="564"/>
                  <a:pt x="864" y="562"/>
                </a:cubicBezTo>
                <a:cubicBezTo>
                  <a:pt x="876" y="560"/>
                  <a:pt x="887" y="552"/>
                  <a:pt x="890" y="540"/>
                </a:cubicBezTo>
                <a:cubicBezTo>
                  <a:pt x="894" y="528"/>
                  <a:pt x="890" y="516"/>
                  <a:pt x="880" y="508"/>
                </a:cubicBezTo>
                <a:close/>
                <a:moveTo>
                  <a:pt x="761" y="1011"/>
                </a:moveTo>
                <a:cubicBezTo>
                  <a:pt x="933" y="911"/>
                  <a:pt x="1124" y="885"/>
                  <a:pt x="1305" y="940"/>
                </a:cubicBezTo>
                <a:lnTo>
                  <a:pt x="1323" y="880"/>
                </a:lnTo>
                <a:cubicBezTo>
                  <a:pt x="1112" y="816"/>
                  <a:pt x="890" y="852"/>
                  <a:pt x="695" y="978"/>
                </a:cubicBezTo>
                <a:cubicBezTo>
                  <a:pt x="474" y="882"/>
                  <a:pt x="230" y="882"/>
                  <a:pt x="3" y="992"/>
                </a:cubicBezTo>
                <a:lnTo>
                  <a:pt x="30" y="1048"/>
                </a:lnTo>
                <a:cubicBezTo>
                  <a:pt x="385" y="875"/>
                  <a:pt x="789" y="994"/>
                  <a:pt x="1058" y="1349"/>
                </a:cubicBezTo>
                <a:lnTo>
                  <a:pt x="1107" y="1312"/>
                </a:lnTo>
                <a:cubicBezTo>
                  <a:pt x="1084" y="1281"/>
                  <a:pt x="1060" y="1253"/>
                  <a:pt x="1035" y="1225"/>
                </a:cubicBezTo>
                <a:cubicBezTo>
                  <a:pt x="1125" y="1211"/>
                  <a:pt x="1216" y="1221"/>
                  <a:pt x="1302" y="1257"/>
                </a:cubicBezTo>
                <a:lnTo>
                  <a:pt x="1326" y="1199"/>
                </a:lnTo>
                <a:cubicBezTo>
                  <a:pt x="1216" y="1154"/>
                  <a:pt x="1098" y="1145"/>
                  <a:pt x="984" y="1173"/>
                </a:cubicBezTo>
                <a:cubicBezTo>
                  <a:pt x="957" y="1147"/>
                  <a:pt x="929" y="1124"/>
                  <a:pt x="901" y="1102"/>
                </a:cubicBezTo>
                <a:cubicBezTo>
                  <a:pt x="1033" y="1051"/>
                  <a:pt x="1171" y="1048"/>
                  <a:pt x="1304" y="1094"/>
                </a:cubicBezTo>
                <a:lnTo>
                  <a:pt x="1325" y="1035"/>
                </a:lnTo>
                <a:cubicBezTo>
                  <a:pt x="1165" y="980"/>
                  <a:pt x="999" y="989"/>
                  <a:pt x="843" y="1059"/>
                </a:cubicBezTo>
                <a:cubicBezTo>
                  <a:pt x="816" y="1041"/>
                  <a:pt x="789" y="1025"/>
                  <a:pt x="761" y="10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6" name="Google Shape;736;p114"/>
          <p:cNvSpPr/>
          <p:nvPr/>
        </p:nvSpPr>
        <p:spPr>
          <a:xfrm>
            <a:off x="9972185" y="1088619"/>
            <a:ext cx="436562" cy="436563"/>
          </a:xfrm>
          <a:custGeom>
            <a:rect b="b" l="l" r="r" t="t"/>
            <a:pathLst>
              <a:path extrusionOk="0" h="1218" w="1218">
                <a:moveTo>
                  <a:pt x="281" y="280"/>
                </a:moveTo>
                <a:lnTo>
                  <a:pt x="212" y="280"/>
                </a:lnTo>
                <a:lnTo>
                  <a:pt x="115" y="184"/>
                </a:lnTo>
                <a:lnTo>
                  <a:pt x="167" y="167"/>
                </a:lnTo>
                <a:lnTo>
                  <a:pt x="184" y="115"/>
                </a:lnTo>
                <a:lnTo>
                  <a:pt x="281" y="211"/>
                </a:lnTo>
                <a:lnTo>
                  <a:pt x="281" y="280"/>
                </a:lnTo>
                <a:close/>
                <a:moveTo>
                  <a:pt x="343" y="186"/>
                </a:moveTo>
                <a:lnTo>
                  <a:pt x="157" y="0"/>
                </a:lnTo>
                <a:lnTo>
                  <a:pt x="118" y="118"/>
                </a:lnTo>
                <a:lnTo>
                  <a:pt x="0" y="157"/>
                </a:lnTo>
                <a:lnTo>
                  <a:pt x="186" y="342"/>
                </a:lnTo>
                <a:lnTo>
                  <a:pt x="299" y="342"/>
                </a:lnTo>
                <a:lnTo>
                  <a:pt x="600" y="644"/>
                </a:lnTo>
                <a:lnTo>
                  <a:pt x="644" y="600"/>
                </a:lnTo>
                <a:lnTo>
                  <a:pt x="343" y="299"/>
                </a:lnTo>
                <a:lnTo>
                  <a:pt x="343" y="186"/>
                </a:lnTo>
                <a:close/>
                <a:moveTo>
                  <a:pt x="622" y="760"/>
                </a:moveTo>
                <a:cubicBezTo>
                  <a:pt x="546" y="760"/>
                  <a:pt x="484" y="698"/>
                  <a:pt x="484" y="622"/>
                </a:cubicBezTo>
                <a:cubicBezTo>
                  <a:pt x="484" y="606"/>
                  <a:pt x="486" y="590"/>
                  <a:pt x="492" y="576"/>
                </a:cubicBezTo>
                <a:lnTo>
                  <a:pt x="433" y="555"/>
                </a:lnTo>
                <a:cubicBezTo>
                  <a:pt x="425" y="576"/>
                  <a:pt x="422" y="599"/>
                  <a:pt x="422" y="622"/>
                </a:cubicBezTo>
                <a:cubicBezTo>
                  <a:pt x="422" y="732"/>
                  <a:pt x="512" y="822"/>
                  <a:pt x="622" y="822"/>
                </a:cubicBezTo>
                <a:cubicBezTo>
                  <a:pt x="732" y="822"/>
                  <a:pt x="822" y="733"/>
                  <a:pt x="822" y="622"/>
                </a:cubicBezTo>
                <a:cubicBezTo>
                  <a:pt x="822" y="512"/>
                  <a:pt x="732" y="421"/>
                  <a:pt x="622" y="421"/>
                </a:cubicBezTo>
                <a:cubicBezTo>
                  <a:pt x="599" y="421"/>
                  <a:pt x="577" y="425"/>
                  <a:pt x="555" y="433"/>
                </a:cubicBezTo>
                <a:lnTo>
                  <a:pt x="576" y="491"/>
                </a:lnTo>
                <a:cubicBezTo>
                  <a:pt x="591" y="486"/>
                  <a:pt x="606" y="483"/>
                  <a:pt x="622" y="483"/>
                </a:cubicBezTo>
                <a:cubicBezTo>
                  <a:pt x="698" y="483"/>
                  <a:pt x="760" y="546"/>
                  <a:pt x="760" y="622"/>
                </a:cubicBezTo>
                <a:cubicBezTo>
                  <a:pt x="760" y="698"/>
                  <a:pt x="698" y="760"/>
                  <a:pt x="622" y="760"/>
                </a:cubicBezTo>
                <a:close/>
                <a:moveTo>
                  <a:pt x="441" y="339"/>
                </a:moveTo>
                <a:cubicBezTo>
                  <a:pt x="495" y="304"/>
                  <a:pt x="558" y="286"/>
                  <a:pt x="622" y="286"/>
                </a:cubicBezTo>
                <a:cubicBezTo>
                  <a:pt x="807" y="286"/>
                  <a:pt x="958" y="437"/>
                  <a:pt x="958" y="622"/>
                </a:cubicBezTo>
                <a:cubicBezTo>
                  <a:pt x="958" y="807"/>
                  <a:pt x="807" y="958"/>
                  <a:pt x="622" y="958"/>
                </a:cubicBezTo>
                <a:cubicBezTo>
                  <a:pt x="437" y="958"/>
                  <a:pt x="286" y="807"/>
                  <a:pt x="286" y="622"/>
                </a:cubicBezTo>
                <a:cubicBezTo>
                  <a:pt x="286" y="557"/>
                  <a:pt x="304" y="495"/>
                  <a:pt x="339" y="441"/>
                </a:cubicBezTo>
                <a:lnTo>
                  <a:pt x="287" y="407"/>
                </a:lnTo>
                <a:cubicBezTo>
                  <a:pt x="246" y="471"/>
                  <a:pt x="224" y="546"/>
                  <a:pt x="224" y="622"/>
                </a:cubicBezTo>
                <a:cubicBezTo>
                  <a:pt x="224" y="841"/>
                  <a:pt x="403" y="1020"/>
                  <a:pt x="622" y="1020"/>
                </a:cubicBezTo>
                <a:cubicBezTo>
                  <a:pt x="841" y="1020"/>
                  <a:pt x="1020" y="842"/>
                  <a:pt x="1020" y="622"/>
                </a:cubicBezTo>
                <a:cubicBezTo>
                  <a:pt x="1020" y="403"/>
                  <a:pt x="841" y="224"/>
                  <a:pt x="622" y="224"/>
                </a:cubicBezTo>
                <a:cubicBezTo>
                  <a:pt x="546" y="224"/>
                  <a:pt x="472" y="246"/>
                  <a:pt x="408" y="286"/>
                </a:cubicBezTo>
                <a:lnTo>
                  <a:pt x="441" y="339"/>
                </a:lnTo>
                <a:close/>
                <a:moveTo>
                  <a:pt x="622" y="26"/>
                </a:moveTo>
                <a:cubicBezTo>
                  <a:pt x="523" y="26"/>
                  <a:pt x="425" y="51"/>
                  <a:pt x="338" y="98"/>
                </a:cubicBezTo>
                <a:lnTo>
                  <a:pt x="368" y="153"/>
                </a:lnTo>
                <a:cubicBezTo>
                  <a:pt x="445" y="111"/>
                  <a:pt x="533" y="88"/>
                  <a:pt x="622" y="88"/>
                </a:cubicBezTo>
                <a:cubicBezTo>
                  <a:pt x="916" y="88"/>
                  <a:pt x="1155" y="328"/>
                  <a:pt x="1155" y="622"/>
                </a:cubicBezTo>
                <a:cubicBezTo>
                  <a:pt x="1155" y="916"/>
                  <a:pt x="916" y="1155"/>
                  <a:pt x="622" y="1155"/>
                </a:cubicBezTo>
                <a:cubicBezTo>
                  <a:pt x="328" y="1155"/>
                  <a:pt x="89" y="916"/>
                  <a:pt x="89" y="622"/>
                </a:cubicBezTo>
                <a:cubicBezTo>
                  <a:pt x="89" y="533"/>
                  <a:pt x="111" y="445"/>
                  <a:pt x="153" y="368"/>
                </a:cubicBezTo>
                <a:lnTo>
                  <a:pt x="98" y="338"/>
                </a:lnTo>
                <a:cubicBezTo>
                  <a:pt x="51" y="425"/>
                  <a:pt x="27" y="523"/>
                  <a:pt x="27" y="622"/>
                </a:cubicBezTo>
                <a:cubicBezTo>
                  <a:pt x="27" y="950"/>
                  <a:pt x="294" y="1217"/>
                  <a:pt x="622" y="1217"/>
                </a:cubicBezTo>
                <a:cubicBezTo>
                  <a:pt x="950" y="1217"/>
                  <a:pt x="1217" y="950"/>
                  <a:pt x="1217" y="622"/>
                </a:cubicBezTo>
                <a:cubicBezTo>
                  <a:pt x="1217" y="293"/>
                  <a:pt x="950" y="26"/>
                  <a:pt x="622" y="26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14"/>
          <p:cNvSpPr/>
          <p:nvPr/>
        </p:nvSpPr>
        <p:spPr>
          <a:xfrm>
            <a:off x="5562010" y="2956544"/>
            <a:ext cx="488950" cy="454025"/>
          </a:xfrm>
          <a:custGeom>
            <a:rect b="b" l="l" r="r" t="t"/>
            <a:pathLst>
              <a:path extrusionOk="0" h="1267" w="1361">
                <a:moveTo>
                  <a:pt x="347" y="1222"/>
                </a:moveTo>
                <a:lnTo>
                  <a:pt x="391" y="1266"/>
                </a:lnTo>
                <a:lnTo>
                  <a:pt x="439" y="1219"/>
                </a:lnTo>
                <a:lnTo>
                  <a:pt x="893" y="1219"/>
                </a:lnTo>
                <a:lnTo>
                  <a:pt x="940" y="1266"/>
                </a:lnTo>
                <a:lnTo>
                  <a:pt x="984" y="1222"/>
                </a:lnTo>
                <a:lnTo>
                  <a:pt x="928" y="1166"/>
                </a:lnTo>
                <a:cubicBezTo>
                  <a:pt x="922" y="1160"/>
                  <a:pt x="914" y="1157"/>
                  <a:pt x="906" y="1157"/>
                </a:cubicBezTo>
                <a:lnTo>
                  <a:pt x="426" y="1157"/>
                </a:lnTo>
                <a:cubicBezTo>
                  <a:pt x="418" y="1157"/>
                  <a:pt x="410" y="1160"/>
                  <a:pt x="404" y="1166"/>
                </a:cubicBezTo>
                <a:lnTo>
                  <a:pt x="347" y="1222"/>
                </a:lnTo>
                <a:close/>
                <a:moveTo>
                  <a:pt x="736" y="903"/>
                </a:moveTo>
                <a:lnTo>
                  <a:pt x="595" y="903"/>
                </a:lnTo>
                <a:lnTo>
                  <a:pt x="595" y="965"/>
                </a:lnTo>
                <a:lnTo>
                  <a:pt x="736" y="965"/>
                </a:lnTo>
                <a:lnTo>
                  <a:pt x="736" y="903"/>
                </a:lnTo>
                <a:close/>
                <a:moveTo>
                  <a:pt x="656" y="480"/>
                </a:moveTo>
                <a:lnTo>
                  <a:pt x="648" y="520"/>
                </a:lnTo>
                <a:lnTo>
                  <a:pt x="679" y="520"/>
                </a:lnTo>
                <a:lnTo>
                  <a:pt x="679" y="697"/>
                </a:lnTo>
                <a:lnTo>
                  <a:pt x="727" y="697"/>
                </a:lnTo>
                <a:lnTo>
                  <a:pt x="727" y="480"/>
                </a:lnTo>
                <a:lnTo>
                  <a:pt x="656" y="480"/>
                </a:lnTo>
                <a:close/>
                <a:moveTo>
                  <a:pt x="286" y="480"/>
                </a:moveTo>
                <a:lnTo>
                  <a:pt x="277" y="520"/>
                </a:lnTo>
                <a:lnTo>
                  <a:pt x="309" y="520"/>
                </a:lnTo>
                <a:lnTo>
                  <a:pt x="309" y="697"/>
                </a:lnTo>
                <a:lnTo>
                  <a:pt x="356" y="697"/>
                </a:lnTo>
                <a:lnTo>
                  <a:pt x="356" y="480"/>
                </a:lnTo>
                <a:lnTo>
                  <a:pt x="286" y="480"/>
                </a:lnTo>
                <a:close/>
                <a:moveTo>
                  <a:pt x="373" y="351"/>
                </a:moveTo>
                <a:cubicBezTo>
                  <a:pt x="366" y="363"/>
                  <a:pt x="357" y="369"/>
                  <a:pt x="345" y="369"/>
                </a:cubicBezTo>
                <a:cubicBezTo>
                  <a:pt x="334" y="369"/>
                  <a:pt x="325" y="363"/>
                  <a:pt x="318" y="351"/>
                </a:cubicBezTo>
                <a:cubicBezTo>
                  <a:pt x="311" y="339"/>
                  <a:pt x="307" y="323"/>
                  <a:pt x="307" y="303"/>
                </a:cubicBezTo>
                <a:cubicBezTo>
                  <a:pt x="307" y="282"/>
                  <a:pt x="310" y="264"/>
                  <a:pt x="317" y="252"/>
                </a:cubicBezTo>
                <a:cubicBezTo>
                  <a:pt x="324" y="240"/>
                  <a:pt x="334" y="234"/>
                  <a:pt x="346" y="234"/>
                </a:cubicBezTo>
                <a:cubicBezTo>
                  <a:pt x="358" y="234"/>
                  <a:pt x="367" y="240"/>
                  <a:pt x="374" y="252"/>
                </a:cubicBezTo>
                <a:cubicBezTo>
                  <a:pt x="381" y="265"/>
                  <a:pt x="384" y="281"/>
                  <a:pt x="384" y="303"/>
                </a:cubicBezTo>
                <a:cubicBezTo>
                  <a:pt x="384" y="323"/>
                  <a:pt x="380" y="339"/>
                  <a:pt x="373" y="351"/>
                </a:cubicBezTo>
                <a:close/>
                <a:moveTo>
                  <a:pt x="428" y="299"/>
                </a:moveTo>
                <a:cubicBezTo>
                  <a:pt x="428" y="267"/>
                  <a:pt x="421" y="241"/>
                  <a:pt x="406" y="222"/>
                </a:cubicBezTo>
                <a:cubicBezTo>
                  <a:pt x="391" y="203"/>
                  <a:pt x="371" y="193"/>
                  <a:pt x="346" y="193"/>
                </a:cubicBezTo>
                <a:lnTo>
                  <a:pt x="345" y="193"/>
                </a:lnTo>
                <a:cubicBezTo>
                  <a:pt x="320" y="193"/>
                  <a:pt x="300" y="203"/>
                  <a:pt x="285" y="223"/>
                </a:cubicBezTo>
                <a:cubicBezTo>
                  <a:pt x="270" y="244"/>
                  <a:pt x="263" y="271"/>
                  <a:pt x="263" y="304"/>
                </a:cubicBezTo>
                <a:cubicBezTo>
                  <a:pt x="263" y="336"/>
                  <a:pt x="270" y="361"/>
                  <a:pt x="286" y="380"/>
                </a:cubicBezTo>
                <a:cubicBezTo>
                  <a:pt x="301" y="400"/>
                  <a:pt x="321" y="409"/>
                  <a:pt x="346" y="409"/>
                </a:cubicBezTo>
                <a:cubicBezTo>
                  <a:pt x="368" y="409"/>
                  <a:pt x="387" y="400"/>
                  <a:pt x="403" y="382"/>
                </a:cubicBezTo>
                <a:cubicBezTo>
                  <a:pt x="420" y="364"/>
                  <a:pt x="428" y="336"/>
                  <a:pt x="428" y="299"/>
                </a:cubicBezTo>
                <a:close/>
                <a:moveTo>
                  <a:pt x="502" y="407"/>
                </a:moveTo>
                <a:lnTo>
                  <a:pt x="548" y="407"/>
                </a:lnTo>
                <a:lnTo>
                  <a:pt x="548" y="196"/>
                </a:lnTo>
                <a:lnTo>
                  <a:pt x="480" y="196"/>
                </a:lnTo>
                <a:lnTo>
                  <a:pt x="472" y="235"/>
                </a:lnTo>
                <a:lnTo>
                  <a:pt x="502" y="235"/>
                </a:lnTo>
                <a:lnTo>
                  <a:pt x="502" y="407"/>
                </a:lnTo>
                <a:close/>
                <a:moveTo>
                  <a:pt x="546" y="639"/>
                </a:moveTo>
                <a:cubicBezTo>
                  <a:pt x="539" y="652"/>
                  <a:pt x="530" y="658"/>
                  <a:pt x="518" y="658"/>
                </a:cubicBezTo>
                <a:cubicBezTo>
                  <a:pt x="506" y="658"/>
                  <a:pt x="496" y="652"/>
                  <a:pt x="489" y="639"/>
                </a:cubicBezTo>
                <a:cubicBezTo>
                  <a:pt x="482" y="627"/>
                  <a:pt x="478" y="611"/>
                  <a:pt x="478" y="590"/>
                </a:cubicBezTo>
                <a:cubicBezTo>
                  <a:pt x="478" y="568"/>
                  <a:pt x="482" y="550"/>
                  <a:pt x="489" y="538"/>
                </a:cubicBezTo>
                <a:cubicBezTo>
                  <a:pt x="496" y="525"/>
                  <a:pt x="506" y="519"/>
                  <a:pt x="518" y="519"/>
                </a:cubicBezTo>
                <a:cubicBezTo>
                  <a:pt x="530" y="519"/>
                  <a:pt x="540" y="525"/>
                  <a:pt x="547" y="538"/>
                </a:cubicBezTo>
                <a:cubicBezTo>
                  <a:pt x="554" y="550"/>
                  <a:pt x="557" y="568"/>
                  <a:pt x="557" y="590"/>
                </a:cubicBezTo>
                <a:cubicBezTo>
                  <a:pt x="557" y="611"/>
                  <a:pt x="554" y="627"/>
                  <a:pt x="546" y="639"/>
                </a:cubicBezTo>
                <a:close/>
                <a:moveTo>
                  <a:pt x="603" y="586"/>
                </a:moveTo>
                <a:cubicBezTo>
                  <a:pt x="603" y="553"/>
                  <a:pt x="595" y="526"/>
                  <a:pt x="580" y="506"/>
                </a:cubicBezTo>
                <a:cubicBezTo>
                  <a:pt x="565" y="487"/>
                  <a:pt x="544" y="477"/>
                  <a:pt x="518" y="477"/>
                </a:cubicBezTo>
                <a:lnTo>
                  <a:pt x="517" y="477"/>
                </a:lnTo>
                <a:cubicBezTo>
                  <a:pt x="492" y="477"/>
                  <a:pt x="471" y="487"/>
                  <a:pt x="456" y="508"/>
                </a:cubicBezTo>
                <a:cubicBezTo>
                  <a:pt x="440" y="529"/>
                  <a:pt x="432" y="557"/>
                  <a:pt x="432" y="591"/>
                </a:cubicBezTo>
                <a:cubicBezTo>
                  <a:pt x="432" y="623"/>
                  <a:pt x="440" y="650"/>
                  <a:pt x="456" y="670"/>
                </a:cubicBezTo>
                <a:cubicBezTo>
                  <a:pt x="472" y="690"/>
                  <a:pt x="493" y="699"/>
                  <a:pt x="518" y="699"/>
                </a:cubicBezTo>
                <a:cubicBezTo>
                  <a:pt x="541" y="700"/>
                  <a:pt x="560" y="690"/>
                  <a:pt x="577" y="672"/>
                </a:cubicBezTo>
                <a:cubicBezTo>
                  <a:pt x="594" y="653"/>
                  <a:pt x="603" y="624"/>
                  <a:pt x="603" y="586"/>
                </a:cubicBezTo>
                <a:close/>
                <a:moveTo>
                  <a:pt x="733" y="351"/>
                </a:moveTo>
                <a:cubicBezTo>
                  <a:pt x="726" y="363"/>
                  <a:pt x="717" y="369"/>
                  <a:pt x="705" y="369"/>
                </a:cubicBezTo>
                <a:cubicBezTo>
                  <a:pt x="693" y="369"/>
                  <a:pt x="684" y="363"/>
                  <a:pt x="677" y="351"/>
                </a:cubicBezTo>
                <a:cubicBezTo>
                  <a:pt x="670" y="339"/>
                  <a:pt x="667" y="323"/>
                  <a:pt x="667" y="303"/>
                </a:cubicBezTo>
                <a:cubicBezTo>
                  <a:pt x="667" y="282"/>
                  <a:pt x="670" y="264"/>
                  <a:pt x="677" y="252"/>
                </a:cubicBezTo>
                <a:cubicBezTo>
                  <a:pt x="684" y="240"/>
                  <a:pt x="693" y="234"/>
                  <a:pt x="706" y="234"/>
                </a:cubicBezTo>
                <a:cubicBezTo>
                  <a:pt x="717" y="234"/>
                  <a:pt x="726" y="240"/>
                  <a:pt x="733" y="252"/>
                </a:cubicBezTo>
                <a:cubicBezTo>
                  <a:pt x="740" y="265"/>
                  <a:pt x="743" y="281"/>
                  <a:pt x="743" y="303"/>
                </a:cubicBezTo>
                <a:cubicBezTo>
                  <a:pt x="743" y="323"/>
                  <a:pt x="740" y="339"/>
                  <a:pt x="733" y="351"/>
                </a:cubicBezTo>
                <a:close/>
                <a:moveTo>
                  <a:pt x="788" y="299"/>
                </a:moveTo>
                <a:cubicBezTo>
                  <a:pt x="788" y="267"/>
                  <a:pt x="780" y="241"/>
                  <a:pt x="765" y="222"/>
                </a:cubicBezTo>
                <a:cubicBezTo>
                  <a:pt x="751" y="203"/>
                  <a:pt x="731" y="193"/>
                  <a:pt x="706" y="193"/>
                </a:cubicBezTo>
                <a:lnTo>
                  <a:pt x="704" y="193"/>
                </a:lnTo>
                <a:cubicBezTo>
                  <a:pt x="680" y="193"/>
                  <a:pt x="660" y="203"/>
                  <a:pt x="645" y="223"/>
                </a:cubicBezTo>
                <a:cubicBezTo>
                  <a:pt x="630" y="244"/>
                  <a:pt x="622" y="271"/>
                  <a:pt x="622" y="304"/>
                </a:cubicBezTo>
                <a:cubicBezTo>
                  <a:pt x="622" y="336"/>
                  <a:pt x="630" y="361"/>
                  <a:pt x="645" y="380"/>
                </a:cubicBezTo>
                <a:cubicBezTo>
                  <a:pt x="661" y="400"/>
                  <a:pt x="681" y="409"/>
                  <a:pt x="706" y="409"/>
                </a:cubicBezTo>
                <a:cubicBezTo>
                  <a:pt x="727" y="409"/>
                  <a:pt x="746" y="400"/>
                  <a:pt x="763" y="382"/>
                </a:cubicBezTo>
                <a:cubicBezTo>
                  <a:pt x="779" y="364"/>
                  <a:pt x="788" y="336"/>
                  <a:pt x="788" y="299"/>
                </a:cubicBezTo>
                <a:close/>
                <a:moveTo>
                  <a:pt x="862" y="407"/>
                </a:moveTo>
                <a:lnTo>
                  <a:pt x="908" y="407"/>
                </a:lnTo>
                <a:lnTo>
                  <a:pt x="908" y="196"/>
                </a:lnTo>
                <a:lnTo>
                  <a:pt x="839" y="196"/>
                </a:lnTo>
                <a:lnTo>
                  <a:pt x="831" y="235"/>
                </a:lnTo>
                <a:lnTo>
                  <a:pt x="862" y="235"/>
                </a:lnTo>
                <a:lnTo>
                  <a:pt x="862" y="407"/>
                </a:lnTo>
                <a:close/>
                <a:moveTo>
                  <a:pt x="917" y="639"/>
                </a:moveTo>
                <a:cubicBezTo>
                  <a:pt x="910" y="652"/>
                  <a:pt x="900" y="658"/>
                  <a:pt x="888" y="658"/>
                </a:cubicBezTo>
                <a:cubicBezTo>
                  <a:pt x="876" y="658"/>
                  <a:pt x="867" y="652"/>
                  <a:pt x="859" y="639"/>
                </a:cubicBezTo>
                <a:cubicBezTo>
                  <a:pt x="852" y="627"/>
                  <a:pt x="848" y="611"/>
                  <a:pt x="848" y="590"/>
                </a:cubicBezTo>
                <a:cubicBezTo>
                  <a:pt x="848" y="568"/>
                  <a:pt x="852" y="550"/>
                  <a:pt x="859" y="538"/>
                </a:cubicBezTo>
                <a:cubicBezTo>
                  <a:pt x="866" y="525"/>
                  <a:pt x="876" y="519"/>
                  <a:pt x="889" y="519"/>
                </a:cubicBezTo>
                <a:cubicBezTo>
                  <a:pt x="900" y="519"/>
                  <a:pt x="910" y="525"/>
                  <a:pt x="917" y="538"/>
                </a:cubicBezTo>
                <a:cubicBezTo>
                  <a:pt x="924" y="550"/>
                  <a:pt x="928" y="568"/>
                  <a:pt x="928" y="590"/>
                </a:cubicBezTo>
                <a:cubicBezTo>
                  <a:pt x="928" y="611"/>
                  <a:pt x="924" y="627"/>
                  <a:pt x="917" y="639"/>
                </a:cubicBezTo>
                <a:close/>
                <a:moveTo>
                  <a:pt x="973" y="586"/>
                </a:moveTo>
                <a:cubicBezTo>
                  <a:pt x="973" y="553"/>
                  <a:pt x="966" y="526"/>
                  <a:pt x="950" y="506"/>
                </a:cubicBezTo>
                <a:cubicBezTo>
                  <a:pt x="935" y="487"/>
                  <a:pt x="914" y="477"/>
                  <a:pt x="889" y="477"/>
                </a:cubicBezTo>
                <a:lnTo>
                  <a:pt x="887" y="477"/>
                </a:lnTo>
                <a:cubicBezTo>
                  <a:pt x="862" y="477"/>
                  <a:pt x="841" y="487"/>
                  <a:pt x="826" y="508"/>
                </a:cubicBezTo>
                <a:cubicBezTo>
                  <a:pt x="810" y="529"/>
                  <a:pt x="803" y="557"/>
                  <a:pt x="803" y="591"/>
                </a:cubicBezTo>
                <a:cubicBezTo>
                  <a:pt x="803" y="623"/>
                  <a:pt x="810" y="650"/>
                  <a:pt x="826" y="670"/>
                </a:cubicBezTo>
                <a:cubicBezTo>
                  <a:pt x="841" y="690"/>
                  <a:pt x="863" y="699"/>
                  <a:pt x="889" y="699"/>
                </a:cubicBezTo>
                <a:cubicBezTo>
                  <a:pt x="911" y="700"/>
                  <a:pt x="931" y="690"/>
                  <a:pt x="948" y="672"/>
                </a:cubicBezTo>
                <a:cubicBezTo>
                  <a:pt x="965" y="653"/>
                  <a:pt x="973" y="624"/>
                  <a:pt x="973" y="586"/>
                </a:cubicBezTo>
                <a:close/>
                <a:moveTo>
                  <a:pt x="1041" y="407"/>
                </a:moveTo>
                <a:lnTo>
                  <a:pt x="1088" y="407"/>
                </a:lnTo>
                <a:lnTo>
                  <a:pt x="1088" y="196"/>
                </a:lnTo>
                <a:lnTo>
                  <a:pt x="1019" y="196"/>
                </a:lnTo>
                <a:lnTo>
                  <a:pt x="1011" y="235"/>
                </a:lnTo>
                <a:lnTo>
                  <a:pt x="1041" y="235"/>
                </a:lnTo>
                <a:lnTo>
                  <a:pt x="1041" y="407"/>
                </a:lnTo>
                <a:close/>
                <a:moveTo>
                  <a:pt x="1049" y="697"/>
                </a:moveTo>
                <a:lnTo>
                  <a:pt x="1097" y="697"/>
                </a:lnTo>
                <a:lnTo>
                  <a:pt x="1097" y="480"/>
                </a:lnTo>
                <a:lnTo>
                  <a:pt x="1026" y="480"/>
                </a:lnTo>
                <a:lnTo>
                  <a:pt x="1018" y="520"/>
                </a:lnTo>
                <a:lnTo>
                  <a:pt x="1049" y="520"/>
                </a:lnTo>
                <a:lnTo>
                  <a:pt x="1049" y="697"/>
                </a:lnTo>
                <a:close/>
                <a:moveTo>
                  <a:pt x="1298" y="818"/>
                </a:moveTo>
                <a:lnTo>
                  <a:pt x="62" y="818"/>
                </a:lnTo>
                <a:lnTo>
                  <a:pt x="62" y="115"/>
                </a:lnTo>
                <a:cubicBezTo>
                  <a:pt x="62" y="86"/>
                  <a:pt x="86" y="62"/>
                  <a:pt x="115" y="62"/>
                </a:cubicBezTo>
                <a:lnTo>
                  <a:pt x="1244" y="62"/>
                </a:lnTo>
                <a:cubicBezTo>
                  <a:pt x="1274" y="62"/>
                  <a:pt x="1298" y="86"/>
                  <a:pt x="1298" y="115"/>
                </a:cubicBezTo>
                <a:lnTo>
                  <a:pt x="1298" y="818"/>
                </a:lnTo>
                <a:close/>
                <a:moveTo>
                  <a:pt x="62" y="880"/>
                </a:moveTo>
                <a:lnTo>
                  <a:pt x="1298" y="880"/>
                </a:lnTo>
                <a:lnTo>
                  <a:pt x="1298" y="934"/>
                </a:lnTo>
                <a:cubicBezTo>
                  <a:pt x="1298" y="963"/>
                  <a:pt x="1274" y="987"/>
                  <a:pt x="1244" y="987"/>
                </a:cubicBezTo>
                <a:lnTo>
                  <a:pt x="821" y="987"/>
                </a:lnTo>
                <a:lnTo>
                  <a:pt x="510" y="987"/>
                </a:lnTo>
                <a:lnTo>
                  <a:pt x="115" y="987"/>
                </a:lnTo>
                <a:cubicBezTo>
                  <a:pt x="86" y="987"/>
                  <a:pt x="62" y="963"/>
                  <a:pt x="62" y="934"/>
                </a:cubicBezTo>
                <a:lnTo>
                  <a:pt x="62" y="880"/>
                </a:lnTo>
                <a:close/>
                <a:moveTo>
                  <a:pt x="1360" y="115"/>
                </a:moveTo>
                <a:cubicBezTo>
                  <a:pt x="1360" y="52"/>
                  <a:pt x="1308" y="0"/>
                  <a:pt x="1244" y="0"/>
                </a:cubicBezTo>
                <a:lnTo>
                  <a:pt x="115" y="0"/>
                </a:lnTo>
                <a:cubicBezTo>
                  <a:pt x="52" y="0"/>
                  <a:pt x="0" y="52"/>
                  <a:pt x="0" y="115"/>
                </a:cubicBezTo>
                <a:lnTo>
                  <a:pt x="0" y="934"/>
                </a:lnTo>
                <a:cubicBezTo>
                  <a:pt x="0" y="998"/>
                  <a:pt x="52" y="1050"/>
                  <a:pt x="115" y="1050"/>
                </a:cubicBezTo>
                <a:lnTo>
                  <a:pt x="479" y="1050"/>
                </a:lnTo>
                <a:lnTo>
                  <a:pt x="479" y="1131"/>
                </a:lnTo>
                <a:lnTo>
                  <a:pt x="542" y="1131"/>
                </a:lnTo>
                <a:lnTo>
                  <a:pt x="542" y="1050"/>
                </a:lnTo>
                <a:lnTo>
                  <a:pt x="790" y="1050"/>
                </a:lnTo>
                <a:lnTo>
                  <a:pt x="790" y="1131"/>
                </a:lnTo>
                <a:lnTo>
                  <a:pt x="852" y="1131"/>
                </a:lnTo>
                <a:lnTo>
                  <a:pt x="852" y="1050"/>
                </a:lnTo>
                <a:lnTo>
                  <a:pt x="1244" y="1050"/>
                </a:lnTo>
                <a:cubicBezTo>
                  <a:pt x="1308" y="1050"/>
                  <a:pt x="1360" y="998"/>
                  <a:pt x="1360" y="934"/>
                </a:cubicBezTo>
                <a:lnTo>
                  <a:pt x="1360" y="1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8" name="Google Shape;738;p114"/>
          <p:cNvSpPr/>
          <p:nvPr/>
        </p:nvSpPr>
        <p:spPr>
          <a:xfrm>
            <a:off x="8862686" y="2951781"/>
            <a:ext cx="485775" cy="463550"/>
          </a:xfrm>
          <a:custGeom>
            <a:rect b="b" l="l" r="r" t="t"/>
            <a:pathLst>
              <a:path extrusionOk="0" h="1288" w="1348">
                <a:moveTo>
                  <a:pt x="946" y="311"/>
                </a:moveTo>
                <a:lnTo>
                  <a:pt x="1007" y="392"/>
                </a:lnTo>
                <a:lnTo>
                  <a:pt x="734" y="392"/>
                </a:lnTo>
                <a:lnTo>
                  <a:pt x="734" y="229"/>
                </a:lnTo>
                <a:lnTo>
                  <a:pt x="1007" y="229"/>
                </a:lnTo>
                <a:lnTo>
                  <a:pt x="946" y="311"/>
                </a:lnTo>
                <a:close/>
                <a:moveTo>
                  <a:pt x="784" y="167"/>
                </a:moveTo>
                <a:lnTo>
                  <a:pt x="672" y="167"/>
                </a:lnTo>
                <a:lnTo>
                  <a:pt x="672" y="280"/>
                </a:lnTo>
                <a:lnTo>
                  <a:pt x="480" y="280"/>
                </a:lnTo>
                <a:lnTo>
                  <a:pt x="480" y="116"/>
                </a:lnTo>
                <a:lnTo>
                  <a:pt x="784" y="116"/>
                </a:lnTo>
                <a:lnTo>
                  <a:pt x="784" y="167"/>
                </a:lnTo>
                <a:close/>
                <a:moveTo>
                  <a:pt x="574" y="878"/>
                </a:moveTo>
                <a:lnTo>
                  <a:pt x="658" y="878"/>
                </a:lnTo>
                <a:lnTo>
                  <a:pt x="758" y="1028"/>
                </a:lnTo>
                <a:lnTo>
                  <a:pt x="677" y="1088"/>
                </a:lnTo>
                <a:lnTo>
                  <a:pt x="561" y="972"/>
                </a:lnTo>
                <a:lnTo>
                  <a:pt x="449" y="1085"/>
                </a:lnTo>
                <a:lnTo>
                  <a:pt x="336" y="972"/>
                </a:lnTo>
                <a:lnTo>
                  <a:pt x="223" y="1085"/>
                </a:lnTo>
                <a:lnTo>
                  <a:pt x="146" y="1009"/>
                </a:lnTo>
                <a:lnTo>
                  <a:pt x="296" y="793"/>
                </a:lnTo>
                <a:lnTo>
                  <a:pt x="352" y="793"/>
                </a:lnTo>
                <a:lnTo>
                  <a:pt x="413" y="701"/>
                </a:lnTo>
                <a:lnTo>
                  <a:pt x="439" y="689"/>
                </a:lnTo>
                <a:lnTo>
                  <a:pt x="574" y="878"/>
                </a:lnTo>
                <a:close/>
                <a:moveTo>
                  <a:pt x="1132" y="454"/>
                </a:moveTo>
                <a:lnTo>
                  <a:pt x="1024" y="311"/>
                </a:lnTo>
                <a:lnTo>
                  <a:pt x="1132" y="167"/>
                </a:lnTo>
                <a:lnTo>
                  <a:pt x="847" y="167"/>
                </a:lnTo>
                <a:lnTo>
                  <a:pt x="847" y="54"/>
                </a:lnTo>
                <a:lnTo>
                  <a:pt x="480" y="54"/>
                </a:lnTo>
                <a:lnTo>
                  <a:pt x="480" y="0"/>
                </a:lnTo>
                <a:lnTo>
                  <a:pt x="418" y="0"/>
                </a:lnTo>
                <a:lnTo>
                  <a:pt x="418" y="54"/>
                </a:lnTo>
                <a:lnTo>
                  <a:pt x="418" y="342"/>
                </a:lnTo>
                <a:lnTo>
                  <a:pt x="418" y="630"/>
                </a:lnTo>
                <a:lnTo>
                  <a:pt x="371" y="653"/>
                </a:lnTo>
                <a:lnTo>
                  <a:pt x="319" y="731"/>
                </a:lnTo>
                <a:lnTo>
                  <a:pt x="263" y="731"/>
                </a:lnTo>
                <a:lnTo>
                  <a:pt x="0" y="1111"/>
                </a:lnTo>
                <a:lnTo>
                  <a:pt x="51" y="1147"/>
                </a:lnTo>
                <a:lnTo>
                  <a:pt x="110" y="1060"/>
                </a:lnTo>
                <a:lnTo>
                  <a:pt x="223" y="1173"/>
                </a:lnTo>
                <a:lnTo>
                  <a:pt x="336" y="1060"/>
                </a:lnTo>
                <a:lnTo>
                  <a:pt x="449" y="1173"/>
                </a:lnTo>
                <a:lnTo>
                  <a:pt x="561" y="1060"/>
                </a:lnTo>
                <a:lnTo>
                  <a:pt x="671" y="1170"/>
                </a:lnTo>
                <a:lnTo>
                  <a:pt x="792" y="1079"/>
                </a:lnTo>
                <a:lnTo>
                  <a:pt x="931" y="1287"/>
                </a:lnTo>
                <a:lnTo>
                  <a:pt x="982" y="1253"/>
                </a:lnTo>
                <a:lnTo>
                  <a:pt x="691" y="816"/>
                </a:lnTo>
                <a:lnTo>
                  <a:pt x="606" y="816"/>
                </a:lnTo>
                <a:lnTo>
                  <a:pt x="480" y="639"/>
                </a:lnTo>
                <a:lnTo>
                  <a:pt x="480" y="342"/>
                </a:lnTo>
                <a:lnTo>
                  <a:pt x="672" y="342"/>
                </a:lnTo>
                <a:lnTo>
                  <a:pt x="672" y="454"/>
                </a:lnTo>
                <a:lnTo>
                  <a:pt x="1132" y="454"/>
                </a:lnTo>
                <a:close/>
                <a:moveTo>
                  <a:pt x="1347" y="1137"/>
                </a:moveTo>
                <a:lnTo>
                  <a:pt x="1197" y="957"/>
                </a:lnTo>
                <a:lnTo>
                  <a:pt x="1145" y="957"/>
                </a:lnTo>
                <a:lnTo>
                  <a:pt x="1055" y="770"/>
                </a:lnTo>
                <a:lnTo>
                  <a:pt x="932" y="689"/>
                </a:lnTo>
                <a:lnTo>
                  <a:pt x="790" y="885"/>
                </a:lnTo>
                <a:lnTo>
                  <a:pt x="841" y="921"/>
                </a:lnTo>
                <a:lnTo>
                  <a:pt x="947" y="773"/>
                </a:lnTo>
                <a:lnTo>
                  <a:pt x="1007" y="812"/>
                </a:lnTo>
                <a:lnTo>
                  <a:pt x="1106" y="1019"/>
                </a:lnTo>
                <a:lnTo>
                  <a:pt x="1168" y="1019"/>
                </a:lnTo>
                <a:lnTo>
                  <a:pt x="1300" y="1177"/>
                </a:lnTo>
                <a:lnTo>
                  <a:pt x="1347" y="113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9" name="Google Shape;739;p114"/>
          <p:cNvSpPr/>
          <p:nvPr/>
        </p:nvSpPr>
        <p:spPr>
          <a:xfrm>
            <a:off x="6678688" y="1972697"/>
            <a:ext cx="469900" cy="465138"/>
          </a:xfrm>
          <a:custGeom>
            <a:rect b="b" l="l" r="r" t="t"/>
            <a:pathLst>
              <a:path extrusionOk="0" h="1294" w="1304">
                <a:moveTo>
                  <a:pt x="1106" y="728"/>
                </a:moveTo>
                <a:lnTo>
                  <a:pt x="1044" y="728"/>
                </a:lnTo>
                <a:lnTo>
                  <a:pt x="1044" y="785"/>
                </a:lnTo>
                <a:lnTo>
                  <a:pt x="1106" y="785"/>
                </a:lnTo>
                <a:lnTo>
                  <a:pt x="1106" y="728"/>
                </a:lnTo>
                <a:close/>
                <a:moveTo>
                  <a:pt x="1106" y="248"/>
                </a:moveTo>
                <a:lnTo>
                  <a:pt x="1044" y="248"/>
                </a:lnTo>
                <a:lnTo>
                  <a:pt x="1044" y="672"/>
                </a:lnTo>
                <a:lnTo>
                  <a:pt x="1106" y="672"/>
                </a:lnTo>
                <a:lnTo>
                  <a:pt x="1106" y="248"/>
                </a:lnTo>
                <a:close/>
                <a:moveTo>
                  <a:pt x="683" y="1123"/>
                </a:moveTo>
                <a:lnTo>
                  <a:pt x="621" y="1123"/>
                </a:lnTo>
                <a:lnTo>
                  <a:pt x="621" y="1180"/>
                </a:lnTo>
                <a:lnTo>
                  <a:pt x="683" y="1180"/>
                </a:lnTo>
                <a:lnTo>
                  <a:pt x="683" y="1123"/>
                </a:lnTo>
                <a:close/>
                <a:moveTo>
                  <a:pt x="683" y="756"/>
                </a:moveTo>
                <a:lnTo>
                  <a:pt x="621" y="756"/>
                </a:lnTo>
                <a:lnTo>
                  <a:pt x="621" y="1067"/>
                </a:lnTo>
                <a:lnTo>
                  <a:pt x="683" y="1067"/>
                </a:lnTo>
                <a:lnTo>
                  <a:pt x="683" y="756"/>
                </a:lnTo>
                <a:close/>
                <a:moveTo>
                  <a:pt x="259" y="1152"/>
                </a:moveTo>
                <a:lnTo>
                  <a:pt x="197" y="1152"/>
                </a:lnTo>
                <a:lnTo>
                  <a:pt x="197" y="1208"/>
                </a:lnTo>
                <a:lnTo>
                  <a:pt x="259" y="1208"/>
                </a:lnTo>
                <a:lnTo>
                  <a:pt x="259" y="1152"/>
                </a:lnTo>
                <a:close/>
                <a:moveTo>
                  <a:pt x="259" y="898"/>
                </a:moveTo>
                <a:lnTo>
                  <a:pt x="197" y="898"/>
                </a:lnTo>
                <a:lnTo>
                  <a:pt x="197" y="1095"/>
                </a:lnTo>
                <a:lnTo>
                  <a:pt x="259" y="1095"/>
                </a:lnTo>
                <a:lnTo>
                  <a:pt x="259" y="898"/>
                </a:lnTo>
                <a:close/>
                <a:moveTo>
                  <a:pt x="457" y="830"/>
                </a:moveTo>
                <a:lnTo>
                  <a:pt x="228" y="537"/>
                </a:lnTo>
                <a:lnTo>
                  <a:pt x="0" y="830"/>
                </a:lnTo>
                <a:lnTo>
                  <a:pt x="0" y="900"/>
                </a:lnTo>
                <a:lnTo>
                  <a:pt x="84" y="900"/>
                </a:lnTo>
                <a:lnTo>
                  <a:pt x="84" y="1293"/>
                </a:lnTo>
                <a:lnTo>
                  <a:pt x="146" y="1293"/>
                </a:lnTo>
                <a:lnTo>
                  <a:pt x="146" y="838"/>
                </a:lnTo>
                <a:lnTo>
                  <a:pt x="72" y="838"/>
                </a:lnTo>
                <a:lnTo>
                  <a:pt x="228" y="638"/>
                </a:lnTo>
                <a:lnTo>
                  <a:pt x="384" y="838"/>
                </a:lnTo>
                <a:lnTo>
                  <a:pt x="310" y="838"/>
                </a:lnTo>
                <a:lnTo>
                  <a:pt x="310" y="1010"/>
                </a:lnTo>
                <a:lnTo>
                  <a:pt x="372" y="1010"/>
                </a:lnTo>
                <a:lnTo>
                  <a:pt x="372" y="900"/>
                </a:lnTo>
                <a:lnTo>
                  <a:pt x="457" y="900"/>
                </a:lnTo>
                <a:lnTo>
                  <a:pt x="457" y="830"/>
                </a:lnTo>
                <a:close/>
                <a:moveTo>
                  <a:pt x="880" y="576"/>
                </a:moveTo>
                <a:lnTo>
                  <a:pt x="652" y="283"/>
                </a:lnTo>
                <a:lnTo>
                  <a:pt x="423" y="576"/>
                </a:lnTo>
                <a:lnTo>
                  <a:pt x="423" y="646"/>
                </a:lnTo>
                <a:lnTo>
                  <a:pt x="508" y="646"/>
                </a:lnTo>
                <a:lnTo>
                  <a:pt x="508" y="1293"/>
                </a:lnTo>
                <a:lnTo>
                  <a:pt x="570" y="1293"/>
                </a:lnTo>
                <a:lnTo>
                  <a:pt x="570" y="584"/>
                </a:lnTo>
                <a:lnTo>
                  <a:pt x="496" y="584"/>
                </a:lnTo>
                <a:lnTo>
                  <a:pt x="652" y="384"/>
                </a:lnTo>
                <a:lnTo>
                  <a:pt x="808" y="584"/>
                </a:lnTo>
                <a:lnTo>
                  <a:pt x="733" y="584"/>
                </a:lnTo>
                <a:lnTo>
                  <a:pt x="733" y="926"/>
                </a:lnTo>
                <a:lnTo>
                  <a:pt x="795" y="926"/>
                </a:lnTo>
                <a:lnTo>
                  <a:pt x="795" y="646"/>
                </a:lnTo>
                <a:lnTo>
                  <a:pt x="880" y="646"/>
                </a:lnTo>
                <a:lnTo>
                  <a:pt x="880" y="576"/>
                </a:lnTo>
                <a:close/>
                <a:moveTo>
                  <a:pt x="1303" y="364"/>
                </a:moveTo>
                <a:lnTo>
                  <a:pt x="1303" y="294"/>
                </a:lnTo>
                <a:lnTo>
                  <a:pt x="1075" y="0"/>
                </a:lnTo>
                <a:lnTo>
                  <a:pt x="846" y="294"/>
                </a:lnTo>
                <a:lnTo>
                  <a:pt x="846" y="364"/>
                </a:lnTo>
                <a:lnTo>
                  <a:pt x="931" y="364"/>
                </a:lnTo>
                <a:lnTo>
                  <a:pt x="931" y="1293"/>
                </a:lnTo>
                <a:lnTo>
                  <a:pt x="993" y="1293"/>
                </a:lnTo>
                <a:lnTo>
                  <a:pt x="993" y="302"/>
                </a:lnTo>
                <a:lnTo>
                  <a:pt x="919" y="302"/>
                </a:lnTo>
                <a:lnTo>
                  <a:pt x="1075" y="102"/>
                </a:lnTo>
                <a:lnTo>
                  <a:pt x="1231" y="302"/>
                </a:lnTo>
                <a:lnTo>
                  <a:pt x="1157" y="302"/>
                </a:lnTo>
                <a:lnTo>
                  <a:pt x="1157" y="898"/>
                </a:lnTo>
                <a:lnTo>
                  <a:pt x="1219" y="898"/>
                </a:lnTo>
                <a:lnTo>
                  <a:pt x="1219" y="364"/>
                </a:lnTo>
                <a:lnTo>
                  <a:pt x="1303" y="36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0" name="Google Shape;740;p114"/>
          <p:cNvSpPr/>
          <p:nvPr/>
        </p:nvSpPr>
        <p:spPr>
          <a:xfrm>
            <a:off x="7760610" y="2989881"/>
            <a:ext cx="490538" cy="387350"/>
          </a:xfrm>
          <a:custGeom>
            <a:rect b="b" l="l" r="r" t="t"/>
            <a:pathLst>
              <a:path extrusionOk="0" h="1076" w="1363">
                <a:moveTo>
                  <a:pt x="993" y="392"/>
                </a:moveTo>
                <a:lnTo>
                  <a:pt x="993" y="333"/>
                </a:lnTo>
                <a:cubicBezTo>
                  <a:pt x="997" y="334"/>
                  <a:pt x="1000" y="336"/>
                  <a:pt x="1003" y="337"/>
                </a:cubicBezTo>
                <a:cubicBezTo>
                  <a:pt x="1012" y="343"/>
                  <a:pt x="1024" y="343"/>
                  <a:pt x="1034" y="338"/>
                </a:cubicBezTo>
                <a:cubicBezTo>
                  <a:pt x="1044" y="332"/>
                  <a:pt x="1049" y="322"/>
                  <a:pt x="1049" y="311"/>
                </a:cubicBezTo>
                <a:lnTo>
                  <a:pt x="1049" y="278"/>
                </a:lnTo>
                <a:cubicBezTo>
                  <a:pt x="1108" y="306"/>
                  <a:pt x="1188" y="332"/>
                  <a:pt x="1254" y="351"/>
                </a:cubicBezTo>
                <a:cubicBezTo>
                  <a:pt x="1207" y="372"/>
                  <a:pt x="1130" y="390"/>
                  <a:pt x="993" y="392"/>
                </a:cubicBezTo>
                <a:close/>
                <a:moveTo>
                  <a:pt x="987" y="267"/>
                </a:moveTo>
                <a:cubicBezTo>
                  <a:pt x="945" y="256"/>
                  <a:pt x="889" y="251"/>
                  <a:pt x="842" y="251"/>
                </a:cubicBezTo>
                <a:cubicBezTo>
                  <a:pt x="809" y="251"/>
                  <a:pt x="757" y="253"/>
                  <a:pt x="711" y="266"/>
                </a:cubicBezTo>
                <a:lnTo>
                  <a:pt x="711" y="133"/>
                </a:lnTo>
                <a:cubicBezTo>
                  <a:pt x="741" y="122"/>
                  <a:pt x="787" y="116"/>
                  <a:pt x="840" y="116"/>
                </a:cubicBezTo>
                <a:cubicBezTo>
                  <a:pt x="903" y="116"/>
                  <a:pt x="957" y="125"/>
                  <a:pt x="987" y="134"/>
                </a:cubicBezTo>
                <a:lnTo>
                  <a:pt x="987" y="267"/>
                </a:lnTo>
                <a:close/>
                <a:moveTo>
                  <a:pt x="1359" y="331"/>
                </a:moveTo>
                <a:cubicBezTo>
                  <a:pt x="1356" y="320"/>
                  <a:pt x="1347" y="311"/>
                  <a:pt x="1336" y="309"/>
                </a:cubicBezTo>
                <a:cubicBezTo>
                  <a:pt x="1239" y="285"/>
                  <a:pt x="1111" y="243"/>
                  <a:pt x="1049" y="208"/>
                </a:cubicBezTo>
                <a:lnTo>
                  <a:pt x="1049" y="113"/>
                </a:lnTo>
                <a:cubicBezTo>
                  <a:pt x="1049" y="102"/>
                  <a:pt x="1043" y="91"/>
                  <a:pt x="1033" y="86"/>
                </a:cubicBezTo>
                <a:cubicBezTo>
                  <a:pt x="992" y="64"/>
                  <a:pt x="907" y="54"/>
                  <a:pt x="840" y="54"/>
                </a:cubicBezTo>
                <a:cubicBezTo>
                  <a:pt x="808" y="54"/>
                  <a:pt x="757" y="56"/>
                  <a:pt x="711" y="69"/>
                </a:cubicBezTo>
                <a:lnTo>
                  <a:pt x="711" y="0"/>
                </a:lnTo>
                <a:lnTo>
                  <a:pt x="649" y="0"/>
                </a:lnTo>
                <a:lnTo>
                  <a:pt x="649" y="113"/>
                </a:lnTo>
                <a:lnTo>
                  <a:pt x="649" y="311"/>
                </a:lnTo>
                <a:lnTo>
                  <a:pt x="649" y="536"/>
                </a:lnTo>
                <a:lnTo>
                  <a:pt x="711" y="536"/>
                </a:lnTo>
                <a:lnTo>
                  <a:pt x="711" y="331"/>
                </a:lnTo>
                <a:cubicBezTo>
                  <a:pt x="741" y="320"/>
                  <a:pt x="787" y="313"/>
                  <a:pt x="842" y="313"/>
                </a:cubicBezTo>
                <a:cubicBezTo>
                  <a:pt x="874" y="313"/>
                  <a:pt x="905" y="316"/>
                  <a:pt x="931" y="319"/>
                </a:cubicBezTo>
                <a:lnTo>
                  <a:pt x="931" y="423"/>
                </a:lnTo>
                <a:cubicBezTo>
                  <a:pt x="931" y="441"/>
                  <a:pt x="945" y="454"/>
                  <a:pt x="962" y="454"/>
                </a:cubicBezTo>
                <a:cubicBezTo>
                  <a:pt x="1162" y="455"/>
                  <a:pt x="1281" y="426"/>
                  <a:pt x="1350" y="361"/>
                </a:cubicBezTo>
                <a:cubicBezTo>
                  <a:pt x="1358" y="354"/>
                  <a:pt x="1362" y="342"/>
                  <a:pt x="1359" y="331"/>
                </a:cubicBezTo>
                <a:close/>
                <a:moveTo>
                  <a:pt x="1360" y="847"/>
                </a:moveTo>
                <a:cubicBezTo>
                  <a:pt x="1360" y="808"/>
                  <a:pt x="1328" y="800"/>
                  <a:pt x="1287" y="789"/>
                </a:cubicBezTo>
                <a:cubicBezTo>
                  <a:pt x="1052" y="726"/>
                  <a:pt x="884" y="643"/>
                  <a:pt x="787" y="543"/>
                </a:cubicBezTo>
                <a:lnTo>
                  <a:pt x="742" y="586"/>
                </a:lnTo>
                <a:cubicBezTo>
                  <a:pt x="847" y="694"/>
                  <a:pt x="1025" y="783"/>
                  <a:pt x="1271" y="849"/>
                </a:cubicBezTo>
                <a:cubicBezTo>
                  <a:pt x="1284" y="852"/>
                  <a:pt x="1293" y="855"/>
                  <a:pt x="1298" y="857"/>
                </a:cubicBezTo>
                <a:lnTo>
                  <a:pt x="1298" y="903"/>
                </a:lnTo>
                <a:cubicBezTo>
                  <a:pt x="1298" y="958"/>
                  <a:pt x="1270" y="1013"/>
                  <a:pt x="1216" y="1013"/>
                </a:cubicBezTo>
                <a:cubicBezTo>
                  <a:pt x="1159" y="1013"/>
                  <a:pt x="1106" y="973"/>
                  <a:pt x="1106" y="931"/>
                </a:cubicBezTo>
                <a:lnTo>
                  <a:pt x="1106" y="875"/>
                </a:lnTo>
                <a:cubicBezTo>
                  <a:pt x="1106" y="863"/>
                  <a:pt x="1099" y="852"/>
                  <a:pt x="1087" y="847"/>
                </a:cubicBezTo>
                <a:cubicBezTo>
                  <a:pt x="1062" y="835"/>
                  <a:pt x="1038" y="827"/>
                  <a:pt x="1014" y="818"/>
                </a:cubicBezTo>
                <a:cubicBezTo>
                  <a:pt x="959" y="798"/>
                  <a:pt x="911" y="781"/>
                  <a:pt x="871" y="740"/>
                </a:cubicBezTo>
                <a:lnTo>
                  <a:pt x="827" y="784"/>
                </a:lnTo>
                <a:cubicBezTo>
                  <a:pt x="877" y="835"/>
                  <a:pt x="933" y="855"/>
                  <a:pt x="993" y="877"/>
                </a:cubicBezTo>
                <a:cubicBezTo>
                  <a:pt x="1010" y="883"/>
                  <a:pt x="1027" y="889"/>
                  <a:pt x="1044" y="896"/>
                </a:cubicBezTo>
                <a:lnTo>
                  <a:pt x="1044" y="931"/>
                </a:lnTo>
                <a:cubicBezTo>
                  <a:pt x="1044" y="977"/>
                  <a:pt x="1001" y="1013"/>
                  <a:pt x="948" y="1013"/>
                </a:cubicBezTo>
                <a:cubicBezTo>
                  <a:pt x="895" y="1013"/>
                  <a:pt x="852" y="976"/>
                  <a:pt x="852" y="931"/>
                </a:cubicBezTo>
                <a:lnTo>
                  <a:pt x="852" y="903"/>
                </a:lnTo>
                <a:cubicBezTo>
                  <a:pt x="852" y="896"/>
                  <a:pt x="849" y="889"/>
                  <a:pt x="845" y="883"/>
                </a:cubicBezTo>
                <a:cubicBezTo>
                  <a:pt x="840" y="878"/>
                  <a:pt x="835" y="872"/>
                  <a:pt x="829" y="865"/>
                </a:cubicBezTo>
                <a:cubicBezTo>
                  <a:pt x="805" y="838"/>
                  <a:pt x="775" y="805"/>
                  <a:pt x="767" y="757"/>
                </a:cubicBezTo>
                <a:lnTo>
                  <a:pt x="706" y="767"/>
                </a:lnTo>
                <a:cubicBezTo>
                  <a:pt x="716" y="833"/>
                  <a:pt x="755" y="876"/>
                  <a:pt x="783" y="907"/>
                </a:cubicBezTo>
                <a:cubicBezTo>
                  <a:pt x="785" y="910"/>
                  <a:pt x="788" y="912"/>
                  <a:pt x="790" y="915"/>
                </a:cubicBezTo>
                <a:lnTo>
                  <a:pt x="790" y="931"/>
                </a:lnTo>
                <a:cubicBezTo>
                  <a:pt x="790" y="973"/>
                  <a:pt x="736" y="1013"/>
                  <a:pt x="680" y="1013"/>
                </a:cubicBezTo>
                <a:cubicBezTo>
                  <a:pt x="623" y="1013"/>
                  <a:pt x="570" y="973"/>
                  <a:pt x="570" y="931"/>
                </a:cubicBezTo>
                <a:lnTo>
                  <a:pt x="570" y="915"/>
                </a:lnTo>
                <a:cubicBezTo>
                  <a:pt x="572" y="912"/>
                  <a:pt x="574" y="910"/>
                  <a:pt x="577" y="907"/>
                </a:cubicBezTo>
                <a:cubicBezTo>
                  <a:pt x="605" y="876"/>
                  <a:pt x="643" y="833"/>
                  <a:pt x="654" y="767"/>
                </a:cubicBezTo>
                <a:lnTo>
                  <a:pt x="593" y="757"/>
                </a:lnTo>
                <a:cubicBezTo>
                  <a:pt x="585" y="805"/>
                  <a:pt x="555" y="838"/>
                  <a:pt x="531" y="865"/>
                </a:cubicBezTo>
                <a:cubicBezTo>
                  <a:pt x="525" y="872"/>
                  <a:pt x="520" y="878"/>
                  <a:pt x="515" y="883"/>
                </a:cubicBezTo>
                <a:cubicBezTo>
                  <a:pt x="510" y="889"/>
                  <a:pt x="508" y="896"/>
                  <a:pt x="508" y="903"/>
                </a:cubicBezTo>
                <a:lnTo>
                  <a:pt x="508" y="931"/>
                </a:lnTo>
                <a:cubicBezTo>
                  <a:pt x="508" y="977"/>
                  <a:pt x="465" y="1013"/>
                  <a:pt x="412" y="1013"/>
                </a:cubicBezTo>
                <a:cubicBezTo>
                  <a:pt x="359" y="1013"/>
                  <a:pt x="316" y="976"/>
                  <a:pt x="316" y="931"/>
                </a:cubicBezTo>
                <a:lnTo>
                  <a:pt x="316" y="896"/>
                </a:lnTo>
                <a:cubicBezTo>
                  <a:pt x="333" y="889"/>
                  <a:pt x="350" y="883"/>
                  <a:pt x="367" y="877"/>
                </a:cubicBezTo>
                <a:cubicBezTo>
                  <a:pt x="426" y="855"/>
                  <a:pt x="483" y="835"/>
                  <a:pt x="533" y="784"/>
                </a:cubicBezTo>
                <a:lnTo>
                  <a:pt x="488" y="740"/>
                </a:lnTo>
                <a:cubicBezTo>
                  <a:pt x="448" y="781"/>
                  <a:pt x="401" y="798"/>
                  <a:pt x="346" y="818"/>
                </a:cubicBezTo>
                <a:cubicBezTo>
                  <a:pt x="322" y="827"/>
                  <a:pt x="298" y="835"/>
                  <a:pt x="272" y="847"/>
                </a:cubicBezTo>
                <a:cubicBezTo>
                  <a:pt x="261" y="852"/>
                  <a:pt x="254" y="863"/>
                  <a:pt x="254" y="875"/>
                </a:cubicBezTo>
                <a:lnTo>
                  <a:pt x="254" y="931"/>
                </a:lnTo>
                <a:cubicBezTo>
                  <a:pt x="254" y="973"/>
                  <a:pt x="200" y="1013"/>
                  <a:pt x="144" y="1013"/>
                </a:cubicBezTo>
                <a:cubicBezTo>
                  <a:pt x="90" y="1013"/>
                  <a:pt x="62" y="958"/>
                  <a:pt x="62" y="903"/>
                </a:cubicBezTo>
                <a:lnTo>
                  <a:pt x="62" y="857"/>
                </a:lnTo>
                <a:cubicBezTo>
                  <a:pt x="67" y="855"/>
                  <a:pt x="75" y="852"/>
                  <a:pt x="89" y="849"/>
                </a:cubicBezTo>
                <a:cubicBezTo>
                  <a:pt x="335" y="783"/>
                  <a:pt x="513" y="694"/>
                  <a:pt x="617" y="586"/>
                </a:cubicBezTo>
                <a:lnTo>
                  <a:pt x="573" y="543"/>
                </a:lnTo>
                <a:cubicBezTo>
                  <a:pt x="476" y="643"/>
                  <a:pt x="308" y="726"/>
                  <a:pt x="73" y="789"/>
                </a:cubicBezTo>
                <a:cubicBezTo>
                  <a:pt x="32" y="800"/>
                  <a:pt x="0" y="808"/>
                  <a:pt x="0" y="847"/>
                </a:cubicBezTo>
                <a:lnTo>
                  <a:pt x="0" y="903"/>
                </a:lnTo>
                <a:cubicBezTo>
                  <a:pt x="0" y="1001"/>
                  <a:pt x="62" y="1075"/>
                  <a:pt x="144" y="1075"/>
                </a:cubicBezTo>
                <a:cubicBezTo>
                  <a:pt x="195" y="1075"/>
                  <a:pt x="249" y="1052"/>
                  <a:pt x="283" y="1014"/>
                </a:cubicBezTo>
                <a:cubicBezTo>
                  <a:pt x="312" y="1051"/>
                  <a:pt x="359" y="1075"/>
                  <a:pt x="412" y="1075"/>
                </a:cubicBezTo>
                <a:cubicBezTo>
                  <a:pt x="465" y="1075"/>
                  <a:pt x="512" y="1051"/>
                  <a:pt x="541" y="1014"/>
                </a:cubicBezTo>
                <a:cubicBezTo>
                  <a:pt x="574" y="1052"/>
                  <a:pt x="629" y="1075"/>
                  <a:pt x="680" y="1075"/>
                </a:cubicBezTo>
                <a:cubicBezTo>
                  <a:pt x="731" y="1075"/>
                  <a:pt x="785" y="1052"/>
                  <a:pt x="819" y="1014"/>
                </a:cubicBezTo>
                <a:cubicBezTo>
                  <a:pt x="848" y="1051"/>
                  <a:pt x="895" y="1075"/>
                  <a:pt x="948" y="1075"/>
                </a:cubicBezTo>
                <a:cubicBezTo>
                  <a:pt x="1001" y="1075"/>
                  <a:pt x="1048" y="1051"/>
                  <a:pt x="1077" y="1014"/>
                </a:cubicBezTo>
                <a:cubicBezTo>
                  <a:pt x="1111" y="1052"/>
                  <a:pt x="1165" y="1075"/>
                  <a:pt x="1216" y="1075"/>
                </a:cubicBezTo>
                <a:cubicBezTo>
                  <a:pt x="1298" y="1075"/>
                  <a:pt x="1360" y="1001"/>
                  <a:pt x="1360" y="903"/>
                </a:cubicBezTo>
                <a:lnTo>
                  <a:pt x="1360" y="84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1" name="Google Shape;741;p114"/>
          <p:cNvSpPr/>
          <p:nvPr/>
        </p:nvSpPr>
        <p:spPr>
          <a:xfrm>
            <a:off x="4486275" y="4983321"/>
            <a:ext cx="458787" cy="460375"/>
          </a:xfrm>
          <a:custGeom>
            <a:rect b="b" l="l" r="r" t="t"/>
            <a:pathLst>
              <a:path extrusionOk="0" h="1277" w="1276">
                <a:moveTo>
                  <a:pt x="1160" y="852"/>
                </a:moveTo>
                <a:cubicBezTo>
                  <a:pt x="1189" y="852"/>
                  <a:pt x="1213" y="876"/>
                  <a:pt x="1213" y="906"/>
                </a:cubicBezTo>
                <a:cubicBezTo>
                  <a:pt x="1213" y="936"/>
                  <a:pt x="1189" y="960"/>
                  <a:pt x="1160" y="960"/>
                </a:cubicBezTo>
                <a:cubicBezTo>
                  <a:pt x="1130" y="960"/>
                  <a:pt x="1106" y="936"/>
                  <a:pt x="1106" y="906"/>
                </a:cubicBezTo>
                <a:cubicBezTo>
                  <a:pt x="1106" y="876"/>
                  <a:pt x="1130" y="852"/>
                  <a:pt x="1160" y="852"/>
                </a:cubicBezTo>
                <a:close/>
                <a:moveTo>
                  <a:pt x="1275" y="906"/>
                </a:moveTo>
                <a:cubicBezTo>
                  <a:pt x="1275" y="842"/>
                  <a:pt x="1223" y="790"/>
                  <a:pt x="1160" y="790"/>
                </a:cubicBezTo>
                <a:cubicBezTo>
                  <a:pt x="1107" y="790"/>
                  <a:pt x="1063" y="826"/>
                  <a:pt x="1049" y="875"/>
                </a:cubicBezTo>
                <a:lnTo>
                  <a:pt x="975" y="875"/>
                </a:lnTo>
                <a:lnTo>
                  <a:pt x="843" y="743"/>
                </a:lnTo>
                <a:cubicBezTo>
                  <a:pt x="837" y="737"/>
                  <a:pt x="830" y="734"/>
                  <a:pt x="821" y="734"/>
                </a:cubicBezTo>
                <a:lnTo>
                  <a:pt x="793" y="734"/>
                </a:lnTo>
                <a:lnTo>
                  <a:pt x="793" y="796"/>
                </a:lnTo>
                <a:lnTo>
                  <a:pt x="808" y="796"/>
                </a:lnTo>
                <a:lnTo>
                  <a:pt x="940" y="928"/>
                </a:lnTo>
                <a:cubicBezTo>
                  <a:pt x="946" y="934"/>
                  <a:pt x="954" y="937"/>
                  <a:pt x="962" y="937"/>
                </a:cubicBezTo>
                <a:lnTo>
                  <a:pt x="1049" y="937"/>
                </a:lnTo>
                <a:cubicBezTo>
                  <a:pt x="1063" y="986"/>
                  <a:pt x="1107" y="1022"/>
                  <a:pt x="1160" y="1022"/>
                </a:cubicBezTo>
                <a:cubicBezTo>
                  <a:pt x="1223" y="1022"/>
                  <a:pt x="1275" y="970"/>
                  <a:pt x="1275" y="906"/>
                </a:cubicBezTo>
                <a:close/>
                <a:moveTo>
                  <a:pt x="991" y="1106"/>
                </a:moveTo>
                <a:cubicBezTo>
                  <a:pt x="1020" y="1106"/>
                  <a:pt x="1044" y="1130"/>
                  <a:pt x="1044" y="1160"/>
                </a:cubicBezTo>
                <a:cubicBezTo>
                  <a:pt x="1044" y="1190"/>
                  <a:pt x="1020" y="1214"/>
                  <a:pt x="991" y="1214"/>
                </a:cubicBezTo>
                <a:cubicBezTo>
                  <a:pt x="961" y="1214"/>
                  <a:pt x="937" y="1190"/>
                  <a:pt x="937" y="1160"/>
                </a:cubicBezTo>
                <a:cubicBezTo>
                  <a:pt x="937" y="1130"/>
                  <a:pt x="961" y="1106"/>
                  <a:pt x="991" y="1106"/>
                </a:cubicBezTo>
                <a:close/>
                <a:moveTo>
                  <a:pt x="752" y="965"/>
                </a:moveTo>
                <a:lnTo>
                  <a:pt x="890" y="1104"/>
                </a:lnTo>
                <a:cubicBezTo>
                  <a:pt x="881" y="1120"/>
                  <a:pt x="875" y="1139"/>
                  <a:pt x="875" y="1160"/>
                </a:cubicBezTo>
                <a:cubicBezTo>
                  <a:pt x="875" y="1224"/>
                  <a:pt x="927" y="1276"/>
                  <a:pt x="991" y="1276"/>
                </a:cubicBezTo>
                <a:cubicBezTo>
                  <a:pt x="1054" y="1276"/>
                  <a:pt x="1106" y="1224"/>
                  <a:pt x="1106" y="1160"/>
                </a:cubicBezTo>
                <a:cubicBezTo>
                  <a:pt x="1106" y="1096"/>
                  <a:pt x="1054" y="1044"/>
                  <a:pt x="991" y="1044"/>
                </a:cubicBezTo>
                <a:cubicBezTo>
                  <a:pt x="970" y="1044"/>
                  <a:pt x="951" y="1050"/>
                  <a:pt x="934" y="1060"/>
                </a:cubicBezTo>
                <a:lnTo>
                  <a:pt x="787" y="912"/>
                </a:lnTo>
                <a:cubicBezTo>
                  <a:pt x="781" y="906"/>
                  <a:pt x="773" y="903"/>
                  <a:pt x="765" y="903"/>
                </a:cubicBezTo>
                <a:lnTo>
                  <a:pt x="596" y="903"/>
                </a:lnTo>
                <a:cubicBezTo>
                  <a:pt x="441" y="903"/>
                  <a:pt x="316" y="778"/>
                  <a:pt x="316" y="624"/>
                </a:cubicBezTo>
                <a:cubicBezTo>
                  <a:pt x="316" y="470"/>
                  <a:pt x="441" y="344"/>
                  <a:pt x="596" y="344"/>
                </a:cubicBezTo>
                <a:lnTo>
                  <a:pt x="596" y="282"/>
                </a:lnTo>
                <a:cubicBezTo>
                  <a:pt x="407" y="282"/>
                  <a:pt x="254" y="436"/>
                  <a:pt x="254" y="624"/>
                </a:cubicBezTo>
                <a:cubicBezTo>
                  <a:pt x="254" y="812"/>
                  <a:pt x="407" y="965"/>
                  <a:pt x="596" y="965"/>
                </a:cubicBezTo>
                <a:lnTo>
                  <a:pt x="752" y="965"/>
                </a:lnTo>
                <a:close/>
                <a:moveTo>
                  <a:pt x="737" y="734"/>
                </a:moveTo>
                <a:lnTo>
                  <a:pt x="680" y="734"/>
                </a:lnTo>
                <a:lnTo>
                  <a:pt x="680" y="796"/>
                </a:lnTo>
                <a:lnTo>
                  <a:pt x="737" y="796"/>
                </a:lnTo>
                <a:lnTo>
                  <a:pt x="737" y="734"/>
                </a:lnTo>
                <a:close/>
                <a:moveTo>
                  <a:pt x="680" y="655"/>
                </a:moveTo>
                <a:lnTo>
                  <a:pt x="737" y="655"/>
                </a:lnTo>
                <a:lnTo>
                  <a:pt x="737" y="593"/>
                </a:lnTo>
                <a:lnTo>
                  <a:pt x="680" y="593"/>
                </a:lnTo>
                <a:lnTo>
                  <a:pt x="680" y="655"/>
                </a:lnTo>
                <a:close/>
                <a:moveTo>
                  <a:pt x="677" y="201"/>
                </a:moveTo>
                <a:lnTo>
                  <a:pt x="739" y="201"/>
                </a:lnTo>
                <a:lnTo>
                  <a:pt x="739" y="59"/>
                </a:lnTo>
                <a:cubicBezTo>
                  <a:pt x="739" y="42"/>
                  <a:pt x="726" y="28"/>
                  <a:pt x="708" y="28"/>
                </a:cubicBezTo>
                <a:lnTo>
                  <a:pt x="483" y="28"/>
                </a:lnTo>
                <a:cubicBezTo>
                  <a:pt x="466" y="28"/>
                  <a:pt x="452" y="42"/>
                  <a:pt x="452" y="59"/>
                </a:cubicBezTo>
                <a:lnTo>
                  <a:pt x="452" y="164"/>
                </a:lnTo>
                <a:cubicBezTo>
                  <a:pt x="424" y="172"/>
                  <a:pt x="397" y="183"/>
                  <a:pt x="372" y="197"/>
                </a:cubicBezTo>
                <a:lnTo>
                  <a:pt x="298" y="123"/>
                </a:lnTo>
                <a:cubicBezTo>
                  <a:pt x="292" y="117"/>
                  <a:pt x="284" y="114"/>
                  <a:pt x="276" y="114"/>
                </a:cubicBezTo>
                <a:cubicBezTo>
                  <a:pt x="267" y="114"/>
                  <a:pt x="260" y="117"/>
                  <a:pt x="254" y="123"/>
                </a:cubicBezTo>
                <a:lnTo>
                  <a:pt x="95" y="283"/>
                </a:lnTo>
                <a:cubicBezTo>
                  <a:pt x="89" y="288"/>
                  <a:pt x="86" y="296"/>
                  <a:pt x="86" y="305"/>
                </a:cubicBezTo>
                <a:cubicBezTo>
                  <a:pt x="86" y="313"/>
                  <a:pt x="89" y="321"/>
                  <a:pt x="95" y="326"/>
                </a:cubicBezTo>
                <a:lnTo>
                  <a:pt x="168" y="400"/>
                </a:lnTo>
                <a:cubicBezTo>
                  <a:pt x="155" y="426"/>
                  <a:pt x="144" y="452"/>
                  <a:pt x="135" y="480"/>
                </a:cubicBezTo>
                <a:lnTo>
                  <a:pt x="31" y="480"/>
                </a:lnTo>
                <a:cubicBezTo>
                  <a:pt x="14" y="480"/>
                  <a:pt x="0" y="494"/>
                  <a:pt x="0" y="511"/>
                </a:cubicBezTo>
                <a:lnTo>
                  <a:pt x="0" y="737"/>
                </a:lnTo>
                <a:cubicBezTo>
                  <a:pt x="0" y="754"/>
                  <a:pt x="14" y="768"/>
                  <a:pt x="31" y="768"/>
                </a:cubicBezTo>
                <a:lnTo>
                  <a:pt x="135" y="768"/>
                </a:lnTo>
                <a:cubicBezTo>
                  <a:pt x="144" y="795"/>
                  <a:pt x="155" y="822"/>
                  <a:pt x="168" y="847"/>
                </a:cubicBezTo>
                <a:lnTo>
                  <a:pt x="95" y="921"/>
                </a:lnTo>
                <a:cubicBezTo>
                  <a:pt x="89" y="927"/>
                  <a:pt x="86" y="935"/>
                  <a:pt x="86" y="943"/>
                </a:cubicBezTo>
                <a:cubicBezTo>
                  <a:pt x="86" y="951"/>
                  <a:pt x="89" y="959"/>
                  <a:pt x="95" y="965"/>
                </a:cubicBezTo>
                <a:lnTo>
                  <a:pt x="254" y="1125"/>
                </a:lnTo>
                <a:cubicBezTo>
                  <a:pt x="266" y="1136"/>
                  <a:pt x="287" y="1136"/>
                  <a:pt x="298" y="1125"/>
                </a:cubicBezTo>
                <a:lnTo>
                  <a:pt x="372" y="1051"/>
                </a:lnTo>
                <a:cubicBezTo>
                  <a:pt x="397" y="1064"/>
                  <a:pt x="424" y="1075"/>
                  <a:pt x="452" y="1084"/>
                </a:cubicBezTo>
                <a:lnTo>
                  <a:pt x="452" y="1188"/>
                </a:lnTo>
                <a:cubicBezTo>
                  <a:pt x="452" y="1205"/>
                  <a:pt x="466" y="1219"/>
                  <a:pt x="483" y="1219"/>
                </a:cubicBezTo>
                <a:lnTo>
                  <a:pt x="708" y="1219"/>
                </a:lnTo>
                <a:cubicBezTo>
                  <a:pt x="726" y="1219"/>
                  <a:pt x="739" y="1205"/>
                  <a:pt x="739" y="1188"/>
                </a:cubicBezTo>
                <a:lnTo>
                  <a:pt x="739" y="1047"/>
                </a:lnTo>
                <a:lnTo>
                  <a:pt x="677" y="1047"/>
                </a:lnTo>
                <a:lnTo>
                  <a:pt x="677" y="1157"/>
                </a:lnTo>
                <a:lnTo>
                  <a:pt x="514" y="1157"/>
                </a:lnTo>
                <a:lnTo>
                  <a:pt x="514" y="1061"/>
                </a:lnTo>
                <a:cubicBezTo>
                  <a:pt x="514" y="1046"/>
                  <a:pt x="504" y="1034"/>
                  <a:pt x="490" y="1030"/>
                </a:cubicBezTo>
                <a:cubicBezTo>
                  <a:pt x="452" y="1021"/>
                  <a:pt x="416" y="1006"/>
                  <a:pt x="382" y="986"/>
                </a:cubicBezTo>
                <a:cubicBezTo>
                  <a:pt x="370" y="979"/>
                  <a:pt x="355" y="980"/>
                  <a:pt x="345" y="991"/>
                </a:cubicBezTo>
                <a:lnTo>
                  <a:pt x="276" y="1059"/>
                </a:lnTo>
                <a:lnTo>
                  <a:pt x="160" y="943"/>
                </a:lnTo>
                <a:lnTo>
                  <a:pt x="229" y="875"/>
                </a:lnTo>
                <a:cubicBezTo>
                  <a:pt x="239" y="865"/>
                  <a:pt x="241" y="849"/>
                  <a:pt x="234" y="837"/>
                </a:cubicBezTo>
                <a:cubicBezTo>
                  <a:pt x="214" y="803"/>
                  <a:pt x="199" y="767"/>
                  <a:pt x="189" y="729"/>
                </a:cubicBezTo>
                <a:cubicBezTo>
                  <a:pt x="185" y="715"/>
                  <a:pt x="173" y="706"/>
                  <a:pt x="159" y="706"/>
                </a:cubicBezTo>
                <a:lnTo>
                  <a:pt x="62" y="706"/>
                </a:lnTo>
                <a:lnTo>
                  <a:pt x="62" y="542"/>
                </a:lnTo>
                <a:lnTo>
                  <a:pt x="159" y="542"/>
                </a:lnTo>
                <a:cubicBezTo>
                  <a:pt x="173" y="542"/>
                  <a:pt x="185" y="532"/>
                  <a:pt x="189" y="519"/>
                </a:cubicBezTo>
                <a:cubicBezTo>
                  <a:pt x="199" y="481"/>
                  <a:pt x="214" y="444"/>
                  <a:pt x="234" y="411"/>
                </a:cubicBezTo>
                <a:cubicBezTo>
                  <a:pt x="241" y="398"/>
                  <a:pt x="239" y="383"/>
                  <a:pt x="229" y="373"/>
                </a:cubicBezTo>
                <a:lnTo>
                  <a:pt x="160" y="305"/>
                </a:lnTo>
                <a:lnTo>
                  <a:pt x="276" y="189"/>
                </a:lnTo>
                <a:lnTo>
                  <a:pt x="345" y="257"/>
                </a:lnTo>
                <a:cubicBezTo>
                  <a:pt x="355" y="267"/>
                  <a:pt x="370" y="269"/>
                  <a:pt x="382" y="262"/>
                </a:cubicBezTo>
                <a:cubicBezTo>
                  <a:pt x="416" y="242"/>
                  <a:pt x="452" y="227"/>
                  <a:pt x="490" y="217"/>
                </a:cubicBezTo>
                <a:cubicBezTo>
                  <a:pt x="504" y="214"/>
                  <a:pt x="514" y="201"/>
                  <a:pt x="514" y="187"/>
                </a:cubicBezTo>
                <a:lnTo>
                  <a:pt x="514" y="90"/>
                </a:lnTo>
                <a:lnTo>
                  <a:pt x="677" y="90"/>
                </a:lnTo>
                <a:lnTo>
                  <a:pt x="677" y="201"/>
                </a:lnTo>
                <a:close/>
                <a:moveTo>
                  <a:pt x="708" y="282"/>
                </a:moveTo>
                <a:lnTo>
                  <a:pt x="652" y="282"/>
                </a:lnTo>
                <a:lnTo>
                  <a:pt x="652" y="344"/>
                </a:lnTo>
                <a:lnTo>
                  <a:pt x="708" y="344"/>
                </a:lnTo>
                <a:lnTo>
                  <a:pt x="708" y="282"/>
                </a:lnTo>
                <a:close/>
                <a:moveTo>
                  <a:pt x="991" y="169"/>
                </a:moveTo>
                <a:cubicBezTo>
                  <a:pt x="961" y="169"/>
                  <a:pt x="937" y="146"/>
                  <a:pt x="937" y="116"/>
                </a:cubicBezTo>
                <a:cubicBezTo>
                  <a:pt x="937" y="87"/>
                  <a:pt x="961" y="62"/>
                  <a:pt x="991" y="62"/>
                </a:cubicBezTo>
                <a:cubicBezTo>
                  <a:pt x="1020" y="62"/>
                  <a:pt x="1044" y="87"/>
                  <a:pt x="1044" y="116"/>
                </a:cubicBezTo>
                <a:cubicBezTo>
                  <a:pt x="1044" y="146"/>
                  <a:pt x="1020" y="169"/>
                  <a:pt x="991" y="169"/>
                </a:cubicBezTo>
                <a:close/>
                <a:moveTo>
                  <a:pt x="991" y="0"/>
                </a:moveTo>
                <a:cubicBezTo>
                  <a:pt x="927" y="0"/>
                  <a:pt x="875" y="52"/>
                  <a:pt x="875" y="116"/>
                </a:cubicBezTo>
                <a:cubicBezTo>
                  <a:pt x="875" y="136"/>
                  <a:pt x="881" y="156"/>
                  <a:pt x="890" y="172"/>
                </a:cubicBezTo>
                <a:lnTo>
                  <a:pt x="780" y="282"/>
                </a:lnTo>
                <a:lnTo>
                  <a:pt x="765" y="282"/>
                </a:lnTo>
                <a:lnTo>
                  <a:pt x="765" y="344"/>
                </a:lnTo>
                <a:lnTo>
                  <a:pt x="793" y="344"/>
                </a:lnTo>
                <a:cubicBezTo>
                  <a:pt x="801" y="344"/>
                  <a:pt x="809" y="341"/>
                  <a:pt x="815" y="335"/>
                </a:cubicBezTo>
                <a:lnTo>
                  <a:pt x="934" y="216"/>
                </a:lnTo>
                <a:cubicBezTo>
                  <a:pt x="951" y="226"/>
                  <a:pt x="970" y="232"/>
                  <a:pt x="991" y="232"/>
                </a:cubicBezTo>
                <a:cubicBezTo>
                  <a:pt x="1054" y="232"/>
                  <a:pt x="1106" y="180"/>
                  <a:pt x="1106" y="116"/>
                </a:cubicBezTo>
                <a:cubicBezTo>
                  <a:pt x="1106" y="52"/>
                  <a:pt x="1054" y="0"/>
                  <a:pt x="991" y="0"/>
                </a:cubicBezTo>
                <a:close/>
                <a:moveTo>
                  <a:pt x="1160" y="423"/>
                </a:moveTo>
                <a:cubicBezTo>
                  <a:pt x="1130" y="423"/>
                  <a:pt x="1106" y="400"/>
                  <a:pt x="1106" y="370"/>
                </a:cubicBezTo>
                <a:cubicBezTo>
                  <a:pt x="1106" y="341"/>
                  <a:pt x="1130" y="316"/>
                  <a:pt x="1160" y="316"/>
                </a:cubicBezTo>
                <a:cubicBezTo>
                  <a:pt x="1189" y="316"/>
                  <a:pt x="1213" y="341"/>
                  <a:pt x="1213" y="370"/>
                </a:cubicBezTo>
                <a:cubicBezTo>
                  <a:pt x="1213" y="400"/>
                  <a:pt x="1189" y="423"/>
                  <a:pt x="1160" y="423"/>
                </a:cubicBezTo>
                <a:close/>
                <a:moveTo>
                  <a:pt x="1160" y="254"/>
                </a:moveTo>
                <a:cubicBezTo>
                  <a:pt x="1107" y="254"/>
                  <a:pt x="1063" y="290"/>
                  <a:pt x="1049" y="339"/>
                </a:cubicBezTo>
                <a:lnTo>
                  <a:pt x="934" y="339"/>
                </a:lnTo>
                <a:cubicBezTo>
                  <a:pt x="926" y="339"/>
                  <a:pt x="918" y="342"/>
                  <a:pt x="912" y="348"/>
                </a:cubicBezTo>
                <a:lnTo>
                  <a:pt x="808" y="452"/>
                </a:lnTo>
                <a:lnTo>
                  <a:pt x="595" y="452"/>
                </a:lnTo>
                <a:cubicBezTo>
                  <a:pt x="501" y="452"/>
                  <a:pt x="423" y="529"/>
                  <a:pt x="423" y="624"/>
                </a:cubicBezTo>
                <a:cubicBezTo>
                  <a:pt x="423" y="719"/>
                  <a:pt x="501" y="796"/>
                  <a:pt x="595" y="796"/>
                </a:cubicBezTo>
                <a:lnTo>
                  <a:pt x="624" y="796"/>
                </a:lnTo>
                <a:lnTo>
                  <a:pt x="624" y="734"/>
                </a:lnTo>
                <a:lnTo>
                  <a:pt x="595" y="734"/>
                </a:lnTo>
                <a:cubicBezTo>
                  <a:pt x="535" y="734"/>
                  <a:pt x="485" y="685"/>
                  <a:pt x="485" y="624"/>
                </a:cubicBezTo>
                <a:cubicBezTo>
                  <a:pt x="485" y="563"/>
                  <a:pt x="535" y="514"/>
                  <a:pt x="595" y="514"/>
                </a:cubicBezTo>
                <a:lnTo>
                  <a:pt x="821" y="514"/>
                </a:lnTo>
                <a:cubicBezTo>
                  <a:pt x="830" y="514"/>
                  <a:pt x="837" y="511"/>
                  <a:pt x="843" y="505"/>
                </a:cubicBezTo>
                <a:lnTo>
                  <a:pt x="947" y="401"/>
                </a:lnTo>
                <a:lnTo>
                  <a:pt x="1049" y="401"/>
                </a:lnTo>
                <a:cubicBezTo>
                  <a:pt x="1063" y="450"/>
                  <a:pt x="1107" y="486"/>
                  <a:pt x="1160" y="486"/>
                </a:cubicBezTo>
                <a:cubicBezTo>
                  <a:pt x="1223" y="486"/>
                  <a:pt x="1275" y="434"/>
                  <a:pt x="1275" y="370"/>
                </a:cubicBezTo>
                <a:cubicBezTo>
                  <a:pt x="1275" y="306"/>
                  <a:pt x="1223" y="254"/>
                  <a:pt x="1160" y="254"/>
                </a:cubicBezTo>
                <a:close/>
                <a:moveTo>
                  <a:pt x="567" y="655"/>
                </a:moveTo>
                <a:lnTo>
                  <a:pt x="624" y="655"/>
                </a:lnTo>
                <a:lnTo>
                  <a:pt x="624" y="593"/>
                </a:lnTo>
                <a:lnTo>
                  <a:pt x="567" y="593"/>
                </a:lnTo>
                <a:lnTo>
                  <a:pt x="567" y="655"/>
                </a:lnTo>
                <a:close/>
                <a:moveTo>
                  <a:pt x="1160" y="677"/>
                </a:moveTo>
                <a:cubicBezTo>
                  <a:pt x="1130" y="677"/>
                  <a:pt x="1106" y="654"/>
                  <a:pt x="1106" y="624"/>
                </a:cubicBezTo>
                <a:cubicBezTo>
                  <a:pt x="1106" y="595"/>
                  <a:pt x="1130" y="570"/>
                  <a:pt x="1160" y="570"/>
                </a:cubicBezTo>
                <a:cubicBezTo>
                  <a:pt x="1189" y="570"/>
                  <a:pt x="1213" y="595"/>
                  <a:pt x="1213" y="624"/>
                </a:cubicBezTo>
                <a:cubicBezTo>
                  <a:pt x="1213" y="654"/>
                  <a:pt x="1189" y="677"/>
                  <a:pt x="1160" y="677"/>
                </a:cubicBezTo>
                <a:close/>
                <a:moveTo>
                  <a:pt x="1160" y="508"/>
                </a:moveTo>
                <a:cubicBezTo>
                  <a:pt x="1105" y="508"/>
                  <a:pt x="1058" y="547"/>
                  <a:pt x="1047" y="599"/>
                </a:cubicBezTo>
                <a:lnTo>
                  <a:pt x="1047" y="593"/>
                </a:lnTo>
                <a:lnTo>
                  <a:pt x="793" y="593"/>
                </a:lnTo>
                <a:lnTo>
                  <a:pt x="793" y="655"/>
                </a:lnTo>
                <a:lnTo>
                  <a:pt x="1047" y="655"/>
                </a:lnTo>
                <a:lnTo>
                  <a:pt x="1047" y="649"/>
                </a:lnTo>
                <a:cubicBezTo>
                  <a:pt x="1058" y="700"/>
                  <a:pt x="1105" y="740"/>
                  <a:pt x="1160" y="740"/>
                </a:cubicBezTo>
                <a:cubicBezTo>
                  <a:pt x="1223" y="740"/>
                  <a:pt x="1275" y="688"/>
                  <a:pt x="1275" y="624"/>
                </a:cubicBezTo>
                <a:cubicBezTo>
                  <a:pt x="1275" y="560"/>
                  <a:pt x="1223" y="508"/>
                  <a:pt x="1160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14"/>
          <p:cNvSpPr/>
          <p:nvPr/>
        </p:nvSpPr>
        <p:spPr>
          <a:xfrm>
            <a:off x="2271799" y="4989671"/>
            <a:ext cx="488950" cy="447675"/>
          </a:xfrm>
          <a:custGeom>
            <a:rect b="b" l="l" r="r" t="t"/>
            <a:pathLst>
              <a:path extrusionOk="0" h="1242" w="1360">
                <a:moveTo>
                  <a:pt x="328" y="865"/>
                </a:moveTo>
                <a:cubicBezTo>
                  <a:pt x="337" y="865"/>
                  <a:pt x="345" y="867"/>
                  <a:pt x="352" y="870"/>
                </a:cubicBezTo>
                <a:cubicBezTo>
                  <a:pt x="368" y="877"/>
                  <a:pt x="380" y="889"/>
                  <a:pt x="387" y="904"/>
                </a:cubicBezTo>
                <a:cubicBezTo>
                  <a:pt x="393" y="920"/>
                  <a:pt x="393" y="937"/>
                  <a:pt x="387" y="952"/>
                </a:cubicBezTo>
                <a:cubicBezTo>
                  <a:pt x="377" y="976"/>
                  <a:pt x="354" y="991"/>
                  <a:pt x="328" y="991"/>
                </a:cubicBezTo>
                <a:cubicBezTo>
                  <a:pt x="320" y="991"/>
                  <a:pt x="312" y="990"/>
                  <a:pt x="304" y="987"/>
                </a:cubicBezTo>
                <a:cubicBezTo>
                  <a:pt x="289" y="980"/>
                  <a:pt x="277" y="968"/>
                  <a:pt x="270" y="952"/>
                </a:cubicBezTo>
                <a:cubicBezTo>
                  <a:pt x="264" y="937"/>
                  <a:pt x="264" y="920"/>
                  <a:pt x="270" y="904"/>
                </a:cubicBezTo>
                <a:cubicBezTo>
                  <a:pt x="280" y="881"/>
                  <a:pt x="303" y="865"/>
                  <a:pt x="328" y="865"/>
                </a:cubicBezTo>
                <a:close/>
                <a:moveTo>
                  <a:pt x="213" y="976"/>
                </a:moveTo>
                <a:cubicBezTo>
                  <a:pt x="226" y="1007"/>
                  <a:pt x="250" y="1031"/>
                  <a:pt x="281" y="1044"/>
                </a:cubicBezTo>
                <a:cubicBezTo>
                  <a:pt x="296" y="1050"/>
                  <a:pt x="312" y="1053"/>
                  <a:pt x="328" y="1053"/>
                </a:cubicBezTo>
                <a:cubicBezTo>
                  <a:pt x="379" y="1053"/>
                  <a:pt x="425" y="1023"/>
                  <a:pt x="444" y="976"/>
                </a:cubicBezTo>
                <a:cubicBezTo>
                  <a:pt x="457" y="945"/>
                  <a:pt x="457" y="911"/>
                  <a:pt x="444" y="880"/>
                </a:cubicBezTo>
                <a:cubicBezTo>
                  <a:pt x="431" y="850"/>
                  <a:pt x="407" y="826"/>
                  <a:pt x="376" y="813"/>
                </a:cubicBezTo>
                <a:cubicBezTo>
                  <a:pt x="361" y="806"/>
                  <a:pt x="345" y="803"/>
                  <a:pt x="328" y="803"/>
                </a:cubicBezTo>
                <a:cubicBezTo>
                  <a:pt x="278" y="803"/>
                  <a:pt x="232" y="833"/>
                  <a:pt x="213" y="880"/>
                </a:cubicBezTo>
                <a:cubicBezTo>
                  <a:pt x="200" y="911"/>
                  <a:pt x="200" y="945"/>
                  <a:pt x="213" y="976"/>
                </a:cubicBezTo>
                <a:close/>
                <a:moveTo>
                  <a:pt x="129" y="864"/>
                </a:moveTo>
                <a:lnTo>
                  <a:pt x="88" y="848"/>
                </a:lnTo>
                <a:lnTo>
                  <a:pt x="102" y="816"/>
                </a:lnTo>
                <a:lnTo>
                  <a:pt x="142" y="832"/>
                </a:lnTo>
                <a:cubicBezTo>
                  <a:pt x="156" y="838"/>
                  <a:pt x="171" y="834"/>
                  <a:pt x="179" y="822"/>
                </a:cubicBezTo>
                <a:cubicBezTo>
                  <a:pt x="191" y="805"/>
                  <a:pt x="205" y="791"/>
                  <a:pt x="222" y="779"/>
                </a:cubicBezTo>
                <a:cubicBezTo>
                  <a:pt x="234" y="771"/>
                  <a:pt x="238" y="755"/>
                  <a:pt x="232" y="742"/>
                </a:cubicBezTo>
                <a:lnTo>
                  <a:pt x="216" y="702"/>
                </a:lnTo>
                <a:lnTo>
                  <a:pt x="248" y="688"/>
                </a:lnTo>
                <a:lnTo>
                  <a:pt x="265" y="729"/>
                </a:lnTo>
                <a:cubicBezTo>
                  <a:pt x="270" y="742"/>
                  <a:pt x="284" y="750"/>
                  <a:pt x="298" y="748"/>
                </a:cubicBezTo>
                <a:cubicBezTo>
                  <a:pt x="318" y="744"/>
                  <a:pt x="339" y="744"/>
                  <a:pt x="358" y="748"/>
                </a:cubicBezTo>
                <a:cubicBezTo>
                  <a:pt x="372" y="750"/>
                  <a:pt x="387" y="742"/>
                  <a:pt x="392" y="729"/>
                </a:cubicBezTo>
                <a:lnTo>
                  <a:pt x="409" y="688"/>
                </a:lnTo>
                <a:lnTo>
                  <a:pt x="441" y="702"/>
                </a:lnTo>
                <a:lnTo>
                  <a:pt x="424" y="742"/>
                </a:lnTo>
                <a:cubicBezTo>
                  <a:pt x="419" y="755"/>
                  <a:pt x="423" y="771"/>
                  <a:pt x="435" y="779"/>
                </a:cubicBezTo>
                <a:cubicBezTo>
                  <a:pt x="451" y="791"/>
                  <a:pt x="466" y="805"/>
                  <a:pt x="477" y="822"/>
                </a:cubicBezTo>
                <a:cubicBezTo>
                  <a:pt x="486" y="834"/>
                  <a:pt x="501" y="838"/>
                  <a:pt x="515" y="832"/>
                </a:cubicBezTo>
                <a:lnTo>
                  <a:pt x="555" y="816"/>
                </a:lnTo>
                <a:lnTo>
                  <a:pt x="568" y="848"/>
                </a:lnTo>
                <a:lnTo>
                  <a:pt x="528" y="865"/>
                </a:lnTo>
                <a:cubicBezTo>
                  <a:pt x="514" y="870"/>
                  <a:pt x="507" y="884"/>
                  <a:pt x="509" y="898"/>
                </a:cubicBezTo>
                <a:cubicBezTo>
                  <a:pt x="512" y="918"/>
                  <a:pt x="512" y="939"/>
                  <a:pt x="509" y="958"/>
                </a:cubicBezTo>
                <a:cubicBezTo>
                  <a:pt x="507" y="973"/>
                  <a:pt x="515" y="987"/>
                  <a:pt x="528" y="992"/>
                </a:cubicBezTo>
                <a:lnTo>
                  <a:pt x="568" y="1009"/>
                </a:lnTo>
                <a:lnTo>
                  <a:pt x="555" y="1041"/>
                </a:lnTo>
                <a:lnTo>
                  <a:pt x="515" y="1024"/>
                </a:lnTo>
                <a:cubicBezTo>
                  <a:pt x="501" y="1019"/>
                  <a:pt x="486" y="1023"/>
                  <a:pt x="477" y="1035"/>
                </a:cubicBezTo>
                <a:cubicBezTo>
                  <a:pt x="466" y="1051"/>
                  <a:pt x="451" y="1066"/>
                  <a:pt x="435" y="1077"/>
                </a:cubicBezTo>
                <a:cubicBezTo>
                  <a:pt x="423" y="1086"/>
                  <a:pt x="419" y="1101"/>
                  <a:pt x="424" y="1114"/>
                </a:cubicBezTo>
                <a:lnTo>
                  <a:pt x="441" y="1155"/>
                </a:lnTo>
                <a:lnTo>
                  <a:pt x="409" y="1168"/>
                </a:lnTo>
                <a:lnTo>
                  <a:pt x="392" y="1128"/>
                </a:lnTo>
                <a:cubicBezTo>
                  <a:pt x="387" y="1116"/>
                  <a:pt x="376" y="1109"/>
                  <a:pt x="364" y="1109"/>
                </a:cubicBezTo>
                <a:cubicBezTo>
                  <a:pt x="362" y="1109"/>
                  <a:pt x="360" y="1109"/>
                  <a:pt x="358" y="1109"/>
                </a:cubicBezTo>
                <a:cubicBezTo>
                  <a:pt x="339" y="1112"/>
                  <a:pt x="318" y="1112"/>
                  <a:pt x="298" y="1109"/>
                </a:cubicBezTo>
                <a:cubicBezTo>
                  <a:pt x="284" y="1107"/>
                  <a:pt x="270" y="1114"/>
                  <a:pt x="265" y="1128"/>
                </a:cubicBezTo>
                <a:lnTo>
                  <a:pt x="248" y="1168"/>
                </a:lnTo>
                <a:lnTo>
                  <a:pt x="216" y="1155"/>
                </a:lnTo>
                <a:lnTo>
                  <a:pt x="232" y="1115"/>
                </a:lnTo>
                <a:cubicBezTo>
                  <a:pt x="238" y="1101"/>
                  <a:pt x="234" y="1086"/>
                  <a:pt x="222" y="1077"/>
                </a:cubicBezTo>
                <a:cubicBezTo>
                  <a:pt x="205" y="1066"/>
                  <a:pt x="191" y="1051"/>
                  <a:pt x="179" y="1035"/>
                </a:cubicBezTo>
                <a:cubicBezTo>
                  <a:pt x="171" y="1023"/>
                  <a:pt x="156" y="1019"/>
                  <a:pt x="142" y="1024"/>
                </a:cubicBezTo>
                <a:lnTo>
                  <a:pt x="102" y="1041"/>
                </a:lnTo>
                <a:lnTo>
                  <a:pt x="88" y="1009"/>
                </a:lnTo>
                <a:lnTo>
                  <a:pt x="129" y="992"/>
                </a:lnTo>
                <a:cubicBezTo>
                  <a:pt x="142" y="987"/>
                  <a:pt x="150" y="973"/>
                  <a:pt x="148" y="958"/>
                </a:cubicBezTo>
                <a:cubicBezTo>
                  <a:pt x="144" y="938"/>
                  <a:pt x="144" y="918"/>
                  <a:pt x="148" y="898"/>
                </a:cubicBezTo>
                <a:cubicBezTo>
                  <a:pt x="150" y="884"/>
                  <a:pt x="142" y="870"/>
                  <a:pt x="129" y="864"/>
                </a:cubicBezTo>
                <a:close/>
                <a:moveTo>
                  <a:pt x="56" y="1093"/>
                </a:moveTo>
                <a:cubicBezTo>
                  <a:pt x="59" y="1101"/>
                  <a:pt x="65" y="1107"/>
                  <a:pt x="73" y="1110"/>
                </a:cubicBezTo>
                <a:cubicBezTo>
                  <a:pt x="81" y="1113"/>
                  <a:pt x="89" y="1113"/>
                  <a:pt x="97" y="1110"/>
                </a:cubicBezTo>
                <a:lnTo>
                  <a:pt x="144" y="1091"/>
                </a:lnTo>
                <a:cubicBezTo>
                  <a:pt x="151" y="1098"/>
                  <a:pt x="158" y="1106"/>
                  <a:pt x="166" y="1112"/>
                </a:cubicBezTo>
                <a:lnTo>
                  <a:pt x="146" y="1160"/>
                </a:lnTo>
                <a:cubicBezTo>
                  <a:pt x="140" y="1176"/>
                  <a:pt x="147" y="1194"/>
                  <a:pt x="163" y="1200"/>
                </a:cubicBezTo>
                <a:lnTo>
                  <a:pt x="253" y="1238"/>
                </a:lnTo>
                <a:cubicBezTo>
                  <a:pt x="260" y="1241"/>
                  <a:pt x="269" y="1241"/>
                  <a:pt x="276" y="1238"/>
                </a:cubicBezTo>
                <a:cubicBezTo>
                  <a:pt x="284" y="1234"/>
                  <a:pt x="290" y="1228"/>
                  <a:pt x="293" y="1221"/>
                </a:cubicBezTo>
                <a:lnTo>
                  <a:pt x="313" y="1173"/>
                </a:lnTo>
                <a:cubicBezTo>
                  <a:pt x="323" y="1174"/>
                  <a:pt x="334" y="1174"/>
                  <a:pt x="344" y="1173"/>
                </a:cubicBezTo>
                <a:lnTo>
                  <a:pt x="364" y="1221"/>
                </a:lnTo>
                <a:cubicBezTo>
                  <a:pt x="368" y="1233"/>
                  <a:pt x="380" y="1240"/>
                  <a:pt x="392" y="1240"/>
                </a:cubicBezTo>
                <a:cubicBezTo>
                  <a:pt x="396" y="1240"/>
                  <a:pt x="400" y="1239"/>
                  <a:pt x="404" y="1238"/>
                </a:cubicBezTo>
                <a:lnTo>
                  <a:pt x="494" y="1200"/>
                </a:lnTo>
                <a:cubicBezTo>
                  <a:pt x="509" y="1194"/>
                  <a:pt x="517" y="1176"/>
                  <a:pt x="510" y="1160"/>
                </a:cubicBezTo>
                <a:lnTo>
                  <a:pt x="491" y="1112"/>
                </a:lnTo>
                <a:cubicBezTo>
                  <a:pt x="498" y="1106"/>
                  <a:pt x="506" y="1098"/>
                  <a:pt x="512" y="1091"/>
                </a:cubicBezTo>
                <a:lnTo>
                  <a:pt x="560" y="1110"/>
                </a:lnTo>
                <a:cubicBezTo>
                  <a:pt x="576" y="1117"/>
                  <a:pt x="594" y="1109"/>
                  <a:pt x="601" y="1093"/>
                </a:cubicBezTo>
                <a:lnTo>
                  <a:pt x="638" y="1004"/>
                </a:lnTo>
                <a:cubicBezTo>
                  <a:pt x="644" y="988"/>
                  <a:pt x="637" y="970"/>
                  <a:pt x="621" y="963"/>
                </a:cubicBezTo>
                <a:lnTo>
                  <a:pt x="573" y="944"/>
                </a:lnTo>
                <a:cubicBezTo>
                  <a:pt x="574" y="933"/>
                  <a:pt x="574" y="923"/>
                  <a:pt x="573" y="913"/>
                </a:cubicBezTo>
                <a:lnTo>
                  <a:pt x="621" y="893"/>
                </a:lnTo>
                <a:cubicBezTo>
                  <a:pt x="637" y="887"/>
                  <a:pt x="644" y="868"/>
                  <a:pt x="638" y="853"/>
                </a:cubicBezTo>
                <a:lnTo>
                  <a:pt x="601" y="763"/>
                </a:lnTo>
                <a:cubicBezTo>
                  <a:pt x="594" y="747"/>
                  <a:pt x="576" y="740"/>
                  <a:pt x="560" y="746"/>
                </a:cubicBezTo>
                <a:lnTo>
                  <a:pt x="512" y="766"/>
                </a:lnTo>
                <a:cubicBezTo>
                  <a:pt x="506" y="758"/>
                  <a:pt x="498" y="751"/>
                  <a:pt x="491" y="744"/>
                </a:cubicBezTo>
                <a:lnTo>
                  <a:pt x="510" y="697"/>
                </a:lnTo>
                <a:cubicBezTo>
                  <a:pt x="517" y="681"/>
                  <a:pt x="509" y="663"/>
                  <a:pt x="494" y="656"/>
                </a:cubicBezTo>
                <a:lnTo>
                  <a:pt x="404" y="619"/>
                </a:lnTo>
                <a:cubicBezTo>
                  <a:pt x="388" y="613"/>
                  <a:pt x="370" y="620"/>
                  <a:pt x="364" y="636"/>
                </a:cubicBezTo>
                <a:lnTo>
                  <a:pt x="344" y="684"/>
                </a:lnTo>
                <a:cubicBezTo>
                  <a:pt x="334" y="683"/>
                  <a:pt x="323" y="683"/>
                  <a:pt x="313" y="684"/>
                </a:cubicBezTo>
                <a:lnTo>
                  <a:pt x="293" y="636"/>
                </a:lnTo>
                <a:cubicBezTo>
                  <a:pt x="290" y="628"/>
                  <a:pt x="284" y="622"/>
                  <a:pt x="276" y="619"/>
                </a:cubicBezTo>
                <a:cubicBezTo>
                  <a:pt x="269" y="616"/>
                  <a:pt x="260" y="616"/>
                  <a:pt x="253" y="619"/>
                </a:cubicBezTo>
                <a:lnTo>
                  <a:pt x="163" y="656"/>
                </a:lnTo>
                <a:cubicBezTo>
                  <a:pt x="147" y="663"/>
                  <a:pt x="140" y="681"/>
                  <a:pt x="146" y="697"/>
                </a:cubicBezTo>
                <a:lnTo>
                  <a:pt x="166" y="744"/>
                </a:lnTo>
                <a:cubicBezTo>
                  <a:pt x="158" y="751"/>
                  <a:pt x="151" y="758"/>
                  <a:pt x="144" y="766"/>
                </a:cubicBezTo>
                <a:lnTo>
                  <a:pt x="97" y="746"/>
                </a:lnTo>
                <a:cubicBezTo>
                  <a:pt x="81" y="740"/>
                  <a:pt x="63" y="747"/>
                  <a:pt x="56" y="763"/>
                </a:cubicBezTo>
                <a:lnTo>
                  <a:pt x="19" y="853"/>
                </a:lnTo>
                <a:cubicBezTo>
                  <a:pt x="16" y="860"/>
                  <a:pt x="16" y="869"/>
                  <a:pt x="19" y="876"/>
                </a:cubicBezTo>
                <a:cubicBezTo>
                  <a:pt x="22" y="884"/>
                  <a:pt x="28" y="890"/>
                  <a:pt x="36" y="893"/>
                </a:cubicBezTo>
                <a:lnTo>
                  <a:pt x="84" y="913"/>
                </a:lnTo>
                <a:cubicBezTo>
                  <a:pt x="83" y="923"/>
                  <a:pt x="83" y="933"/>
                  <a:pt x="84" y="944"/>
                </a:cubicBezTo>
                <a:lnTo>
                  <a:pt x="36" y="963"/>
                </a:lnTo>
                <a:cubicBezTo>
                  <a:pt x="20" y="970"/>
                  <a:pt x="13" y="988"/>
                  <a:pt x="19" y="1004"/>
                </a:cubicBezTo>
                <a:lnTo>
                  <a:pt x="56" y="1093"/>
                </a:lnTo>
                <a:close/>
                <a:moveTo>
                  <a:pt x="253" y="425"/>
                </a:moveTo>
                <a:cubicBezTo>
                  <a:pt x="259" y="410"/>
                  <a:pt x="271" y="397"/>
                  <a:pt x="287" y="391"/>
                </a:cubicBezTo>
                <a:cubicBezTo>
                  <a:pt x="302" y="384"/>
                  <a:pt x="319" y="384"/>
                  <a:pt x="335" y="391"/>
                </a:cubicBezTo>
                <a:cubicBezTo>
                  <a:pt x="350" y="397"/>
                  <a:pt x="362" y="409"/>
                  <a:pt x="369" y="425"/>
                </a:cubicBezTo>
                <a:lnTo>
                  <a:pt x="426" y="401"/>
                </a:lnTo>
                <a:cubicBezTo>
                  <a:pt x="413" y="370"/>
                  <a:pt x="389" y="346"/>
                  <a:pt x="359" y="333"/>
                </a:cubicBezTo>
                <a:cubicBezTo>
                  <a:pt x="328" y="321"/>
                  <a:pt x="294" y="321"/>
                  <a:pt x="263" y="333"/>
                </a:cubicBezTo>
                <a:cubicBezTo>
                  <a:pt x="232" y="346"/>
                  <a:pt x="208" y="370"/>
                  <a:pt x="196" y="401"/>
                </a:cubicBezTo>
                <a:cubicBezTo>
                  <a:pt x="183" y="432"/>
                  <a:pt x="183" y="465"/>
                  <a:pt x="196" y="496"/>
                </a:cubicBezTo>
                <a:cubicBezTo>
                  <a:pt x="206" y="522"/>
                  <a:pt x="225" y="543"/>
                  <a:pt x="249" y="556"/>
                </a:cubicBezTo>
                <a:lnTo>
                  <a:pt x="280" y="503"/>
                </a:lnTo>
                <a:cubicBezTo>
                  <a:pt x="268" y="496"/>
                  <a:pt x="258" y="485"/>
                  <a:pt x="253" y="472"/>
                </a:cubicBezTo>
                <a:cubicBezTo>
                  <a:pt x="247" y="457"/>
                  <a:pt x="247" y="441"/>
                  <a:pt x="253" y="425"/>
                </a:cubicBezTo>
                <a:close/>
                <a:moveTo>
                  <a:pt x="476" y="208"/>
                </a:moveTo>
                <a:cubicBezTo>
                  <a:pt x="482" y="192"/>
                  <a:pt x="473" y="175"/>
                  <a:pt x="457" y="169"/>
                </a:cubicBezTo>
                <a:lnTo>
                  <a:pt x="367" y="138"/>
                </a:lnTo>
                <a:cubicBezTo>
                  <a:pt x="359" y="135"/>
                  <a:pt x="351" y="136"/>
                  <a:pt x="343" y="139"/>
                </a:cubicBezTo>
                <a:cubicBezTo>
                  <a:pt x="336" y="143"/>
                  <a:pt x="330" y="149"/>
                  <a:pt x="328" y="157"/>
                </a:cubicBezTo>
                <a:lnTo>
                  <a:pt x="311" y="205"/>
                </a:lnTo>
                <a:lnTo>
                  <a:pt x="311" y="205"/>
                </a:lnTo>
                <a:cubicBezTo>
                  <a:pt x="301" y="205"/>
                  <a:pt x="291" y="205"/>
                  <a:pt x="282" y="206"/>
                </a:cubicBezTo>
                <a:lnTo>
                  <a:pt x="260" y="161"/>
                </a:lnTo>
                <a:cubicBezTo>
                  <a:pt x="252" y="146"/>
                  <a:pt x="234" y="139"/>
                  <a:pt x="218" y="147"/>
                </a:cubicBezTo>
                <a:lnTo>
                  <a:pt x="133" y="188"/>
                </a:lnTo>
                <a:cubicBezTo>
                  <a:pt x="125" y="192"/>
                  <a:pt x="120" y="198"/>
                  <a:pt x="117" y="206"/>
                </a:cubicBezTo>
                <a:cubicBezTo>
                  <a:pt x="114" y="214"/>
                  <a:pt x="115" y="223"/>
                  <a:pt x="118" y="230"/>
                </a:cubicBezTo>
                <a:lnTo>
                  <a:pt x="140" y="275"/>
                </a:lnTo>
                <a:cubicBezTo>
                  <a:pt x="133" y="282"/>
                  <a:pt x="127" y="290"/>
                  <a:pt x="121" y="297"/>
                </a:cubicBezTo>
                <a:lnTo>
                  <a:pt x="73" y="281"/>
                </a:lnTo>
                <a:cubicBezTo>
                  <a:pt x="57" y="275"/>
                  <a:pt x="39" y="284"/>
                  <a:pt x="34" y="300"/>
                </a:cubicBezTo>
                <a:lnTo>
                  <a:pt x="3" y="390"/>
                </a:lnTo>
                <a:cubicBezTo>
                  <a:pt x="0" y="398"/>
                  <a:pt x="0" y="406"/>
                  <a:pt x="4" y="414"/>
                </a:cubicBezTo>
                <a:cubicBezTo>
                  <a:pt x="8" y="421"/>
                  <a:pt x="14" y="427"/>
                  <a:pt x="22" y="430"/>
                </a:cubicBezTo>
                <a:lnTo>
                  <a:pt x="69" y="446"/>
                </a:lnTo>
                <a:cubicBezTo>
                  <a:pt x="69" y="456"/>
                  <a:pt x="70" y="466"/>
                  <a:pt x="71" y="476"/>
                </a:cubicBezTo>
                <a:lnTo>
                  <a:pt x="26" y="498"/>
                </a:lnTo>
                <a:cubicBezTo>
                  <a:pt x="18" y="501"/>
                  <a:pt x="13" y="508"/>
                  <a:pt x="10" y="515"/>
                </a:cubicBezTo>
                <a:cubicBezTo>
                  <a:pt x="7" y="523"/>
                  <a:pt x="8" y="532"/>
                  <a:pt x="11" y="539"/>
                </a:cubicBezTo>
                <a:lnTo>
                  <a:pt x="53" y="625"/>
                </a:lnTo>
                <a:cubicBezTo>
                  <a:pt x="57" y="632"/>
                  <a:pt x="63" y="638"/>
                  <a:pt x="71" y="640"/>
                </a:cubicBezTo>
                <a:cubicBezTo>
                  <a:pt x="74" y="642"/>
                  <a:pt x="78" y="642"/>
                  <a:pt x="81" y="642"/>
                </a:cubicBezTo>
                <a:cubicBezTo>
                  <a:pt x="86" y="642"/>
                  <a:pt x="90" y="641"/>
                  <a:pt x="95" y="639"/>
                </a:cubicBezTo>
                <a:lnTo>
                  <a:pt x="161" y="607"/>
                </a:lnTo>
                <a:lnTo>
                  <a:pt x="134" y="551"/>
                </a:lnTo>
                <a:lnTo>
                  <a:pt x="95" y="570"/>
                </a:lnTo>
                <a:lnTo>
                  <a:pt x="81" y="540"/>
                </a:lnTo>
                <a:lnTo>
                  <a:pt x="119" y="521"/>
                </a:lnTo>
                <a:cubicBezTo>
                  <a:pt x="132" y="515"/>
                  <a:pt x="139" y="500"/>
                  <a:pt x="136" y="486"/>
                </a:cubicBezTo>
                <a:cubicBezTo>
                  <a:pt x="131" y="467"/>
                  <a:pt x="130" y="447"/>
                  <a:pt x="132" y="428"/>
                </a:cubicBezTo>
                <a:cubicBezTo>
                  <a:pt x="134" y="413"/>
                  <a:pt x="125" y="400"/>
                  <a:pt x="112" y="395"/>
                </a:cubicBezTo>
                <a:lnTo>
                  <a:pt x="71" y="381"/>
                </a:lnTo>
                <a:lnTo>
                  <a:pt x="82" y="350"/>
                </a:lnTo>
                <a:lnTo>
                  <a:pt x="122" y="364"/>
                </a:lnTo>
                <a:cubicBezTo>
                  <a:pt x="136" y="368"/>
                  <a:pt x="151" y="363"/>
                  <a:pt x="159" y="351"/>
                </a:cubicBezTo>
                <a:cubicBezTo>
                  <a:pt x="169" y="334"/>
                  <a:pt x="182" y="319"/>
                  <a:pt x="198" y="307"/>
                </a:cubicBezTo>
                <a:cubicBezTo>
                  <a:pt x="209" y="298"/>
                  <a:pt x="213" y="282"/>
                  <a:pt x="206" y="269"/>
                </a:cubicBezTo>
                <a:lnTo>
                  <a:pt x="188" y="231"/>
                </a:lnTo>
                <a:lnTo>
                  <a:pt x="217" y="216"/>
                </a:lnTo>
                <a:lnTo>
                  <a:pt x="236" y="255"/>
                </a:lnTo>
                <a:cubicBezTo>
                  <a:pt x="242" y="268"/>
                  <a:pt x="257" y="274"/>
                  <a:pt x="271" y="271"/>
                </a:cubicBezTo>
                <a:cubicBezTo>
                  <a:pt x="290" y="267"/>
                  <a:pt x="310" y="266"/>
                  <a:pt x="330" y="268"/>
                </a:cubicBezTo>
                <a:cubicBezTo>
                  <a:pt x="344" y="269"/>
                  <a:pt x="358" y="261"/>
                  <a:pt x="362" y="247"/>
                </a:cubicBezTo>
                <a:lnTo>
                  <a:pt x="376" y="207"/>
                </a:lnTo>
                <a:lnTo>
                  <a:pt x="408" y="218"/>
                </a:lnTo>
                <a:lnTo>
                  <a:pt x="394" y="258"/>
                </a:lnTo>
                <a:lnTo>
                  <a:pt x="452" y="278"/>
                </a:lnTo>
                <a:lnTo>
                  <a:pt x="476" y="208"/>
                </a:lnTo>
                <a:close/>
                <a:moveTo>
                  <a:pt x="914" y="549"/>
                </a:moveTo>
                <a:cubicBezTo>
                  <a:pt x="871" y="549"/>
                  <a:pt x="833" y="524"/>
                  <a:pt x="817" y="485"/>
                </a:cubicBezTo>
                <a:cubicBezTo>
                  <a:pt x="795" y="431"/>
                  <a:pt x="820" y="370"/>
                  <a:pt x="874" y="348"/>
                </a:cubicBezTo>
                <a:cubicBezTo>
                  <a:pt x="887" y="343"/>
                  <a:pt x="900" y="340"/>
                  <a:pt x="914" y="340"/>
                </a:cubicBezTo>
                <a:cubicBezTo>
                  <a:pt x="956" y="340"/>
                  <a:pt x="994" y="365"/>
                  <a:pt x="1011" y="405"/>
                </a:cubicBezTo>
                <a:cubicBezTo>
                  <a:pt x="1033" y="458"/>
                  <a:pt x="1007" y="519"/>
                  <a:pt x="954" y="541"/>
                </a:cubicBezTo>
                <a:cubicBezTo>
                  <a:pt x="941" y="547"/>
                  <a:pt x="928" y="549"/>
                  <a:pt x="914" y="549"/>
                </a:cubicBezTo>
                <a:close/>
                <a:moveTo>
                  <a:pt x="914" y="278"/>
                </a:moveTo>
                <a:cubicBezTo>
                  <a:pt x="892" y="278"/>
                  <a:pt x="870" y="282"/>
                  <a:pt x="850" y="291"/>
                </a:cubicBezTo>
                <a:cubicBezTo>
                  <a:pt x="765" y="326"/>
                  <a:pt x="724" y="424"/>
                  <a:pt x="760" y="509"/>
                </a:cubicBezTo>
                <a:cubicBezTo>
                  <a:pt x="786" y="571"/>
                  <a:pt x="846" y="612"/>
                  <a:pt x="914" y="612"/>
                </a:cubicBezTo>
                <a:cubicBezTo>
                  <a:pt x="936" y="612"/>
                  <a:pt x="957" y="607"/>
                  <a:pt x="978" y="599"/>
                </a:cubicBezTo>
                <a:cubicBezTo>
                  <a:pt x="1063" y="564"/>
                  <a:pt x="1103" y="466"/>
                  <a:pt x="1068" y="381"/>
                </a:cubicBezTo>
                <a:cubicBezTo>
                  <a:pt x="1042" y="318"/>
                  <a:pt x="982" y="278"/>
                  <a:pt x="914" y="278"/>
                </a:cubicBezTo>
                <a:close/>
                <a:moveTo>
                  <a:pt x="1284" y="337"/>
                </a:moveTo>
                <a:lnTo>
                  <a:pt x="1235" y="361"/>
                </a:lnTo>
                <a:cubicBezTo>
                  <a:pt x="1223" y="367"/>
                  <a:pt x="1216" y="381"/>
                  <a:pt x="1218" y="394"/>
                </a:cubicBezTo>
                <a:cubicBezTo>
                  <a:pt x="1224" y="428"/>
                  <a:pt x="1224" y="462"/>
                  <a:pt x="1218" y="495"/>
                </a:cubicBezTo>
                <a:cubicBezTo>
                  <a:pt x="1216" y="509"/>
                  <a:pt x="1223" y="522"/>
                  <a:pt x="1235" y="528"/>
                </a:cubicBezTo>
                <a:lnTo>
                  <a:pt x="1284" y="553"/>
                </a:lnTo>
                <a:lnTo>
                  <a:pt x="1252" y="630"/>
                </a:lnTo>
                <a:lnTo>
                  <a:pt x="1200" y="613"/>
                </a:lnTo>
                <a:cubicBezTo>
                  <a:pt x="1187" y="608"/>
                  <a:pt x="1173" y="613"/>
                  <a:pt x="1165" y="624"/>
                </a:cubicBezTo>
                <a:cubicBezTo>
                  <a:pt x="1145" y="652"/>
                  <a:pt x="1121" y="676"/>
                  <a:pt x="1093" y="696"/>
                </a:cubicBezTo>
                <a:cubicBezTo>
                  <a:pt x="1082" y="704"/>
                  <a:pt x="1078" y="718"/>
                  <a:pt x="1082" y="731"/>
                </a:cubicBezTo>
                <a:lnTo>
                  <a:pt x="1099" y="783"/>
                </a:lnTo>
                <a:lnTo>
                  <a:pt x="1022" y="815"/>
                </a:lnTo>
                <a:lnTo>
                  <a:pt x="997" y="766"/>
                </a:lnTo>
                <a:cubicBezTo>
                  <a:pt x="992" y="755"/>
                  <a:pt x="981" y="749"/>
                  <a:pt x="969" y="749"/>
                </a:cubicBezTo>
                <a:cubicBezTo>
                  <a:pt x="968" y="749"/>
                  <a:pt x="966" y="749"/>
                  <a:pt x="964" y="749"/>
                </a:cubicBezTo>
                <a:cubicBezTo>
                  <a:pt x="931" y="755"/>
                  <a:pt x="896" y="755"/>
                  <a:pt x="863" y="749"/>
                </a:cubicBezTo>
                <a:cubicBezTo>
                  <a:pt x="850" y="747"/>
                  <a:pt x="836" y="754"/>
                  <a:pt x="830" y="766"/>
                </a:cubicBezTo>
                <a:lnTo>
                  <a:pt x="806" y="815"/>
                </a:lnTo>
                <a:lnTo>
                  <a:pt x="728" y="783"/>
                </a:lnTo>
                <a:lnTo>
                  <a:pt x="746" y="731"/>
                </a:lnTo>
                <a:cubicBezTo>
                  <a:pt x="750" y="718"/>
                  <a:pt x="745" y="704"/>
                  <a:pt x="734" y="696"/>
                </a:cubicBezTo>
                <a:cubicBezTo>
                  <a:pt x="707" y="676"/>
                  <a:pt x="683" y="652"/>
                  <a:pt x="663" y="624"/>
                </a:cubicBezTo>
                <a:cubicBezTo>
                  <a:pt x="655" y="613"/>
                  <a:pt x="641" y="608"/>
                  <a:pt x="628" y="613"/>
                </a:cubicBezTo>
                <a:lnTo>
                  <a:pt x="576" y="630"/>
                </a:lnTo>
                <a:lnTo>
                  <a:pt x="543" y="553"/>
                </a:lnTo>
                <a:lnTo>
                  <a:pt x="593" y="528"/>
                </a:lnTo>
                <a:cubicBezTo>
                  <a:pt x="605" y="522"/>
                  <a:pt x="612" y="509"/>
                  <a:pt x="609" y="495"/>
                </a:cubicBezTo>
                <a:cubicBezTo>
                  <a:pt x="604" y="462"/>
                  <a:pt x="604" y="428"/>
                  <a:pt x="609" y="394"/>
                </a:cubicBezTo>
                <a:cubicBezTo>
                  <a:pt x="612" y="381"/>
                  <a:pt x="605" y="367"/>
                  <a:pt x="593" y="361"/>
                </a:cubicBezTo>
                <a:lnTo>
                  <a:pt x="543" y="337"/>
                </a:lnTo>
                <a:lnTo>
                  <a:pt x="576" y="259"/>
                </a:lnTo>
                <a:lnTo>
                  <a:pt x="628" y="277"/>
                </a:lnTo>
                <a:cubicBezTo>
                  <a:pt x="641" y="281"/>
                  <a:pt x="655" y="276"/>
                  <a:pt x="663" y="265"/>
                </a:cubicBezTo>
                <a:cubicBezTo>
                  <a:pt x="682" y="238"/>
                  <a:pt x="707" y="214"/>
                  <a:pt x="734" y="194"/>
                </a:cubicBezTo>
                <a:cubicBezTo>
                  <a:pt x="745" y="186"/>
                  <a:pt x="750" y="172"/>
                  <a:pt x="746" y="159"/>
                </a:cubicBezTo>
                <a:lnTo>
                  <a:pt x="728" y="106"/>
                </a:lnTo>
                <a:lnTo>
                  <a:pt x="806" y="74"/>
                </a:lnTo>
                <a:lnTo>
                  <a:pt x="830" y="124"/>
                </a:lnTo>
                <a:cubicBezTo>
                  <a:pt x="836" y="136"/>
                  <a:pt x="850" y="143"/>
                  <a:pt x="863" y="140"/>
                </a:cubicBezTo>
                <a:cubicBezTo>
                  <a:pt x="897" y="135"/>
                  <a:pt x="931" y="135"/>
                  <a:pt x="964" y="140"/>
                </a:cubicBezTo>
                <a:cubicBezTo>
                  <a:pt x="978" y="142"/>
                  <a:pt x="991" y="136"/>
                  <a:pt x="997" y="124"/>
                </a:cubicBezTo>
                <a:lnTo>
                  <a:pt x="1022" y="74"/>
                </a:lnTo>
                <a:lnTo>
                  <a:pt x="1099" y="106"/>
                </a:lnTo>
                <a:lnTo>
                  <a:pt x="1082" y="159"/>
                </a:lnTo>
                <a:cubicBezTo>
                  <a:pt x="1078" y="172"/>
                  <a:pt x="1082" y="186"/>
                  <a:pt x="1093" y="194"/>
                </a:cubicBezTo>
                <a:cubicBezTo>
                  <a:pt x="1121" y="213"/>
                  <a:pt x="1145" y="237"/>
                  <a:pt x="1165" y="265"/>
                </a:cubicBezTo>
                <a:cubicBezTo>
                  <a:pt x="1173" y="276"/>
                  <a:pt x="1187" y="281"/>
                  <a:pt x="1200" y="277"/>
                </a:cubicBezTo>
                <a:lnTo>
                  <a:pt x="1252" y="259"/>
                </a:lnTo>
                <a:lnTo>
                  <a:pt x="1284" y="337"/>
                </a:lnTo>
                <a:close/>
                <a:moveTo>
                  <a:pt x="1298" y="209"/>
                </a:moveTo>
                <a:cubicBezTo>
                  <a:pt x="1292" y="194"/>
                  <a:pt x="1275" y="186"/>
                  <a:pt x="1260" y="191"/>
                </a:cubicBezTo>
                <a:lnTo>
                  <a:pt x="1201" y="211"/>
                </a:lnTo>
                <a:cubicBezTo>
                  <a:pt x="1185" y="191"/>
                  <a:pt x="1167" y="173"/>
                  <a:pt x="1148" y="157"/>
                </a:cubicBezTo>
                <a:lnTo>
                  <a:pt x="1167" y="99"/>
                </a:lnTo>
                <a:cubicBezTo>
                  <a:pt x="1172" y="83"/>
                  <a:pt x="1165" y="66"/>
                  <a:pt x="1150" y="60"/>
                </a:cubicBezTo>
                <a:lnTo>
                  <a:pt x="1019" y="6"/>
                </a:lnTo>
                <a:cubicBezTo>
                  <a:pt x="1004" y="0"/>
                  <a:pt x="987" y="6"/>
                  <a:pt x="979" y="21"/>
                </a:cubicBezTo>
                <a:lnTo>
                  <a:pt x="952" y="76"/>
                </a:lnTo>
                <a:cubicBezTo>
                  <a:pt x="927" y="73"/>
                  <a:pt x="901" y="73"/>
                  <a:pt x="876" y="76"/>
                </a:cubicBezTo>
                <a:lnTo>
                  <a:pt x="848" y="21"/>
                </a:lnTo>
                <a:cubicBezTo>
                  <a:pt x="841" y="6"/>
                  <a:pt x="824" y="0"/>
                  <a:pt x="809" y="6"/>
                </a:cubicBezTo>
                <a:lnTo>
                  <a:pt x="678" y="60"/>
                </a:lnTo>
                <a:cubicBezTo>
                  <a:pt x="663" y="66"/>
                  <a:pt x="655" y="83"/>
                  <a:pt x="660" y="99"/>
                </a:cubicBezTo>
                <a:lnTo>
                  <a:pt x="680" y="157"/>
                </a:lnTo>
                <a:cubicBezTo>
                  <a:pt x="660" y="173"/>
                  <a:pt x="642" y="191"/>
                  <a:pt x="626" y="211"/>
                </a:cubicBezTo>
                <a:lnTo>
                  <a:pt x="568" y="191"/>
                </a:lnTo>
                <a:cubicBezTo>
                  <a:pt x="552" y="186"/>
                  <a:pt x="535" y="194"/>
                  <a:pt x="529" y="209"/>
                </a:cubicBezTo>
                <a:lnTo>
                  <a:pt x="475" y="340"/>
                </a:lnTo>
                <a:cubicBezTo>
                  <a:pt x="469" y="355"/>
                  <a:pt x="475" y="372"/>
                  <a:pt x="490" y="379"/>
                </a:cubicBezTo>
                <a:lnTo>
                  <a:pt x="545" y="407"/>
                </a:lnTo>
                <a:cubicBezTo>
                  <a:pt x="542" y="432"/>
                  <a:pt x="543" y="457"/>
                  <a:pt x="545" y="483"/>
                </a:cubicBezTo>
                <a:lnTo>
                  <a:pt x="490" y="510"/>
                </a:lnTo>
                <a:cubicBezTo>
                  <a:pt x="475" y="517"/>
                  <a:pt x="469" y="535"/>
                  <a:pt x="475" y="550"/>
                </a:cubicBezTo>
                <a:lnTo>
                  <a:pt x="529" y="681"/>
                </a:lnTo>
                <a:cubicBezTo>
                  <a:pt x="535" y="696"/>
                  <a:pt x="552" y="703"/>
                  <a:pt x="568" y="698"/>
                </a:cubicBezTo>
                <a:lnTo>
                  <a:pt x="626" y="679"/>
                </a:lnTo>
                <a:cubicBezTo>
                  <a:pt x="642" y="698"/>
                  <a:pt x="660" y="716"/>
                  <a:pt x="680" y="732"/>
                </a:cubicBezTo>
                <a:lnTo>
                  <a:pt x="660" y="791"/>
                </a:lnTo>
                <a:cubicBezTo>
                  <a:pt x="655" y="806"/>
                  <a:pt x="663" y="823"/>
                  <a:pt x="678" y="829"/>
                </a:cubicBezTo>
                <a:lnTo>
                  <a:pt x="809" y="883"/>
                </a:lnTo>
                <a:cubicBezTo>
                  <a:pt x="824" y="890"/>
                  <a:pt x="841" y="883"/>
                  <a:pt x="848" y="869"/>
                </a:cubicBezTo>
                <a:lnTo>
                  <a:pt x="876" y="813"/>
                </a:lnTo>
                <a:cubicBezTo>
                  <a:pt x="901" y="816"/>
                  <a:pt x="926" y="816"/>
                  <a:pt x="952" y="813"/>
                </a:cubicBezTo>
                <a:lnTo>
                  <a:pt x="979" y="869"/>
                </a:lnTo>
                <a:cubicBezTo>
                  <a:pt x="985" y="879"/>
                  <a:pt x="996" y="886"/>
                  <a:pt x="1007" y="886"/>
                </a:cubicBezTo>
                <a:cubicBezTo>
                  <a:pt x="1011" y="886"/>
                  <a:pt x="1015" y="885"/>
                  <a:pt x="1019" y="883"/>
                </a:cubicBezTo>
                <a:lnTo>
                  <a:pt x="1150" y="829"/>
                </a:lnTo>
                <a:cubicBezTo>
                  <a:pt x="1165" y="823"/>
                  <a:pt x="1172" y="806"/>
                  <a:pt x="1167" y="791"/>
                </a:cubicBezTo>
                <a:lnTo>
                  <a:pt x="1148" y="732"/>
                </a:lnTo>
                <a:cubicBezTo>
                  <a:pt x="1167" y="716"/>
                  <a:pt x="1185" y="698"/>
                  <a:pt x="1201" y="679"/>
                </a:cubicBezTo>
                <a:lnTo>
                  <a:pt x="1260" y="698"/>
                </a:lnTo>
                <a:cubicBezTo>
                  <a:pt x="1275" y="703"/>
                  <a:pt x="1292" y="696"/>
                  <a:pt x="1298" y="681"/>
                </a:cubicBezTo>
                <a:lnTo>
                  <a:pt x="1353" y="550"/>
                </a:lnTo>
                <a:cubicBezTo>
                  <a:pt x="1359" y="535"/>
                  <a:pt x="1352" y="517"/>
                  <a:pt x="1338" y="510"/>
                </a:cubicBezTo>
                <a:lnTo>
                  <a:pt x="1283" y="483"/>
                </a:lnTo>
                <a:cubicBezTo>
                  <a:pt x="1285" y="457"/>
                  <a:pt x="1285" y="432"/>
                  <a:pt x="1283" y="407"/>
                </a:cubicBezTo>
                <a:lnTo>
                  <a:pt x="1338" y="379"/>
                </a:lnTo>
                <a:cubicBezTo>
                  <a:pt x="1352" y="372"/>
                  <a:pt x="1359" y="355"/>
                  <a:pt x="1353" y="340"/>
                </a:cubicBezTo>
                <a:lnTo>
                  <a:pt x="1298" y="20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3" name="Google Shape;743;p114"/>
          <p:cNvSpPr/>
          <p:nvPr/>
        </p:nvSpPr>
        <p:spPr>
          <a:xfrm>
            <a:off x="3366897" y="1985397"/>
            <a:ext cx="495300" cy="439738"/>
          </a:xfrm>
          <a:custGeom>
            <a:rect b="b" l="l" r="r" t="t"/>
            <a:pathLst>
              <a:path extrusionOk="0" h="1226" w="1380">
                <a:moveTo>
                  <a:pt x="542" y="909"/>
                </a:moveTo>
                <a:cubicBezTo>
                  <a:pt x="555" y="909"/>
                  <a:pt x="589" y="912"/>
                  <a:pt x="608" y="941"/>
                </a:cubicBezTo>
                <a:lnTo>
                  <a:pt x="634" y="979"/>
                </a:lnTo>
                <a:lnTo>
                  <a:pt x="660" y="941"/>
                </a:lnTo>
                <a:cubicBezTo>
                  <a:pt x="679" y="912"/>
                  <a:pt x="713" y="909"/>
                  <a:pt x="726" y="909"/>
                </a:cubicBezTo>
                <a:cubicBezTo>
                  <a:pt x="744" y="909"/>
                  <a:pt x="762" y="914"/>
                  <a:pt x="774" y="922"/>
                </a:cubicBezTo>
                <a:cubicBezTo>
                  <a:pt x="804" y="943"/>
                  <a:pt x="801" y="980"/>
                  <a:pt x="799" y="991"/>
                </a:cubicBezTo>
                <a:cubicBezTo>
                  <a:pt x="792" y="1035"/>
                  <a:pt x="749" y="1073"/>
                  <a:pt x="634" y="1150"/>
                </a:cubicBezTo>
                <a:cubicBezTo>
                  <a:pt x="519" y="1073"/>
                  <a:pt x="476" y="1035"/>
                  <a:pt x="469" y="991"/>
                </a:cubicBezTo>
                <a:cubicBezTo>
                  <a:pt x="467" y="980"/>
                  <a:pt x="463" y="943"/>
                  <a:pt x="493" y="922"/>
                </a:cubicBezTo>
                <a:cubicBezTo>
                  <a:pt x="505" y="914"/>
                  <a:pt x="524" y="909"/>
                  <a:pt x="542" y="909"/>
                </a:cubicBezTo>
                <a:close/>
                <a:moveTo>
                  <a:pt x="617" y="1214"/>
                </a:moveTo>
                <a:lnTo>
                  <a:pt x="634" y="1225"/>
                </a:lnTo>
                <a:lnTo>
                  <a:pt x="651" y="1214"/>
                </a:lnTo>
                <a:cubicBezTo>
                  <a:pt x="787" y="1122"/>
                  <a:pt x="848" y="1075"/>
                  <a:pt x="860" y="1001"/>
                </a:cubicBezTo>
                <a:cubicBezTo>
                  <a:pt x="869" y="948"/>
                  <a:pt x="850" y="900"/>
                  <a:pt x="810" y="871"/>
                </a:cubicBezTo>
                <a:cubicBezTo>
                  <a:pt x="788" y="856"/>
                  <a:pt x="757" y="846"/>
                  <a:pt x="726" y="846"/>
                </a:cubicBezTo>
                <a:cubicBezTo>
                  <a:pt x="691" y="846"/>
                  <a:pt x="659" y="858"/>
                  <a:pt x="634" y="878"/>
                </a:cubicBezTo>
                <a:cubicBezTo>
                  <a:pt x="609" y="858"/>
                  <a:pt x="577" y="846"/>
                  <a:pt x="542" y="846"/>
                </a:cubicBezTo>
                <a:cubicBezTo>
                  <a:pt x="511" y="846"/>
                  <a:pt x="480" y="856"/>
                  <a:pt x="458" y="871"/>
                </a:cubicBezTo>
                <a:cubicBezTo>
                  <a:pt x="417" y="900"/>
                  <a:pt x="399" y="948"/>
                  <a:pt x="407" y="1001"/>
                </a:cubicBezTo>
                <a:cubicBezTo>
                  <a:pt x="420" y="1075"/>
                  <a:pt x="481" y="1122"/>
                  <a:pt x="617" y="1214"/>
                </a:cubicBezTo>
                <a:close/>
                <a:moveTo>
                  <a:pt x="229" y="313"/>
                </a:moveTo>
                <a:cubicBezTo>
                  <a:pt x="175" y="304"/>
                  <a:pt x="120" y="317"/>
                  <a:pt x="80" y="347"/>
                </a:cubicBezTo>
                <a:cubicBezTo>
                  <a:pt x="0" y="407"/>
                  <a:pt x="9" y="504"/>
                  <a:pt x="13" y="532"/>
                </a:cubicBezTo>
                <a:cubicBezTo>
                  <a:pt x="30" y="641"/>
                  <a:pt x="117" y="713"/>
                  <a:pt x="313" y="854"/>
                </a:cubicBezTo>
                <a:lnTo>
                  <a:pt x="331" y="867"/>
                </a:lnTo>
                <a:lnTo>
                  <a:pt x="349" y="854"/>
                </a:lnTo>
                <a:cubicBezTo>
                  <a:pt x="431" y="795"/>
                  <a:pt x="495" y="746"/>
                  <a:pt x="542" y="704"/>
                </a:cubicBezTo>
                <a:lnTo>
                  <a:pt x="500" y="658"/>
                </a:lnTo>
                <a:cubicBezTo>
                  <a:pt x="459" y="696"/>
                  <a:pt x="403" y="738"/>
                  <a:pt x="331" y="790"/>
                </a:cubicBezTo>
                <a:cubicBezTo>
                  <a:pt x="150" y="660"/>
                  <a:pt x="86" y="601"/>
                  <a:pt x="74" y="522"/>
                </a:cubicBezTo>
                <a:cubicBezTo>
                  <a:pt x="71" y="503"/>
                  <a:pt x="65" y="436"/>
                  <a:pt x="117" y="396"/>
                </a:cubicBezTo>
                <a:cubicBezTo>
                  <a:pt x="143" y="377"/>
                  <a:pt x="182" y="368"/>
                  <a:pt x="219" y="374"/>
                </a:cubicBezTo>
                <a:lnTo>
                  <a:pt x="229" y="313"/>
                </a:lnTo>
                <a:close/>
                <a:moveTo>
                  <a:pt x="690" y="670"/>
                </a:moveTo>
                <a:cubicBezTo>
                  <a:pt x="428" y="482"/>
                  <a:pt x="337" y="398"/>
                  <a:pt x="319" y="284"/>
                </a:cubicBezTo>
                <a:cubicBezTo>
                  <a:pt x="314" y="255"/>
                  <a:pt x="306" y="157"/>
                  <a:pt x="384" y="98"/>
                </a:cubicBezTo>
                <a:cubicBezTo>
                  <a:pt x="414" y="75"/>
                  <a:pt x="457" y="62"/>
                  <a:pt x="501" y="62"/>
                </a:cubicBezTo>
                <a:cubicBezTo>
                  <a:pt x="570" y="62"/>
                  <a:pt x="630" y="93"/>
                  <a:pt x="664" y="148"/>
                </a:cubicBezTo>
                <a:lnTo>
                  <a:pt x="690" y="190"/>
                </a:lnTo>
                <a:lnTo>
                  <a:pt x="717" y="148"/>
                </a:lnTo>
                <a:cubicBezTo>
                  <a:pt x="751" y="93"/>
                  <a:pt x="811" y="62"/>
                  <a:pt x="880" y="62"/>
                </a:cubicBezTo>
                <a:cubicBezTo>
                  <a:pt x="924" y="62"/>
                  <a:pt x="966" y="75"/>
                  <a:pt x="997" y="98"/>
                </a:cubicBezTo>
                <a:cubicBezTo>
                  <a:pt x="1075" y="157"/>
                  <a:pt x="1066" y="255"/>
                  <a:pt x="1062" y="284"/>
                </a:cubicBezTo>
                <a:cubicBezTo>
                  <a:pt x="1044" y="398"/>
                  <a:pt x="953" y="482"/>
                  <a:pt x="690" y="670"/>
                </a:cubicBezTo>
                <a:close/>
                <a:moveTo>
                  <a:pt x="1034" y="48"/>
                </a:moveTo>
                <a:cubicBezTo>
                  <a:pt x="993" y="17"/>
                  <a:pt x="937" y="0"/>
                  <a:pt x="880" y="0"/>
                </a:cubicBezTo>
                <a:cubicBezTo>
                  <a:pt x="804" y="0"/>
                  <a:pt x="737" y="29"/>
                  <a:pt x="690" y="80"/>
                </a:cubicBezTo>
                <a:cubicBezTo>
                  <a:pt x="643" y="29"/>
                  <a:pt x="576" y="0"/>
                  <a:pt x="501" y="0"/>
                </a:cubicBezTo>
                <a:cubicBezTo>
                  <a:pt x="444" y="0"/>
                  <a:pt x="387" y="17"/>
                  <a:pt x="347" y="48"/>
                </a:cubicBezTo>
                <a:cubicBezTo>
                  <a:pt x="241" y="128"/>
                  <a:pt x="252" y="256"/>
                  <a:pt x="258" y="294"/>
                </a:cubicBezTo>
                <a:cubicBezTo>
                  <a:pt x="281" y="441"/>
                  <a:pt x="402" y="541"/>
                  <a:pt x="672" y="733"/>
                </a:cubicBezTo>
                <a:lnTo>
                  <a:pt x="690" y="746"/>
                </a:lnTo>
                <a:lnTo>
                  <a:pt x="708" y="733"/>
                </a:lnTo>
                <a:cubicBezTo>
                  <a:pt x="979" y="541"/>
                  <a:pt x="1100" y="441"/>
                  <a:pt x="1123" y="294"/>
                </a:cubicBezTo>
                <a:cubicBezTo>
                  <a:pt x="1129" y="256"/>
                  <a:pt x="1140" y="128"/>
                  <a:pt x="1034" y="48"/>
                </a:cubicBezTo>
                <a:close/>
                <a:moveTo>
                  <a:pt x="1170" y="511"/>
                </a:moveTo>
                <a:cubicBezTo>
                  <a:pt x="1138" y="517"/>
                  <a:pt x="1109" y="531"/>
                  <a:pt x="1086" y="553"/>
                </a:cubicBezTo>
                <a:cubicBezTo>
                  <a:pt x="1064" y="533"/>
                  <a:pt x="1038" y="519"/>
                  <a:pt x="1007" y="512"/>
                </a:cubicBezTo>
                <a:lnTo>
                  <a:pt x="994" y="573"/>
                </a:lnTo>
                <a:cubicBezTo>
                  <a:pt x="1013" y="577"/>
                  <a:pt x="1040" y="589"/>
                  <a:pt x="1059" y="618"/>
                </a:cubicBezTo>
                <a:lnTo>
                  <a:pt x="1085" y="660"/>
                </a:lnTo>
                <a:lnTo>
                  <a:pt x="1112" y="618"/>
                </a:lnTo>
                <a:cubicBezTo>
                  <a:pt x="1132" y="587"/>
                  <a:pt x="1161" y="576"/>
                  <a:pt x="1182" y="572"/>
                </a:cubicBezTo>
                <a:cubicBezTo>
                  <a:pt x="1213" y="566"/>
                  <a:pt x="1248" y="573"/>
                  <a:pt x="1270" y="590"/>
                </a:cubicBezTo>
                <a:cubicBezTo>
                  <a:pt x="1314" y="623"/>
                  <a:pt x="1309" y="679"/>
                  <a:pt x="1307" y="695"/>
                </a:cubicBezTo>
                <a:cubicBezTo>
                  <a:pt x="1296" y="762"/>
                  <a:pt x="1242" y="812"/>
                  <a:pt x="1085" y="924"/>
                </a:cubicBezTo>
                <a:cubicBezTo>
                  <a:pt x="929" y="812"/>
                  <a:pt x="875" y="762"/>
                  <a:pt x="864" y="695"/>
                </a:cubicBezTo>
                <a:lnTo>
                  <a:pt x="803" y="705"/>
                </a:lnTo>
                <a:cubicBezTo>
                  <a:pt x="818" y="801"/>
                  <a:pt x="895" y="865"/>
                  <a:pt x="1067" y="987"/>
                </a:cubicBezTo>
                <a:lnTo>
                  <a:pt x="1085" y="1000"/>
                </a:lnTo>
                <a:lnTo>
                  <a:pt x="1103" y="987"/>
                </a:lnTo>
                <a:cubicBezTo>
                  <a:pt x="1276" y="865"/>
                  <a:pt x="1353" y="801"/>
                  <a:pt x="1368" y="705"/>
                </a:cubicBezTo>
                <a:cubicBezTo>
                  <a:pt x="1379" y="638"/>
                  <a:pt x="1356" y="577"/>
                  <a:pt x="1308" y="540"/>
                </a:cubicBezTo>
                <a:cubicBezTo>
                  <a:pt x="1272" y="513"/>
                  <a:pt x="1219" y="502"/>
                  <a:pt x="1170" y="511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4" name="Google Shape;744;p114"/>
          <p:cNvSpPr/>
          <p:nvPr/>
        </p:nvSpPr>
        <p:spPr>
          <a:xfrm>
            <a:off x="9946621" y="3997646"/>
            <a:ext cx="490538" cy="434975"/>
          </a:xfrm>
          <a:custGeom>
            <a:rect b="b" l="l" r="r" t="t"/>
            <a:pathLst>
              <a:path extrusionOk="0" h="1207" w="1361">
                <a:moveTo>
                  <a:pt x="454" y="316"/>
                </a:moveTo>
                <a:lnTo>
                  <a:pt x="454" y="254"/>
                </a:lnTo>
                <a:lnTo>
                  <a:pt x="144" y="254"/>
                </a:lnTo>
                <a:cubicBezTo>
                  <a:pt x="64" y="254"/>
                  <a:pt x="0" y="318"/>
                  <a:pt x="0" y="398"/>
                </a:cubicBezTo>
                <a:lnTo>
                  <a:pt x="0" y="849"/>
                </a:lnTo>
                <a:cubicBezTo>
                  <a:pt x="0" y="928"/>
                  <a:pt x="63" y="992"/>
                  <a:pt x="141" y="993"/>
                </a:cubicBezTo>
                <a:lnTo>
                  <a:pt x="141" y="1146"/>
                </a:lnTo>
                <a:cubicBezTo>
                  <a:pt x="141" y="1171"/>
                  <a:pt x="155" y="1192"/>
                  <a:pt x="178" y="1201"/>
                </a:cubicBezTo>
                <a:cubicBezTo>
                  <a:pt x="185" y="1204"/>
                  <a:pt x="193" y="1206"/>
                  <a:pt x="200" y="1206"/>
                </a:cubicBezTo>
                <a:cubicBezTo>
                  <a:pt x="216" y="1206"/>
                  <a:pt x="231" y="1199"/>
                  <a:pt x="243" y="1187"/>
                </a:cubicBezTo>
                <a:lnTo>
                  <a:pt x="430" y="993"/>
                </a:lnTo>
                <a:lnTo>
                  <a:pt x="680" y="993"/>
                </a:lnTo>
                <a:cubicBezTo>
                  <a:pt x="759" y="993"/>
                  <a:pt x="824" y="929"/>
                  <a:pt x="824" y="849"/>
                </a:cubicBezTo>
                <a:lnTo>
                  <a:pt x="824" y="793"/>
                </a:lnTo>
                <a:lnTo>
                  <a:pt x="762" y="793"/>
                </a:lnTo>
                <a:lnTo>
                  <a:pt x="762" y="849"/>
                </a:lnTo>
                <a:cubicBezTo>
                  <a:pt x="762" y="894"/>
                  <a:pt x="725" y="931"/>
                  <a:pt x="680" y="931"/>
                </a:cubicBezTo>
                <a:lnTo>
                  <a:pt x="417" y="931"/>
                </a:lnTo>
                <a:cubicBezTo>
                  <a:pt x="409" y="931"/>
                  <a:pt x="401" y="934"/>
                  <a:pt x="395" y="940"/>
                </a:cubicBezTo>
                <a:lnTo>
                  <a:pt x="203" y="1139"/>
                </a:lnTo>
                <a:lnTo>
                  <a:pt x="203" y="962"/>
                </a:lnTo>
                <a:cubicBezTo>
                  <a:pt x="203" y="945"/>
                  <a:pt x="189" y="931"/>
                  <a:pt x="172" y="931"/>
                </a:cubicBezTo>
                <a:lnTo>
                  <a:pt x="144" y="931"/>
                </a:lnTo>
                <a:cubicBezTo>
                  <a:pt x="98" y="931"/>
                  <a:pt x="62" y="894"/>
                  <a:pt x="62" y="849"/>
                </a:cubicBezTo>
                <a:lnTo>
                  <a:pt x="62" y="398"/>
                </a:lnTo>
                <a:cubicBezTo>
                  <a:pt x="62" y="353"/>
                  <a:pt x="99" y="316"/>
                  <a:pt x="144" y="316"/>
                </a:cubicBezTo>
                <a:lnTo>
                  <a:pt x="454" y="316"/>
                </a:lnTo>
                <a:close/>
                <a:moveTo>
                  <a:pt x="906" y="480"/>
                </a:moveTo>
                <a:lnTo>
                  <a:pt x="680" y="480"/>
                </a:lnTo>
                <a:lnTo>
                  <a:pt x="680" y="542"/>
                </a:lnTo>
                <a:lnTo>
                  <a:pt x="906" y="542"/>
                </a:lnTo>
                <a:lnTo>
                  <a:pt x="906" y="480"/>
                </a:lnTo>
                <a:close/>
                <a:moveTo>
                  <a:pt x="680" y="259"/>
                </a:moveTo>
                <a:lnTo>
                  <a:pt x="1160" y="259"/>
                </a:lnTo>
                <a:lnTo>
                  <a:pt x="1160" y="197"/>
                </a:lnTo>
                <a:lnTo>
                  <a:pt x="680" y="197"/>
                </a:lnTo>
                <a:lnTo>
                  <a:pt x="680" y="259"/>
                </a:lnTo>
                <a:close/>
                <a:moveTo>
                  <a:pt x="680" y="401"/>
                </a:moveTo>
                <a:lnTo>
                  <a:pt x="1160" y="401"/>
                </a:lnTo>
                <a:lnTo>
                  <a:pt x="1160" y="338"/>
                </a:lnTo>
                <a:lnTo>
                  <a:pt x="680" y="338"/>
                </a:lnTo>
                <a:lnTo>
                  <a:pt x="680" y="401"/>
                </a:lnTo>
                <a:close/>
                <a:moveTo>
                  <a:pt x="1298" y="623"/>
                </a:moveTo>
                <a:cubicBezTo>
                  <a:pt x="1298" y="669"/>
                  <a:pt x="1261" y="705"/>
                  <a:pt x="1216" y="705"/>
                </a:cubicBezTo>
                <a:lnTo>
                  <a:pt x="1188" y="705"/>
                </a:lnTo>
                <a:cubicBezTo>
                  <a:pt x="1171" y="705"/>
                  <a:pt x="1157" y="719"/>
                  <a:pt x="1157" y="736"/>
                </a:cubicBezTo>
                <a:lnTo>
                  <a:pt x="1157" y="914"/>
                </a:lnTo>
                <a:lnTo>
                  <a:pt x="965" y="715"/>
                </a:lnTo>
                <a:cubicBezTo>
                  <a:pt x="959" y="709"/>
                  <a:pt x="951" y="705"/>
                  <a:pt x="942" y="705"/>
                </a:cubicBezTo>
                <a:lnTo>
                  <a:pt x="623" y="705"/>
                </a:lnTo>
                <a:cubicBezTo>
                  <a:pt x="578" y="705"/>
                  <a:pt x="542" y="669"/>
                  <a:pt x="542" y="623"/>
                </a:cubicBezTo>
                <a:lnTo>
                  <a:pt x="542" y="144"/>
                </a:lnTo>
                <a:cubicBezTo>
                  <a:pt x="542" y="99"/>
                  <a:pt x="578" y="62"/>
                  <a:pt x="623" y="62"/>
                </a:cubicBezTo>
                <a:lnTo>
                  <a:pt x="1216" y="62"/>
                </a:lnTo>
                <a:cubicBezTo>
                  <a:pt x="1261" y="62"/>
                  <a:pt x="1298" y="99"/>
                  <a:pt x="1298" y="144"/>
                </a:cubicBezTo>
                <a:lnTo>
                  <a:pt x="1298" y="623"/>
                </a:lnTo>
                <a:close/>
                <a:moveTo>
                  <a:pt x="1360" y="144"/>
                </a:moveTo>
                <a:cubicBezTo>
                  <a:pt x="1360" y="64"/>
                  <a:pt x="1295" y="0"/>
                  <a:pt x="1216" y="0"/>
                </a:cubicBezTo>
                <a:lnTo>
                  <a:pt x="623" y="0"/>
                </a:lnTo>
                <a:cubicBezTo>
                  <a:pt x="544" y="0"/>
                  <a:pt x="479" y="64"/>
                  <a:pt x="479" y="144"/>
                </a:cubicBezTo>
                <a:lnTo>
                  <a:pt x="479" y="623"/>
                </a:lnTo>
                <a:cubicBezTo>
                  <a:pt x="479" y="703"/>
                  <a:pt x="544" y="767"/>
                  <a:pt x="623" y="767"/>
                </a:cubicBezTo>
                <a:lnTo>
                  <a:pt x="929" y="767"/>
                </a:lnTo>
                <a:lnTo>
                  <a:pt x="1117" y="962"/>
                </a:lnTo>
                <a:cubicBezTo>
                  <a:pt x="1128" y="973"/>
                  <a:pt x="1143" y="980"/>
                  <a:pt x="1159" y="980"/>
                </a:cubicBezTo>
                <a:cubicBezTo>
                  <a:pt x="1192" y="980"/>
                  <a:pt x="1219" y="953"/>
                  <a:pt x="1219" y="920"/>
                </a:cubicBezTo>
                <a:lnTo>
                  <a:pt x="1219" y="767"/>
                </a:lnTo>
                <a:cubicBezTo>
                  <a:pt x="1297" y="766"/>
                  <a:pt x="1360" y="702"/>
                  <a:pt x="1360" y="623"/>
                </a:cubicBezTo>
                <a:lnTo>
                  <a:pt x="1360" y="1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114"/>
          <p:cNvSpPr/>
          <p:nvPr/>
        </p:nvSpPr>
        <p:spPr>
          <a:xfrm>
            <a:off x="2262125" y="1153707"/>
            <a:ext cx="490538" cy="306387"/>
          </a:xfrm>
          <a:custGeom>
            <a:rect b="b" l="l" r="r" t="t"/>
            <a:pathLst>
              <a:path extrusionOk="0" h="849" w="1361">
                <a:moveTo>
                  <a:pt x="1075" y="786"/>
                </a:moveTo>
                <a:cubicBezTo>
                  <a:pt x="952" y="786"/>
                  <a:pt x="852" y="686"/>
                  <a:pt x="852" y="563"/>
                </a:cubicBezTo>
                <a:cubicBezTo>
                  <a:pt x="852" y="485"/>
                  <a:pt x="893" y="416"/>
                  <a:pt x="955" y="376"/>
                </a:cubicBezTo>
                <a:lnTo>
                  <a:pt x="1047" y="576"/>
                </a:lnTo>
                <a:lnTo>
                  <a:pt x="1103" y="550"/>
                </a:lnTo>
                <a:lnTo>
                  <a:pt x="1011" y="351"/>
                </a:lnTo>
                <a:cubicBezTo>
                  <a:pt x="1032" y="345"/>
                  <a:pt x="1053" y="340"/>
                  <a:pt x="1075" y="340"/>
                </a:cubicBezTo>
                <a:cubicBezTo>
                  <a:pt x="1198" y="340"/>
                  <a:pt x="1298" y="440"/>
                  <a:pt x="1298" y="563"/>
                </a:cubicBezTo>
                <a:cubicBezTo>
                  <a:pt x="1298" y="686"/>
                  <a:pt x="1198" y="786"/>
                  <a:pt x="1075" y="786"/>
                </a:cubicBezTo>
                <a:close/>
                <a:moveTo>
                  <a:pt x="334" y="532"/>
                </a:moveTo>
                <a:lnTo>
                  <a:pt x="406" y="376"/>
                </a:lnTo>
                <a:cubicBezTo>
                  <a:pt x="459" y="411"/>
                  <a:pt x="496" y="467"/>
                  <a:pt x="505" y="532"/>
                </a:cubicBezTo>
                <a:lnTo>
                  <a:pt x="334" y="532"/>
                </a:lnTo>
                <a:close/>
                <a:moveTo>
                  <a:pt x="257" y="550"/>
                </a:moveTo>
                <a:cubicBezTo>
                  <a:pt x="252" y="560"/>
                  <a:pt x="253" y="571"/>
                  <a:pt x="259" y="580"/>
                </a:cubicBezTo>
                <a:cubicBezTo>
                  <a:pt x="265" y="589"/>
                  <a:pt x="274" y="594"/>
                  <a:pt x="285" y="594"/>
                </a:cubicBezTo>
                <a:lnTo>
                  <a:pt x="505" y="594"/>
                </a:lnTo>
                <a:cubicBezTo>
                  <a:pt x="490" y="702"/>
                  <a:pt x="397" y="786"/>
                  <a:pt x="285" y="786"/>
                </a:cubicBezTo>
                <a:cubicBezTo>
                  <a:pt x="162" y="786"/>
                  <a:pt x="62" y="686"/>
                  <a:pt x="62" y="563"/>
                </a:cubicBezTo>
                <a:cubicBezTo>
                  <a:pt x="62" y="440"/>
                  <a:pt x="162" y="340"/>
                  <a:pt x="285" y="340"/>
                </a:cubicBezTo>
                <a:cubicBezTo>
                  <a:pt x="307" y="340"/>
                  <a:pt x="329" y="345"/>
                  <a:pt x="349" y="351"/>
                </a:cubicBezTo>
                <a:lnTo>
                  <a:pt x="257" y="550"/>
                </a:lnTo>
                <a:close/>
                <a:moveTo>
                  <a:pt x="1075" y="278"/>
                </a:moveTo>
                <a:cubicBezTo>
                  <a:pt x="1044" y="278"/>
                  <a:pt x="1013" y="284"/>
                  <a:pt x="985" y="293"/>
                </a:cubicBezTo>
                <a:lnTo>
                  <a:pt x="941" y="199"/>
                </a:lnTo>
                <a:lnTo>
                  <a:pt x="988" y="129"/>
                </a:lnTo>
                <a:cubicBezTo>
                  <a:pt x="993" y="122"/>
                  <a:pt x="994" y="113"/>
                  <a:pt x="993" y="105"/>
                </a:cubicBezTo>
                <a:cubicBezTo>
                  <a:pt x="991" y="97"/>
                  <a:pt x="986" y="90"/>
                  <a:pt x="978" y="85"/>
                </a:cubicBezTo>
                <a:lnTo>
                  <a:pt x="837" y="0"/>
                </a:lnTo>
                <a:lnTo>
                  <a:pt x="805" y="54"/>
                </a:lnTo>
                <a:lnTo>
                  <a:pt x="918" y="122"/>
                </a:lnTo>
                <a:lnTo>
                  <a:pt x="889" y="165"/>
                </a:lnTo>
                <a:lnTo>
                  <a:pt x="485" y="165"/>
                </a:lnTo>
                <a:lnTo>
                  <a:pt x="485" y="143"/>
                </a:lnTo>
                <a:lnTo>
                  <a:pt x="539" y="143"/>
                </a:lnTo>
                <a:lnTo>
                  <a:pt x="539" y="81"/>
                </a:lnTo>
                <a:lnTo>
                  <a:pt x="370" y="81"/>
                </a:lnTo>
                <a:lnTo>
                  <a:pt x="370" y="143"/>
                </a:lnTo>
                <a:lnTo>
                  <a:pt x="423" y="143"/>
                </a:lnTo>
                <a:lnTo>
                  <a:pt x="423" y="190"/>
                </a:lnTo>
                <a:lnTo>
                  <a:pt x="375" y="293"/>
                </a:lnTo>
                <a:cubicBezTo>
                  <a:pt x="347" y="284"/>
                  <a:pt x="317" y="278"/>
                  <a:pt x="285" y="278"/>
                </a:cubicBezTo>
                <a:cubicBezTo>
                  <a:pt x="128" y="278"/>
                  <a:pt x="0" y="406"/>
                  <a:pt x="0" y="563"/>
                </a:cubicBezTo>
                <a:cubicBezTo>
                  <a:pt x="0" y="720"/>
                  <a:pt x="128" y="848"/>
                  <a:pt x="285" y="848"/>
                </a:cubicBezTo>
                <a:cubicBezTo>
                  <a:pt x="432" y="848"/>
                  <a:pt x="553" y="737"/>
                  <a:pt x="568" y="594"/>
                </a:cubicBezTo>
                <a:lnTo>
                  <a:pt x="678" y="594"/>
                </a:lnTo>
                <a:cubicBezTo>
                  <a:pt x="689" y="594"/>
                  <a:pt x="700" y="588"/>
                  <a:pt x="705" y="578"/>
                </a:cubicBezTo>
                <a:lnTo>
                  <a:pt x="855" y="296"/>
                </a:lnTo>
                <a:lnTo>
                  <a:pt x="800" y="267"/>
                </a:lnTo>
                <a:lnTo>
                  <a:pt x="659" y="532"/>
                </a:lnTo>
                <a:lnTo>
                  <a:pt x="568" y="532"/>
                </a:lnTo>
                <a:cubicBezTo>
                  <a:pt x="558" y="442"/>
                  <a:pt x="506" y="364"/>
                  <a:pt x="432" y="319"/>
                </a:cubicBezTo>
                <a:lnTo>
                  <a:pt x="474" y="227"/>
                </a:lnTo>
                <a:lnTo>
                  <a:pt x="886" y="227"/>
                </a:lnTo>
                <a:lnTo>
                  <a:pt x="928" y="319"/>
                </a:lnTo>
                <a:cubicBezTo>
                  <a:pt x="846" y="369"/>
                  <a:pt x="790" y="460"/>
                  <a:pt x="790" y="563"/>
                </a:cubicBezTo>
                <a:cubicBezTo>
                  <a:pt x="790" y="720"/>
                  <a:pt x="918" y="848"/>
                  <a:pt x="1075" y="848"/>
                </a:cubicBezTo>
                <a:cubicBezTo>
                  <a:pt x="1232" y="848"/>
                  <a:pt x="1360" y="720"/>
                  <a:pt x="1360" y="563"/>
                </a:cubicBezTo>
                <a:cubicBezTo>
                  <a:pt x="1360" y="406"/>
                  <a:pt x="1232" y="278"/>
                  <a:pt x="1075" y="27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114"/>
          <p:cNvSpPr/>
          <p:nvPr/>
        </p:nvSpPr>
        <p:spPr>
          <a:xfrm>
            <a:off x="5612810" y="1061632"/>
            <a:ext cx="387350" cy="490537"/>
          </a:xfrm>
          <a:custGeom>
            <a:rect b="b" l="l" r="r" t="t"/>
            <a:pathLst>
              <a:path extrusionOk="0" h="1361" w="1078">
                <a:moveTo>
                  <a:pt x="229" y="909"/>
                </a:moveTo>
                <a:lnTo>
                  <a:pt x="369" y="909"/>
                </a:lnTo>
                <a:lnTo>
                  <a:pt x="369" y="847"/>
                </a:lnTo>
                <a:lnTo>
                  <a:pt x="229" y="847"/>
                </a:lnTo>
                <a:lnTo>
                  <a:pt x="229" y="909"/>
                </a:lnTo>
                <a:close/>
                <a:moveTo>
                  <a:pt x="708" y="909"/>
                </a:moveTo>
                <a:lnTo>
                  <a:pt x="849" y="909"/>
                </a:lnTo>
                <a:lnTo>
                  <a:pt x="849" y="847"/>
                </a:lnTo>
                <a:lnTo>
                  <a:pt x="708" y="847"/>
                </a:lnTo>
                <a:lnTo>
                  <a:pt x="708" y="909"/>
                </a:lnTo>
                <a:close/>
                <a:moveTo>
                  <a:pt x="903" y="1019"/>
                </a:moveTo>
                <a:cubicBezTo>
                  <a:pt x="903" y="1049"/>
                  <a:pt x="878" y="1073"/>
                  <a:pt x="849" y="1073"/>
                </a:cubicBezTo>
                <a:lnTo>
                  <a:pt x="229" y="1073"/>
                </a:lnTo>
                <a:cubicBezTo>
                  <a:pt x="199" y="1073"/>
                  <a:pt x="175" y="1049"/>
                  <a:pt x="175" y="1019"/>
                </a:cubicBezTo>
                <a:lnTo>
                  <a:pt x="175" y="768"/>
                </a:lnTo>
                <a:lnTo>
                  <a:pt x="903" y="768"/>
                </a:lnTo>
                <a:lnTo>
                  <a:pt x="903" y="1019"/>
                </a:lnTo>
                <a:close/>
                <a:moveTo>
                  <a:pt x="903" y="706"/>
                </a:moveTo>
                <a:lnTo>
                  <a:pt x="175" y="706"/>
                </a:lnTo>
                <a:lnTo>
                  <a:pt x="175" y="345"/>
                </a:lnTo>
                <a:lnTo>
                  <a:pt x="903" y="345"/>
                </a:lnTo>
                <a:lnTo>
                  <a:pt x="903" y="706"/>
                </a:lnTo>
                <a:close/>
                <a:moveTo>
                  <a:pt x="175" y="282"/>
                </a:moveTo>
                <a:lnTo>
                  <a:pt x="175" y="257"/>
                </a:lnTo>
                <a:cubicBezTo>
                  <a:pt x="175" y="227"/>
                  <a:pt x="199" y="203"/>
                  <a:pt x="229" y="203"/>
                </a:cubicBezTo>
                <a:lnTo>
                  <a:pt x="849" y="203"/>
                </a:lnTo>
                <a:cubicBezTo>
                  <a:pt x="878" y="203"/>
                  <a:pt x="903" y="227"/>
                  <a:pt x="903" y="257"/>
                </a:cubicBezTo>
                <a:lnTo>
                  <a:pt x="903" y="282"/>
                </a:lnTo>
                <a:lnTo>
                  <a:pt x="175" y="282"/>
                </a:lnTo>
                <a:close/>
                <a:moveTo>
                  <a:pt x="681" y="62"/>
                </a:moveTo>
                <a:lnTo>
                  <a:pt x="634" y="141"/>
                </a:lnTo>
                <a:lnTo>
                  <a:pt x="443" y="141"/>
                </a:lnTo>
                <a:lnTo>
                  <a:pt x="396" y="62"/>
                </a:lnTo>
                <a:lnTo>
                  <a:pt x="681" y="62"/>
                </a:lnTo>
                <a:close/>
                <a:moveTo>
                  <a:pt x="310" y="1135"/>
                </a:moveTo>
                <a:lnTo>
                  <a:pt x="781" y="1135"/>
                </a:lnTo>
                <a:lnTo>
                  <a:pt x="826" y="1214"/>
                </a:lnTo>
                <a:lnTo>
                  <a:pt x="268" y="1214"/>
                </a:lnTo>
                <a:lnTo>
                  <a:pt x="310" y="1135"/>
                </a:lnTo>
                <a:close/>
                <a:moveTo>
                  <a:pt x="1077" y="624"/>
                </a:moveTo>
                <a:lnTo>
                  <a:pt x="1077" y="455"/>
                </a:lnTo>
                <a:cubicBezTo>
                  <a:pt x="1077" y="445"/>
                  <a:pt x="1073" y="435"/>
                  <a:pt x="1065" y="430"/>
                </a:cubicBezTo>
                <a:lnTo>
                  <a:pt x="965" y="356"/>
                </a:lnTo>
                <a:lnTo>
                  <a:pt x="965" y="257"/>
                </a:lnTo>
                <a:cubicBezTo>
                  <a:pt x="965" y="193"/>
                  <a:pt x="913" y="141"/>
                  <a:pt x="849" y="141"/>
                </a:cubicBezTo>
                <a:lnTo>
                  <a:pt x="706" y="141"/>
                </a:lnTo>
                <a:lnTo>
                  <a:pt x="763" y="47"/>
                </a:lnTo>
                <a:cubicBezTo>
                  <a:pt x="768" y="38"/>
                  <a:pt x="769" y="26"/>
                  <a:pt x="763" y="16"/>
                </a:cubicBezTo>
                <a:cubicBezTo>
                  <a:pt x="758" y="6"/>
                  <a:pt x="747" y="0"/>
                  <a:pt x="736" y="0"/>
                </a:cubicBezTo>
                <a:lnTo>
                  <a:pt x="341" y="0"/>
                </a:lnTo>
                <a:cubicBezTo>
                  <a:pt x="330" y="0"/>
                  <a:pt x="320" y="6"/>
                  <a:pt x="314" y="16"/>
                </a:cubicBezTo>
                <a:cubicBezTo>
                  <a:pt x="309" y="26"/>
                  <a:pt x="309" y="38"/>
                  <a:pt x="314" y="47"/>
                </a:cubicBezTo>
                <a:lnTo>
                  <a:pt x="371" y="141"/>
                </a:lnTo>
                <a:lnTo>
                  <a:pt x="229" y="141"/>
                </a:lnTo>
                <a:cubicBezTo>
                  <a:pt x="165" y="141"/>
                  <a:pt x="113" y="193"/>
                  <a:pt x="113" y="257"/>
                </a:cubicBezTo>
                <a:lnTo>
                  <a:pt x="113" y="354"/>
                </a:lnTo>
                <a:lnTo>
                  <a:pt x="13" y="430"/>
                </a:lnTo>
                <a:cubicBezTo>
                  <a:pt x="5" y="436"/>
                  <a:pt x="0" y="445"/>
                  <a:pt x="0" y="455"/>
                </a:cubicBezTo>
                <a:lnTo>
                  <a:pt x="0" y="624"/>
                </a:lnTo>
                <a:lnTo>
                  <a:pt x="63" y="624"/>
                </a:lnTo>
                <a:lnTo>
                  <a:pt x="63" y="470"/>
                </a:lnTo>
                <a:lnTo>
                  <a:pt x="113" y="432"/>
                </a:lnTo>
                <a:lnTo>
                  <a:pt x="113" y="1019"/>
                </a:lnTo>
                <a:cubicBezTo>
                  <a:pt x="113" y="1083"/>
                  <a:pt x="165" y="1135"/>
                  <a:pt x="229" y="1135"/>
                </a:cubicBezTo>
                <a:lnTo>
                  <a:pt x="241" y="1135"/>
                </a:lnTo>
                <a:lnTo>
                  <a:pt x="142" y="1314"/>
                </a:lnTo>
                <a:cubicBezTo>
                  <a:pt x="134" y="1330"/>
                  <a:pt x="139" y="1348"/>
                  <a:pt x="154" y="1357"/>
                </a:cubicBezTo>
                <a:cubicBezTo>
                  <a:pt x="159" y="1359"/>
                  <a:pt x="164" y="1360"/>
                  <a:pt x="169" y="1360"/>
                </a:cubicBezTo>
                <a:cubicBezTo>
                  <a:pt x="180" y="1360"/>
                  <a:pt x="191" y="1355"/>
                  <a:pt x="196" y="1344"/>
                </a:cubicBezTo>
                <a:lnTo>
                  <a:pt x="234" y="1276"/>
                </a:lnTo>
                <a:lnTo>
                  <a:pt x="861" y="1276"/>
                </a:lnTo>
                <a:lnTo>
                  <a:pt x="900" y="1345"/>
                </a:lnTo>
                <a:cubicBezTo>
                  <a:pt x="906" y="1355"/>
                  <a:pt x="916" y="1360"/>
                  <a:pt x="927" y="1360"/>
                </a:cubicBezTo>
                <a:cubicBezTo>
                  <a:pt x="932" y="1360"/>
                  <a:pt x="937" y="1359"/>
                  <a:pt x="942" y="1356"/>
                </a:cubicBezTo>
                <a:cubicBezTo>
                  <a:pt x="957" y="1348"/>
                  <a:pt x="962" y="1329"/>
                  <a:pt x="954" y="1314"/>
                </a:cubicBezTo>
                <a:lnTo>
                  <a:pt x="852" y="1134"/>
                </a:lnTo>
                <a:cubicBezTo>
                  <a:pt x="914" y="1133"/>
                  <a:pt x="965" y="1082"/>
                  <a:pt x="965" y="1019"/>
                </a:cubicBezTo>
                <a:lnTo>
                  <a:pt x="965" y="433"/>
                </a:lnTo>
                <a:lnTo>
                  <a:pt x="1015" y="470"/>
                </a:lnTo>
                <a:lnTo>
                  <a:pt x="1015" y="624"/>
                </a:lnTo>
                <a:lnTo>
                  <a:pt x="1077" y="62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114"/>
          <p:cNvSpPr/>
          <p:nvPr/>
        </p:nvSpPr>
        <p:spPr>
          <a:xfrm>
            <a:off x="3381666" y="1089413"/>
            <a:ext cx="450850" cy="434975"/>
          </a:xfrm>
          <a:custGeom>
            <a:rect b="b" l="l" r="r" t="t"/>
            <a:pathLst>
              <a:path extrusionOk="0" h="1210" w="1252">
                <a:moveTo>
                  <a:pt x="467" y="839"/>
                </a:moveTo>
                <a:cubicBezTo>
                  <a:pt x="422" y="884"/>
                  <a:pt x="256" y="1004"/>
                  <a:pt x="198" y="1014"/>
                </a:cubicBezTo>
                <a:cubicBezTo>
                  <a:pt x="207" y="962"/>
                  <a:pt x="324" y="795"/>
                  <a:pt x="373" y="745"/>
                </a:cubicBezTo>
                <a:lnTo>
                  <a:pt x="986" y="133"/>
                </a:lnTo>
                <a:cubicBezTo>
                  <a:pt x="1012" y="106"/>
                  <a:pt x="1094" y="62"/>
                  <a:pt x="1137" y="62"/>
                </a:cubicBezTo>
                <a:cubicBezTo>
                  <a:pt x="1144" y="62"/>
                  <a:pt x="1147" y="64"/>
                  <a:pt x="1148" y="64"/>
                </a:cubicBezTo>
                <a:cubicBezTo>
                  <a:pt x="1162" y="80"/>
                  <a:pt x="1121" y="185"/>
                  <a:pt x="1079" y="227"/>
                </a:cubicBezTo>
                <a:lnTo>
                  <a:pt x="467" y="839"/>
                </a:lnTo>
                <a:close/>
                <a:moveTo>
                  <a:pt x="674" y="357"/>
                </a:moveTo>
                <a:lnTo>
                  <a:pt x="504" y="527"/>
                </a:lnTo>
                <a:lnTo>
                  <a:pt x="385" y="408"/>
                </a:lnTo>
                <a:cubicBezTo>
                  <a:pt x="383" y="406"/>
                  <a:pt x="381" y="404"/>
                  <a:pt x="378" y="402"/>
                </a:cubicBezTo>
                <a:lnTo>
                  <a:pt x="100" y="254"/>
                </a:lnTo>
                <a:lnTo>
                  <a:pt x="101" y="241"/>
                </a:lnTo>
                <a:lnTo>
                  <a:pt x="674" y="357"/>
                </a:lnTo>
                <a:close/>
                <a:moveTo>
                  <a:pt x="258" y="789"/>
                </a:moveTo>
                <a:cubicBezTo>
                  <a:pt x="240" y="813"/>
                  <a:pt x="222" y="839"/>
                  <a:pt x="205" y="865"/>
                </a:cubicBezTo>
                <a:lnTo>
                  <a:pt x="205" y="865"/>
                </a:lnTo>
                <a:lnTo>
                  <a:pt x="74" y="787"/>
                </a:lnTo>
                <a:lnTo>
                  <a:pt x="84" y="767"/>
                </a:lnTo>
                <a:lnTo>
                  <a:pt x="258" y="789"/>
                </a:lnTo>
                <a:close/>
                <a:moveTo>
                  <a:pt x="347" y="1007"/>
                </a:moveTo>
                <a:cubicBezTo>
                  <a:pt x="374" y="990"/>
                  <a:pt x="400" y="972"/>
                  <a:pt x="423" y="954"/>
                </a:cubicBezTo>
                <a:lnTo>
                  <a:pt x="446" y="1129"/>
                </a:lnTo>
                <a:lnTo>
                  <a:pt x="425" y="1138"/>
                </a:lnTo>
                <a:lnTo>
                  <a:pt x="347" y="1007"/>
                </a:lnTo>
                <a:close/>
                <a:moveTo>
                  <a:pt x="686" y="708"/>
                </a:moveTo>
                <a:lnTo>
                  <a:pt x="856" y="538"/>
                </a:lnTo>
                <a:lnTo>
                  <a:pt x="971" y="1112"/>
                </a:lnTo>
                <a:lnTo>
                  <a:pt x="958" y="1112"/>
                </a:lnTo>
                <a:lnTo>
                  <a:pt x="810" y="834"/>
                </a:lnTo>
                <a:cubicBezTo>
                  <a:pt x="808" y="831"/>
                  <a:pt x="807" y="829"/>
                  <a:pt x="804" y="827"/>
                </a:cubicBezTo>
                <a:lnTo>
                  <a:pt x="686" y="708"/>
                </a:lnTo>
                <a:close/>
                <a:moveTo>
                  <a:pt x="1137" y="0"/>
                </a:moveTo>
                <a:cubicBezTo>
                  <a:pt x="1073" y="0"/>
                  <a:pt x="977" y="54"/>
                  <a:pt x="942" y="89"/>
                </a:cubicBezTo>
                <a:lnTo>
                  <a:pt x="727" y="304"/>
                </a:lnTo>
                <a:lnTo>
                  <a:pt x="76" y="173"/>
                </a:lnTo>
                <a:cubicBezTo>
                  <a:pt x="67" y="171"/>
                  <a:pt x="58" y="173"/>
                  <a:pt x="51" y="179"/>
                </a:cubicBezTo>
                <a:cubicBezTo>
                  <a:pt x="44" y="185"/>
                  <a:pt x="39" y="193"/>
                  <a:pt x="39" y="203"/>
                </a:cubicBezTo>
                <a:lnTo>
                  <a:pt x="38" y="273"/>
                </a:lnTo>
                <a:cubicBezTo>
                  <a:pt x="38" y="284"/>
                  <a:pt x="44" y="295"/>
                  <a:pt x="54" y="300"/>
                </a:cubicBezTo>
                <a:lnTo>
                  <a:pt x="345" y="455"/>
                </a:lnTo>
                <a:lnTo>
                  <a:pt x="460" y="570"/>
                </a:lnTo>
                <a:lnTo>
                  <a:pt x="329" y="702"/>
                </a:lnTo>
                <a:cubicBezTo>
                  <a:pt x="323" y="708"/>
                  <a:pt x="313" y="719"/>
                  <a:pt x="302" y="732"/>
                </a:cubicBezTo>
                <a:lnTo>
                  <a:pt x="69" y="702"/>
                </a:lnTo>
                <a:cubicBezTo>
                  <a:pt x="55" y="700"/>
                  <a:pt x="42" y="708"/>
                  <a:pt x="37" y="720"/>
                </a:cubicBezTo>
                <a:lnTo>
                  <a:pt x="6" y="786"/>
                </a:lnTo>
                <a:cubicBezTo>
                  <a:pt x="0" y="801"/>
                  <a:pt x="5" y="818"/>
                  <a:pt x="19" y="826"/>
                </a:cubicBezTo>
                <a:lnTo>
                  <a:pt x="173" y="918"/>
                </a:lnTo>
                <a:cubicBezTo>
                  <a:pt x="132" y="992"/>
                  <a:pt x="125" y="1036"/>
                  <a:pt x="150" y="1062"/>
                </a:cubicBezTo>
                <a:cubicBezTo>
                  <a:pt x="157" y="1069"/>
                  <a:pt x="170" y="1077"/>
                  <a:pt x="190" y="1077"/>
                </a:cubicBezTo>
                <a:lnTo>
                  <a:pt x="190" y="1077"/>
                </a:lnTo>
                <a:cubicBezTo>
                  <a:pt x="216" y="1077"/>
                  <a:pt x="254" y="1062"/>
                  <a:pt x="294" y="1039"/>
                </a:cubicBezTo>
                <a:lnTo>
                  <a:pt x="386" y="1194"/>
                </a:lnTo>
                <a:cubicBezTo>
                  <a:pt x="392" y="1203"/>
                  <a:pt x="403" y="1209"/>
                  <a:pt x="413" y="1209"/>
                </a:cubicBezTo>
                <a:cubicBezTo>
                  <a:pt x="417" y="1209"/>
                  <a:pt x="422" y="1208"/>
                  <a:pt x="426" y="1206"/>
                </a:cubicBezTo>
                <a:lnTo>
                  <a:pt x="492" y="1176"/>
                </a:lnTo>
                <a:cubicBezTo>
                  <a:pt x="505" y="1170"/>
                  <a:pt x="512" y="1157"/>
                  <a:pt x="510" y="1143"/>
                </a:cubicBezTo>
                <a:lnTo>
                  <a:pt x="480" y="910"/>
                </a:lnTo>
                <a:cubicBezTo>
                  <a:pt x="494" y="898"/>
                  <a:pt x="505" y="889"/>
                  <a:pt x="511" y="883"/>
                </a:cubicBezTo>
                <a:lnTo>
                  <a:pt x="642" y="752"/>
                </a:lnTo>
                <a:lnTo>
                  <a:pt x="757" y="867"/>
                </a:lnTo>
                <a:lnTo>
                  <a:pt x="912" y="1158"/>
                </a:lnTo>
                <a:cubicBezTo>
                  <a:pt x="917" y="1168"/>
                  <a:pt x="928" y="1174"/>
                  <a:pt x="939" y="1174"/>
                </a:cubicBezTo>
                <a:lnTo>
                  <a:pt x="940" y="1174"/>
                </a:lnTo>
                <a:lnTo>
                  <a:pt x="1010" y="1173"/>
                </a:lnTo>
                <a:cubicBezTo>
                  <a:pt x="1019" y="1173"/>
                  <a:pt x="1028" y="1169"/>
                  <a:pt x="1033" y="1161"/>
                </a:cubicBezTo>
                <a:cubicBezTo>
                  <a:pt x="1039" y="1154"/>
                  <a:pt x="1041" y="1145"/>
                  <a:pt x="1040" y="1136"/>
                </a:cubicBezTo>
                <a:lnTo>
                  <a:pt x="908" y="486"/>
                </a:lnTo>
                <a:lnTo>
                  <a:pt x="1123" y="271"/>
                </a:lnTo>
                <a:cubicBezTo>
                  <a:pt x="1163" y="231"/>
                  <a:pt x="1251" y="79"/>
                  <a:pt x="1192" y="20"/>
                </a:cubicBezTo>
                <a:cubicBezTo>
                  <a:pt x="1179" y="7"/>
                  <a:pt x="1160" y="0"/>
                  <a:pt x="113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114"/>
          <p:cNvSpPr/>
          <p:nvPr/>
        </p:nvSpPr>
        <p:spPr>
          <a:xfrm>
            <a:off x="4512320" y="1097350"/>
            <a:ext cx="388937" cy="419100"/>
          </a:xfrm>
          <a:custGeom>
            <a:rect b="b" l="l" r="r" t="t"/>
            <a:pathLst>
              <a:path extrusionOk="0" h="1164" w="1079">
                <a:moveTo>
                  <a:pt x="229" y="852"/>
                </a:moveTo>
                <a:lnTo>
                  <a:pt x="370" y="852"/>
                </a:lnTo>
                <a:lnTo>
                  <a:pt x="370" y="790"/>
                </a:lnTo>
                <a:lnTo>
                  <a:pt x="229" y="790"/>
                </a:lnTo>
                <a:lnTo>
                  <a:pt x="229" y="852"/>
                </a:lnTo>
                <a:close/>
                <a:moveTo>
                  <a:pt x="708" y="852"/>
                </a:moveTo>
                <a:lnTo>
                  <a:pt x="849" y="852"/>
                </a:lnTo>
                <a:lnTo>
                  <a:pt x="849" y="790"/>
                </a:lnTo>
                <a:lnTo>
                  <a:pt x="708" y="790"/>
                </a:lnTo>
                <a:lnTo>
                  <a:pt x="708" y="852"/>
                </a:lnTo>
                <a:close/>
                <a:moveTo>
                  <a:pt x="903" y="169"/>
                </a:moveTo>
                <a:lnTo>
                  <a:pt x="175" y="169"/>
                </a:lnTo>
                <a:lnTo>
                  <a:pt x="175" y="116"/>
                </a:lnTo>
                <a:cubicBezTo>
                  <a:pt x="175" y="86"/>
                  <a:pt x="199" y="62"/>
                  <a:pt x="229" y="62"/>
                </a:cubicBezTo>
                <a:lnTo>
                  <a:pt x="849" y="62"/>
                </a:lnTo>
                <a:cubicBezTo>
                  <a:pt x="879" y="62"/>
                  <a:pt x="903" y="86"/>
                  <a:pt x="903" y="116"/>
                </a:cubicBezTo>
                <a:lnTo>
                  <a:pt x="903" y="169"/>
                </a:lnTo>
                <a:close/>
                <a:moveTo>
                  <a:pt x="203" y="1075"/>
                </a:moveTo>
                <a:cubicBezTo>
                  <a:pt x="211" y="1077"/>
                  <a:pt x="220" y="1078"/>
                  <a:pt x="229" y="1078"/>
                </a:cubicBezTo>
                <a:lnTo>
                  <a:pt x="339" y="1078"/>
                </a:lnTo>
                <a:lnTo>
                  <a:pt x="339" y="1101"/>
                </a:lnTo>
                <a:lnTo>
                  <a:pt x="203" y="1101"/>
                </a:lnTo>
                <a:lnTo>
                  <a:pt x="203" y="1075"/>
                </a:lnTo>
                <a:close/>
                <a:moveTo>
                  <a:pt x="739" y="1078"/>
                </a:moveTo>
                <a:lnTo>
                  <a:pt x="849" y="1078"/>
                </a:lnTo>
                <a:cubicBezTo>
                  <a:pt x="858" y="1078"/>
                  <a:pt x="867" y="1077"/>
                  <a:pt x="875" y="1075"/>
                </a:cubicBezTo>
                <a:lnTo>
                  <a:pt x="875" y="1101"/>
                </a:lnTo>
                <a:lnTo>
                  <a:pt x="739" y="1101"/>
                </a:lnTo>
                <a:lnTo>
                  <a:pt x="739" y="1078"/>
                </a:lnTo>
                <a:close/>
                <a:moveTo>
                  <a:pt x="570" y="231"/>
                </a:moveTo>
                <a:lnTo>
                  <a:pt x="903" y="231"/>
                </a:lnTo>
                <a:lnTo>
                  <a:pt x="903" y="649"/>
                </a:lnTo>
                <a:lnTo>
                  <a:pt x="570" y="649"/>
                </a:lnTo>
                <a:lnTo>
                  <a:pt x="570" y="231"/>
                </a:lnTo>
                <a:close/>
                <a:moveTo>
                  <a:pt x="175" y="231"/>
                </a:moveTo>
                <a:lnTo>
                  <a:pt x="508" y="231"/>
                </a:lnTo>
                <a:lnTo>
                  <a:pt x="508" y="649"/>
                </a:lnTo>
                <a:lnTo>
                  <a:pt x="175" y="649"/>
                </a:lnTo>
                <a:lnTo>
                  <a:pt x="175" y="231"/>
                </a:lnTo>
                <a:close/>
                <a:moveTo>
                  <a:pt x="903" y="711"/>
                </a:moveTo>
                <a:lnTo>
                  <a:pt x="903" y="962"/>
                </a:lnTo>
                <a:cubicBezTo>
                  <a:pt x="903" y="992"/>
                  <a:pt x="879" y="1016"/>
                  <a:pt x="849" y="1016"/>
                </a:cubicBezTo>
                <a:lnTo>
                  <a:pt x="229" y="1016"/>
                </a:lnTo>
                <a:cubicBezTo>
                  <a:pt x="199" y="1016"/>
                  <a:pt x="175" y="992"/>
                  <a:pt x="175" y="962"/>
                </a:cubicBezTo>
                <a:lnTo>
                  <a:pt x="175" y="711"/>
                </a:lnTo>
                <a:lnTo>
                  <a:pt x="903" y="711"/>
                </a:lnTo>
                <a:close/>
                <a:moveTo>
                  <a:pt x="1078" y="483"/>
                </a:moveTo>
                <a:lnTo>
                  <a:pt x="1078" y="313"/>
                </a:lnTo>
                <a:cubicBezTo>
                  <a:pt x="1078" y="304"/>
                  <a:pt x="1073" y="294"/>
                  <a:pt x="1066" y="288"/>
                </a:cubicBezTo>
                <a:lnTo>
                  <a:pt x="965" y="213"/>
                </a:lnTo>
                <a:lnTo>
                  <a:pt x="965" y="116"/>
                </a:lnTo>
                <a:cubicBezTo>
                  <a:pt x="965" y="52"/>
                  <a:pt x="913" y="0"/>
                  <a:pt x="849" y="0"/>
                </a:cubicBezTo>
                <a:lnTo>
                  <a:pt x="229" y="0"/>
                </a:lnTo>
                <a:cubicBezTo>
                  <a:pt x="165" y="0"/>
                  <a:pt x="113" y="52"/>
                  <a:pt x="113" y="116"/>
                </a:cubicBezTo>
                <a:lnTo>
                  <a:pt x="113" y="213"/>
                </a:lnTo>
                <a:lnTo>
                  <a:pt x="12" y="288"/>
                </a:lnTo>
                <a:cubicBezTo>
                  <a:pt x="5" y="294"/>
                  <a:pt x="0" y="304"/>
                  <a:pt x="0" y="313"/>
                </a:cubicBezTo>
                <a:lnTo>
                  <a:pt x="0" y="483"/>
                </a:lnTo>
                <a:lnTo>
                  <a:pt x="62" y="483"/>
                </a:lnTo>
                <a:lnTo>
                  <a:pt x="62" y="329"/>
                </a:lnTo>
                <a:lnTo>
                  <a:pt x="113" y="291"/>
                </a:lnTo>
                <a:lnTo>
                  <a:pt x="113" y="962"/>
                </a:lnTo>
                <a:cubicBezTo>
                  <a:pt x="113" y="996"/>
                  <a:pt x="127" y="1026"/>
                  <a:pt x="150" y="1047"/>
                </a:cubicBezTo>
                <a:lnTo>
                  <a:pt x="141" y="1047"/>
                </a:lnTo>
                <a:lnTo>
                  <a:pt x="141" y="1103"/>
                </a:lnTo>
                <a:cubicBezTo>
                  <a:pt x="141" y="1136"/>
                  <a:pt x="168" y="1163"/>
                  <a:pt x="200" y="1163"/>
                </a:cubicBezTo>
                <a:lnTo>
                  <a:pt x="341" y="1163"/>
                </a:lnTo>
                <a:cubicBezTo>
                  <a:pt x="374" y="1163"/>
                  <a:pt x="401" y="1136"/>
                  <a:pt x="401" y="1103"/>
                </a:cubicBezTo>
                <a:lnTo>
                  <a:pt x="401" y="1078"/>
                </a:lnTo>
                <a:lnTo>
                  <a:pt x="677" y="1078"/>
                </a:lnTo>
                <a:lnTo>
                  <a:pt x="677" y="1103"/>
                </a:lnTo>
                <a:cubicBezTo>
                  <a:pt x="677" y="1136"/>
                  <a:pt x="704" y="1163"/>
                  <a:pt x="737" y="1163"/>
                </a:cubicBezTo>
                <a:lnTo>
                  <a:pt x="878" y="1163"/>
                </a:lnTo>
                <a:cubicBezTo>
                  <a:pt x="910" y="1163"/>
                  <a:pt x="937" y="1136"/>
                  <a:pt x="937" y="1103"/>
                </a:cubicBezTo>
                <a:lnTo>
                  <a:pt x="937" y="1047"/>
                </a:lnTo>
                <a:lnTo>
                  <a:pt x="928" y="1047"/>
                </a:lnTo>
                <a:cubicBezTo>
                  <a:pt x="951" y="1026"/>
                  <a:pt x="965" y="996"/>
                  <a:pt x="965" y="962"/>
                </a:cubicBezTo>
                <a:lnTo>
                  <a:pt x="965" y="291"/>
                </a:lnTo>
                <a:lnTo>
                  <a:pt x="1016" y="329"/>
                </a:lnTo>
                <a:lnTo>
                  <a:pt x="1016" y="483"/>
                </a:lnTo>
                <a:lnTo>
                  <a:pt x="1078" y="48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9" name="Google Shape;749;p114"/>
          <p:cNvSpPr/>
          <p:nvPr/>
        </p:nvSpPr>
        <p:spPr>
          <a:xfrm>
            <a:off x="6631545" y="1099332"/>
            <a:ext cx="549275" cy="371475"/>
          </a:xfrm>
          <a:custGeom>
            <a:rect b="b" l="l" r="r" t="t"/>
            <a:pathLst>
              <a:path extrusionOk="0" h="1033" w="1527">
                <a:moveTo>
                  <a:pt x="905" y="590"/>
                </a:moveTo>
                <a:lnTo>
                  <a:pt x="897" y="658"/>
                </a:lnTo>
                <a:lnTo>
                  <a:pt x="629" y="658"/>
                </a:lnTo>
                <a:lnTo>
                  <a:pt x="621" y="590"/>
                </a:lnTo>
                <a:lnTo>
                  <a:pt x="905" y="590"/>
                </a:lnTo>
                <a:close/>
                <a:moveTo>
                  <a:pt x="972" y="530"/>
                </a:moveTo>
                <a:lnTo>
                  <a:pt x="554" y="530"/>
                </a:lnTo>
                <a:lnTo>
                  <a:pt x="573" y="691"/>
                </a:lnTo>
                <a:cubicBezTo>
                  <a:pt x="573" y="693"/>
                  <a:pt x="574" y="694"/>
                  <a:pt x="574" y="695"/>
                </a:cubicBezTo>
                <a:cubicBezTo>
                  <a:pt x="574" y="697"/>
                  <a:pt x="575" y="699"/>
                  <a:pt x="575" y="700"/>
                </a:cubicBezTo>
                <a:cubicBezTo>
                  <a:pt x="576" y="702"/>
                  <a:pt x="578" y="704"/>
                  <a:pt x="579" y="706"/>
                </a:cubicBezTo>
                <a:cubicBezTo>
                  <a:pt x="580" y="707"/>
                  <a:pt x="581" y="708"/>
                  <a:pt x="582" y="709"/>
                </a:cubicBezTo>
                <a:cubicBezTo>
                  <a:pt x="584" y="711"/>
                  <a:pt x="586" y="712"/>
                  <a:pt x="588" y="713"/>
                </a:cubicBezTo>
                <a:cubicBezTo>
                  <a:pt x="589" y="714"/>
                  <a:pt x="590" y="715"/>
                  <a:pt x="591" y="715"/>
                </a:cubicBezTo>
                <a:cubicBezTo>
                  <a:pt x="595" y="717"/>
                  <a:pt x="598" y="717"/>
                  <a:pt x="602" y="717"/>
                </a:cubicBezTo>
                <a:lnTo>
                  <a:pt x="602" y="717"/>
                </a:lnTo>
                <a:lnTo>
                  <a:pt x="924" y="717"/>
                </a:lnTo>
                <a:cubicBezTo>
                  <a:pt x="925" y="717"/>
                  <a:pt x="926" y="717"/>
                  <a:pt x="928" y="717"/>
                </a:cubicBezTo>
                <a:cubicBezTo>
                  <a:pt x="930" y="716"/>
                  <a:pt x="932" y="716"/>
                  <a:pt x="934" y="715"/>
                </a:cubicBezTo>
                <a:cubicBezTo>
                  <a:pt x="935" y="715"/>
                  <a:pt x="937" y="714"/>
                  <a:pt x="939" y="713"/>
                </a:cubicBezTo>
                <a:cubicBezTo>
                  <a:pt x="940" y="712"/>
                  <a:pt x="942" y="711"/>
                  <a:pt x="943" y="710"/>
                </a:cubicBezTo>
                <a:cubicBezTo>
                  <a:pt x="945" y="708"/>
                  <a:pt x="946" y="707"/>
                  <a:pt x="947" y="705"/>
                </a:cubicBezTo>
                <a:cubicBezTo>
                  <a:pt x="948" y="704"/>
                  <a:pt x="949" y="702"/>
                  <a:pt x="950" y="701"/>
                </a:cubicBezTo>
                <a:cubicBezTo>
                  <a:pt x="951" y="699"/>
                  <a:pt x="951" y="697"/>
                  <a:pt x="952" y="695"/>
                </a:cubicBezTo>
                <a:cubicBezTo>
                  <a:pt x="952" y="694"/>
                  <a:pt x="953" y="692"/>
                  <a:pt x="953" y="691"/>
                </a:cubicBezTo>
                <a:lnTo>
                  <a:pt x="972" y="530"/>
                </a:lnTo>
                <a:close/>
                <a:moveTo>
                  <a:pt x="245" y="517"/>
                </a:moveTo>
                <a:cubicBezTo>
                  <a:pt x="229" y="515"/>
                  <a:pt x="213" y="526"/>
                  <a:pt x="211" y="543"/>
                </a:cubicBezTo>
                <a:cubicBezTo>
                  <a:pt x="209" y="559"/>
                  <a:pt x="220" y="574"/>
                  <a:pt x="237" y="576"/>
                </a:cubicBezTo>
                <a:lnTo>
                  <a:pt x="389" y="597"/>
                </a:lnTo>
                <a:cubicBezTo>
                  <a:pt x="413" y="601"/>
                  <a:pt x="431" y="621"/>
                  <a:pt x="431" y="645"/>
                </a:cubicBezTo>
                <a:lnTo>
                  <a:pt x="431" y="654"/>
                </a:lnTo>
                <a:lnTo>
                  <a:pt x="241" y="654"/>
                </a:lnTo>
                <a:cubicBezTo>
                  <a:pt x="224" y="654"/>
                  <a:pt x="211" y="667"/>
                  <a:pt x="211" y="684"/>
                </a:cubicBezTo>
                <a:cubicBezTo>
                  <a:pt x="211" y="701"/>
                  <a:pt x="224" y="714"/>
                  <a:pt x="241" y="714"/>
                </a:cubicBezTo>
                <a:lnTo>
                  <a:pt x="490" y="714"/>
                </a:lnTo>
                <a:lnTo>
                  <a:pt x="490" y="645"/>
                </a:lnTo>
                <a:cubicBezTo>
                  <a:pt x="490" y="592"/>
                  <a:pt x="451" y="546"/>
                  <a:pt x="398" y="538"/>
                </a:cubicBezTo>
                <a:lnTo>
                  <a:pt x="245" y="517"/>
                </a:lnTo>
                <a:close/>
                <a:moveTo>
                  <a:pt x="1139" y="302"/>
                </a:moveTo>
                <a:lnTo>
                  <a:pt x="386" y="302"/>
                </a:lnTo>
                <a:lnTo>
                  <a:pt x="462" y="164"/>
                </a:lnTo>
                <a:cubicBezTo>
                  <a:pt x="462" y="164"/>
                  <a:pt x="463" y="163"/>
                  <a:pt x="464" y="163"/>
                </a:cubicBezTo>
                <a:lnTo>
                  <a:pt x="1062" y="163"/>
                </a:lnTo>
                <a:cubicBezTo>
                  <a:pt x="1063" y="163"/>
                  <a:pt x="1064" y="164"/>
                  <a:pt x="1064" y="164"/>
                </a:cubicBezTo>
                <a:lnTo>
                  <a:pt x="1139" y="302"/>
                </a:lnTo>
                <a:close/>
                <a:moveTo>
                  <a:pt x="286" y="362"/>
                </a:moveTo>
                <a:lnTo>
                  <a:pt x="1240" y="362"/>
                </a:lnTo>
                <a:lnTo>
                  <a:pt x="1117" y="136"/>
                </a:lnTo>
                <a:cubicBezTo>
                  <a:pt x="1106" y="116"/>
                  <a:pt x="1085" y="103"/>
                  <a:pt x="1062" y="103"/>
                </a:cubicBezTo>
                <a:lnTo>
                  <a:pt x="464" y="103"/>
                </a:lnTo>
                <a:cubicBezTo>
                  <a:pt x="441" y="103"/>
                  <a:pt x="420" y="116"/>
                  <a:pt x="409" y="136"/>
                </a:cubicBezTo>
                <a:lnTo>
                  <a:pt x="286" y="362"/>
                </a:lnTo>
                <a:close/>
                <a:moveTo>
                  <a:pt x="1095" y="654"/>
                </a:moveTo>
                <a:lnTo>
                  <a:pt x="1095" y="645"/>
                </a:lnTo>
                <a:cubicBezTo>
                  <a:pt x="1095" y="621"/>
                  <a:pt x="1113" y="601"/>
                  <a:pt x="1136" y="598"/>
                </a:cubicBezTo>
                <a:lnTo>
                  <a:pt x="1289" y="576"/>
                </a:lnTo>
                <a:cubicBezTo>
                  <a:pt x="1305" y="574"/>
                  <a:pt x="1318" y="559"/>
                  <a:pt x="1315" y="543"/>
                </a:cubicBezTo>
                <a:cubicBezTo>
                  <a:pt x="1313" y="526"/>
                  <a:pt x="1297" y="515"/>
                  <a:pt x="1281" y="517"/>
                </a:cubicBezTo>
                <a:lnTo>
                  <a:pt x="1128" y="538"/>
                </a:lnTo>
                <a:cubicBezTo>
                  <a:pt x="1075" y="546"/>
                  <a:pt x="1035" y="592"/>
                  <a:pt x="1035" y="645"/>
                </a:cubicBezTo>
                <a:lnTo>
                  <a:pt x="1035" y="714"/>
                </a:lnTo>
                <a:lnTo>
                  <a:pt x="1285" y="714"/>
                </a:lnTo>
                <a:cubicBezTo>
                  <a:pt x="1302" y="714"/>
                  <a:pt x="1315" y="701"/>
                  <a:pt x="1315" y="684"/>
                </a:cubicBezTo>
                <a:cubicBezTo>
                  <a:pt x="1315" y="667"/>
                  <a:pt x="1302" y="654"/>
                  <a:pt x="1285" y="654"/>
                </a:cubicBezTo>
                <a:lnTo>
                  <a:pt x="1095" y="654"/>
                </a:lnTo>
                <a:close/>
                <a:moveTo>
                  <a:pt x="1466" y="423"/>
                </a:moveTo>
                <a:lnTo>
                  <a:pt x="1357" y="463"/>
                </a:lnTo>
                <a:lnTo>
                  <a:pt x="1357" y="910"/>
                </a:lnTo>
                <a:cubicBezTo>
                  <a:pt x="1357" y="945"/>
                  <a:pt x="1329" y="973"/>
                  <a:pt x="1295" y="973"/>
                </a:cubicBezTo>
                <a:lnTo>
                  <a:pt x="1243" y="973"/>
                </a:lnTo>
                <a:cubicBezTo>
                  <a:pt x="1209" y="973"/>
                  <a:pt x="1181" y="945"/>
                  <a:pt x="1181" y="910"/>
                </a:cubicBezTo>
                <a:lnTo>
                  <a:pt x="1181" y="889"/>
                </a:lnTo>
                <a:lnTo>
                  <a:pt x="1247" y="889"/>
                </a:lnTo>
                <a:cubicBezTo>
                  <a:pt x="1264" y="889"/>
                  <a:pt x="1277" y="875"/>
                  <a:pt x="1277" y="859"/>
                </a:cubicBezTo>
                <a:cubicBezTo>
                  <a:pt x="1277" y="842"/>
                  <a:pt x="1264" y="829"/>
                  <a:pt x="1247" y="829"/>
                </a:cubicBezTo>
                <a:lnTo>
                  <a:pt x="1181" y="829"/>
                </a:lnTo>
                <a:lnTo>
                  <a:pt x="1151" y="829"/>
                </a:lnTo>
                <a:lnTo>
                  <a:pt x="375" y="829"/>
                </a:lnTo>
                <a:lnTo>
                  <a:pt x="345" y="829"/>
                </a:lnTo>
                <a:lnTo>
                  <a:pt x="279" y="829"/>
                </a:lnTo>
                <a:cubicBezTo>
                  <a:pt x="262" y="829"/>
                  <a:pt x="249" y="842"/>
                  <a:pt x="249" y="859"/>
                </a:cubicBezTo>
                <a:cubicBezTo>
                  <a:pt x="249" y="875"/>
                  <a:pt x="262" y="889"/>
                  <a:pt x="279" y="889"/>
                </a:cubicBezTo>
                <a:lnTo>
                  <a:pt x="345" y="889"/>
                </a:lnTo>
                <a:lnTo>
                  <a:pt x="345" y="910"/>
                </a:lnTo>
                <a:cubicBezTo>
                  <a:pt x="345" y="945"/>
                  <a:pt x="317" y="973"/>
                  <a:pt x="283" y="973"/>
                </a:cubicBezTo>
                <a:lnTo>
                  <a:pt x="231" y="973"/>
                </a:lnTo>
                <a:cubicBezTo>
                  <a:pt x="197" y="973"/>
                  <a:pt x="169" y="945"/>
                  <a:pt x="169" y="910"/>
                </a:cubicBezTo>
                <a:lnTo>
                  <a:pt x="169" y="463"/>
                </a:lnTo>
                <a:lnTo>
                  <a:pt x="60" y="423"/>
                </a:lnTo>
                <a:lnTo>
                  <a:pt x="60" y="361"/>
                </a:lnTo>
                <a:lnTo>
                  <a:pt x="159" y="361"/>
                </a:lnTo>
                <a:cubicBezTo>
                  <a:pt x="201" y="361"/>
                  <a:pt x="239" y="338"/>
                  <a:pt x="259" y="302"/>
                </a:cubicBezTo>
                <a:lnTo>
                  <a:pt x="365" y="107"/>
                </a:lnTo>
                <a:cubicBezTo>
                  <a:pt x="381" y="78"/>
                  <a:pt x="410" y="60"/>
                  <a:pt x="443" y="60"/>
                </a:cubicBezTo>
                <a:lnTo>
                  <a:pt x="1083" y="60"/>
                </a:lnTo>
                <a:cubicBezTo>
                  <a:pt x="1116" y="60"/>
                  <a:pt x="1145" y="78"/>
                  <a:pt x="1161" y="107"/>
                </a:cubicBezTo>
                <a:lnTo>
                  <a:pt x="1267" y="302"/>
                </a:lnTo>
                <a:cubicBezTo>
                  <a:pt x="1287" y="338"/>
                  <a:pt x="1325" y="361"/>
                  <a:pt x="1367" y="361"/>
                </a:cubicBezTo>
                <a:lnTo>
                  <a:pt x="1466" y="361"/>
                </a:lnTo>
                <a:lnTo>
                  <a:pt x="1466" y="423"/>
                </a:lnTo>
                <a:close/>
                <a:moveTo>
                  <a:pt x="1526" y="353"/>
                </a:moveTo>
                <a:cubicBezTo>
                  <a:pt x="1526" y="324"/>
                  <a:pt x="1502" y="301"/>
                  <a:pt x="1473" y="301"/>
                </a:cubicBezTo>
                <a:lnTo>
                  <a:pt x="1367" y="301"/>
                </a:lnTo>
                <a:cubicBezTo>
                  <a:pt x="1347" y="301"/>
                  <a:pt x="1329" y="290"/>
                  <a:pt x="1320" y="273"/>
                </a:cubicBezTo>
                <a:lnTo>
                  <a:pt x="1214" y="78"/>
                </a:lnTo>
                <a:cubicBezTo>
                  <a:pt x="1187" y="30"/>
                  <a:pt x="1137" y="0"/>
                  <a:pt x="1083" y="0"/>
                </a:cubicBezTo>
                <a:lnTo>
                  <a:pt x="443" y="0"/>
                </a:lnTo>
                <a:cubicBezTo>
                  <a:pt x="388" y="0"/>
                  <a:pt x="338" y="30"/>
                  <a:pt x="312" y="78"/>
                </a:cubicBezTo>
                <a:lnTo>
                  <a:pt x="206" y="273"/>
                </a:lnTo>
                <a:cubicBezTo>
                  <a:pt x="197" y="290"/>
                  <a:pt x="179" y="301"/>
                  <a:pt x="159" y="301"/>
                </a:cubicBezTo>
                <a:lnTo>
                  <a:pt x="53" y="301"/>
                </a:lnTo>
                <a:cubicBezTo>
                  <a:pt x="24" y="301"/>
                  <a:pt x="0" y="324"/>
                  <a:pt x="0" y="353"/>
                </a:cubicBezTo>
                <a:lnTo>
                  <a:pt x="0" y="428"/>
                </a:lnTo>
                <a:cubicBezTo>
                  <a:pt x="0" y="450"/>
                  <a:pt x="14" y="470"/>
                  <a:pt x="35" y="477"/>
                </a:cubicBezTo>
                <a:lnTo>
                  <a:pt x="109" y="505"/>
                </a:lnTo>
                <a:lnTo>
                  <a:pt x="109" y="910"/>
                </a:lnTo>
                <a:cubicBezTo>
                  <a:pt x="109" y="978"/>
                  <a:pt x="164" y="1032"/>
                  <a:pt x="231" y="1032"/>
                </a:cubicBezTo>
                <a:lnTo>
                  <a:pt x="283" y="1032"/>
                </a:lnTo>
                <a:cubicBezTo>
                  <a:pt x="350" y="1032"/>
                  <a:pt x="405" y="978"/>
                  <a:pt x="405" y="910"/>
                </a:cubicBezTo>
                <a:lnTo>
                  <a:pt x="405" y="889"/>
                </a:lnTo>
                <a:lnTo>
                  <a:pt x="1121" y="889"/>
                </a:lnTo>
                <a:lnTo>
                  <a:pt x="1121" y="910"/>
                </a:lnTo>
                <a:cubicBezTo>
                  <a:pt x="1121" y="978"/>
                  <a:pt x="1176" y="1032"/>
                  <a:pt x="1243" y="1032"/>
                </a:cubicBezTo>
                <a:lnTo>
                  <a:pt x="1294" y="1032"/>
                </a:lnTo>
                <a:cubicBezTo>
                  <a:pt x="1362" y="1032"/>
                  <a:pt x="1416" y="978"/>
                  <a:pt x="1416" y="910"/>
                </a:cubicBezTo>
                <a:lnTo>
                  <a:pt x="1416" y="505"/>
                </a:lnTo>
                <a:lnTo>
                  <a:pt x="1491" y="477"/>
                </a:lnTo>
                <a:cubicBezTo>
                  <a:pt x="1512" y="470"/>
                  <a:pt x="1526" y="450"/>
                  <a:pt x="1526" y="428"/>
                </a:cubicBezTo>
                <a:lnTo>
                  <a:pt x="1526" y="353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114"/>
          <p:cNvSpPr/>
          <p:nvPr/>
        </p:nvSpPr>
        <p:spPr>
          <a:xfrm>
            <a:off x="7700286" y="1096557"/>
            <a:ext cx="611187" cy="420687"/>
          </a:xfrm>
          <a:custGeom>
            <a:rect b="b" l="l" r="r" t="t"/>
            <a:pathLst>
              <a:path extrusionOk="0" h="1168" w="1696">
                <a:moveTo>
                  <a:pt x="1100" y="1140"/>
                </a:moveTo>
                <a:cubicBezTo>
                  <a:pt x="1102" y="1156"/>
                  <a:pt x="1114" y="1167"/>
                  <a:pt x="1129" y="1167"/>
                </a:cubicBezTo>
                <a:cubicBezTo>
                  <a:pt x="1130" y="1167"/>
                  <a:pt x="1131" y="1167"/>
                  <a:pt x="1132" y="1167"/>
                </a:cubicBezTo>
                <a:cubicBezTo>
                  <a:pt x="1148" y="1165"/>
                  <a:pt x="1160" y="1151"/>
                  <a:pt x="1159" y="1135"/>
                </a:cubicBezTo>
                <a:lnTo>
                  <a:pt x="1153" y="1079"/>
                </a:lnTo>
                <a:cubicBezTo>
                  <a:pt x="1152" y="1063"/>
                  <a:pt x="1137" y="1051"/>
                  <a:pt x="1121" y="1052"/>
                </a:cubicBezTo>
                <a:cubicBezTo>
                  <a:pt x="1105" y="1054"/>
                  <a:pt x="1093" y="1068"/>
                  <a:pt x="1095" y="1084"/>
                </a:cubicBezTo>
                <a:lnTo>
                  <a:pt x="1100" y="1140"/>
                </a:lnTo>
                <a:close/>
                <a:moveTo>
                  <a:pt x="1080" y="958"/>
                </a:moveTo>
                <a:cubicBezTo>
                  <a:pt x="1081" y="973"/>
                  <a:pt x="1094" y="985"/>
                  <a:pt x="1109" y="985"/>
                </a:cubicBezTo>
                <a:cubicBezTo>
                  <a:pt x="1110" y="985"/>
                  <a:pt x="1111" y="985"/>
                  <a:pt x="1112" y="985"/>
                </a:cubicBezTo>
                <a:cubicBezTo>
                  <a:pt x="1128" y="983"/>
                  <a:pt x="1140" y="969"/>
                  <a:pt x="1138" y="953"/>
                </a:cubicBezTo>
                <a:lnTo>
                  <a:pt x="1134" y="915"/>
                </a:lnTo>
                <a:cubicBezTo>
                  <a:pt x="1133" y="899"/>
                  <a:pt x="1118" y="887"/>
                  <a:pt x="1102" y="889"/>
                </a:cubicBezTo>
                <a:cubicBezTo>
                  <a:pt x="1086" y="890"/>
                  <a:pt x="1074" y="905"/>
                  <a:pt x="1076" y="921"/>
                </a:cubicBezTo>
                <a:lnTo>
                  <a:pt x="1080" y="958"/>
                </a:lnTo>
                <a:close/>
                <a:moveTo>
                  <a:pt x="1064" y="799"/>
                </a:moveTo>
                <a:cubicBezTo>
                  <a:pt x="1066" y="814"/>
                  <a:pt x="1078" y="825"/>
                  <a:pt x="1093" y="825"/>
                </a:cubicBezTo>
                <a:cubicBezTo>
                  <a:pt x="1094" y="825"/>
                  <a:pt x="1095" y="825"/>
                  <a:pt x="1096" y="825"/>
                </a:cubicBezTo>
                <a:cubicBezTo>
                  <a:pt x="1112" y="823"/>
                  <a:pt x="1124" y="809"/>
                  <a:pt x="1122" y="793"/>
                </a:cubicBezTo>
                <a:lnTo>
                  <a:pt x="1121" y="774"/>
                </a:lnTo>
                <a:cubicBezTo>
                  <a:pt x="1119" y="758"/>
                  <a:pt x="1104" y="746"/>
                  <a:pt x="1088" y="748"/>
                </a:cubicBezTo>
                <a:cubicBezTo>
                  <a:pt x="1072" y="749"/>
                  <a:pt x="1061" y="764"/>
                  <a:pt x="1062" y="780"/>
                </a:cubicBezTo>
                <a:lnTo>
                  <a:pt x="1064" y="799"/>
                </a:lnTo>
                <a:close/>
                <a:moveTo>
                  <a:pt x="631" y="799"/>
                </a:moveTo>
                <a:lnTo>
                  <a:pt x="633" y="780"/>
                </a:lnTo>
                <a:cubicBezTo>
                  <a:pt x="634" y="764"/>
                  <a:pt x="622" y="749"/>
                  <a:pt x="606" y="748"/>
                </a:cubicBezTo>
                <a:cubicBezTo>
                  <a:pt x="590" y="746"/>
                  <a:pt x="576" y="758"/>
                  <a:pt x="574" y="774"/>
                </a:cubicBezTo>
                <a:lnTo>
                  <a:pt x="572" y="793"/>
                </a:lnTo>
                <a:cubicBezTo>
                  <a:pt x="571" y="809"/>
                  <a:pt x="582" y="823"/>
                  <a:pt x="599" y="825"/>
                </a:cubicBezTo>
                <a:cubicBezTo>
                  <a:pt x="600" y="825"/>
                  <a:pt x="601" y="825"/>
                  <a:pt x="602" y="825"/>
                </a:cubicBezTo>
                <a:cubicBezTo>
                  <a:pt x="617" y="825"/>
                  <a:pt x="629" y="814"/>
                  <a:pt x="631" y="799"/>
                </a:cubicBezTo>
                <a:close/>
                <a:moveTo>
                  <a:pt x="615" y="958"/>
                </a:moveTo>
                <a:lnTo>
                  <a:pt x="619" y="921"/>
                </a:lnTo>
                <a:cubicBezTo>
                  <a:pt x="620" y="905"/>
                  <a:pt x="609" y="890"/>
                  <a:pt x="593" y="889"/>
                </a:cubicBezTo>
                <a:cubicBezTo>
                  <a:pt x="577" y="887"/>
                  <a:pt x="562" y="899"/>
                  <a:pt x="560" y="915"/>
                </a:cubicBezTo>
                <a:lnTo>
                  <a:pt x="557" y="953"/>
                </a:lnTo>
                <a:cubicBezTo>
                  <a:pt x="555" y="969"/>
                  <a:pt x="567" y="983"/>
                  <a:pt x="583" y="985"/>
                </a:cubicBezTo>
                <a:cubicBezTo>
                  <a:pt x="584" y="985"/>
                  <a:pt x="585" y="985"/>
                  <a:pt x="586" y="985"/>
                </a:cubicBezTo>
                <a:cubicBezTo>
                  <a:pt x="601" y="985"/>
                  <a:pt x="614" y="973"/>
                  <a:pt x="615" y="958"/>
                </a:cubicBezTo>
                <a:close/>
                <a:moveTo>
                  <a:pt x="536" y="1135"/>
                </a:moveTo>
                <a:cubicBezTo>
                  <a:pt x="535" y="1151"/>
                  <a:pt x="546" y="1165"/>
                  <a:pt x="563" y="1167"/>
                </a:cubicBezTo>
                <a:cubicBezTo>
                  <a:pt x="564" y="1167"/>
                  <a:pt x="565" y="1167"/>
                  <a:pt x="566" y="1167"/>
                </a:cubicBezTo>
                <a:cubicBezTo>
                  <a:pt x="580" y="1167"/>
                  <a:pt x="593" y="1156"/>
                  <a:pt x="595" y="1140"/>
                </a:cubicBezTo>
                <a:lnTo>
                  <a:pt x="600" y="1084"/>
                </a:lnTo>
                <a:cubicBezTo>
                  <a:pt x="602" y="1068"/>
                  <a:pt x="590" y="1054"/>
                  <a:pt x="574" y="1052"/>
                </a:cubicBezTo>
                <a:cubicBezTo>
                  <a:pt x="558" y="1051"/>
                  <a:pt x="543" y="1063"/>
                  <a:pt x="542" y="1079"/>
                </a:cubicBezTo>
                <a:lnTo>
                  <a:pt x="536" y="1135"/>
                </a:lnTo>
                <a:close/>
                <a:moveTo>
                  <a:pt x="30" y="544"/>
                </a:moveTo>
                <a:lnTo>
                  <a:pt x="67" y="544"/>
                </a:lnTo>
                <a:cubicBezTo>
                  <a:pt x="124" y="544"/>
                  <a:pt x="170" y="591"/>
                  <a:pt x="170" y="647"/>
                </a:cubicBezTo>
                <a:lnTo>
                  <a:pt x="170" y="724"/>
                </a:lnTo>
                <a:lnTo>
                  <a:pt x="346" y="724"/>
                </a:lnTo>
                <a:lnTo>
                  <a:pt x="346" y="647"/>
                </a:lnTo>
                <a:cubicBezTo>
                  <a:pt x="346" y="591"/>
                  <a:pt x="392" y="544"/>
                  <a:pt x="449" y="544"/>
                </a:cubicBezTo>
                <a:lnTo>
                  <a:pt x="485" y="544"/>
                </a:lnTo>
                <a:lnTo>
                  <a:pt x="394" y="1129"/>
                </a:lnTo>
                <a:cubicBezTo>
                  <a:pt x="391" y="1145"/>
                  <a:pt x="402" y="1160"/>
                  <a:pt x="418" y="1162"/>
                </a:cubicBezTo>
                <a:cubicBezTo>
                  <a:pt x="420" y="1163"/>
                  <a:pt x="421" y="1163"/>
                  <a:pt x="423" y="1163"/>
                </a:cubicBezTo>
                <a:cubicBezTo>
                  <a:pt x="437" y="1163"/>
                  <a:pt x="449" y="1152"/>
                  <a:pt x="452" y="1138"/>
                </a:cubicBezTo>
                <a:lnTo>
                  <a:pt x="545" y="544"/>
                </a:lnTo>
                <a:lnTo>
                  <a:pt x="701" y="544"/>
                </a:lnTo>
                <a:lnTo>
                  <a:pt x="680" y="1132"/>
                </a:lnTo>
                <a:cubicBezTo>
                  <a:pt x="679" y="1149"/>
                  <a:pt x="692" y="1162"/>
                  <a:pt x="708" y="1163"/>
                </a:cubicBezTo>
                <a:cubicBezTo>
                  <a:pt x="709" y="1163"/>
                  <a:pt x="709" y="1163"/>
                  <a:pt x="709" y="1163"/>
                </a:cubicBezTo>
                <a:cubicBezTo>
                  <a:pt x="725" y="1163"/>
                  <a:pt x="738" y="1150"/>
                  <a:pt x="739" y="1134"/>
                </a:cubicBezTo>
                <a:lnTo>
                  <a:pt x="759" y="544"/>
                </a:lnTo>
                <a:lnTo>
                  <a:pt x="935" y="544"/>
                </a:lnTo>
                <a:lnTo>
                  <a:pt x="956" y="1134"/>
                </a:lnTo>
                <a:cubicBezTo>
                  <a:pt x="957" y="1150"/>
                  <a:pt x="970" y="1163"/>
                  <a:pt x="985" y="1163"/>
                </a:cubicBezTo>
                <a:cubicBezTo>
                  <a:pt x="986" y="1163"/>
                  <a:pt x="986" y="1163"/>
                  <a:pt x="986" y="1163"/>
                </a:cubicBezTo>
                <a:cubicBezTo>
                  <a:pt x="1002" y="1162"/>
                  <a:pt x="1015" y="1149"/>
                  <a:pt x="1015" y="1132"/>
                </a:cubicBezTo>
                <a:lnTo>
                  <a:pt x="994" y="544"/>
                </a:lnTo>
                <a:lnTo>
                  <a:pt x="1150" y="544"/>
                </a:lnTo>
                <a:lnTo>
                  <a:pt x="1243" y="1138"/>
                </a:lnTo>
                <a:cubicBezTo>
                  <a:pt x="1245" y="1152"/>
                  <a:pt x="1258" y="1163"/>
                  <a:pt x="1272" y="1163"/>
                </a:cubicBezTo>
                <a:cubicBezTo>
                  <a:pt x="1273" y="1163"/>
                  <a:pt x="1275" y="1163"/>
                  <a:pt x="1277" y="1162"/>
                </a:cubicBezTo>
                <a:cubicBezTo>
                  <a:pt x="1293" y="1160"/>
                  <a:pt x="1303" y="1145"/>
                  <a:pt x="1301" y="1129"/>
                </a:cubicBezTo>
                <a:lnTo>
                  <a:pt x="1209" y="544"/>
                </a:lnTo>
                <a:lnTo>
                  <a:pt x="1245" y="544"/>
                </a:lnTo>
                <a:cubicBezTo>
                  <a:pt x="1302" y="544"/>
                  <a:pt x="1349" y="591"/>
                  <a:pt x="1349" y="647"/>
                </a:cubicBezTo>
                <a:lnTo>
                  <a:pt x="1349" y="724"/>
                </a:lnTo>
                <a:lnTo>
                  <a:pt x="1525" y="724"/>
                </a:lnTo>
                <a:lnTo>
                  <a:pt x="1525" y="647"/>
                </a:lnTo>
                <a:cubicBezTo>
                  <a:pt x="1525" y="591"/>
                  <a:pt x="1571" y="544"/>
                  <a:pt x="1628" y="544"/>
                </a:cubicBezTo>
                <a:lnTo>
                  <a:pt x="1665" y="544"/>
                </a:lnTo>
                <a:cubicBezTo>
                  <a:pt x="1681" y="544"/>
                  <a:pt x="1694" y="531"/>
                  <a:pt x="1694" y="515"/>
                </a:cubicBezTo>
                <a:cubicBezTo>
                  <a:pt x="1694" y="499"/>
                  <a:pt x="1681" y="486"/>
                  <a:pt x="1665" y="486"/>
                </a:cubicBezTo>
                <a:lnTo>
                  <a:pt x="1628" y="486"/>
                </a:lnTo>
                <a:cubicBezTo>
                  <a:pt x="1539" y="486"/>
                  <a:pt x="1466" y="558"/>
                  <a:pt x="1466" y="647"/>
                </a:cubicBezTo>
                <a:lnTo>
                  <a:pt x="1466" y="665"/>
                </a:lnTo>
                <a:lnTo>
                  <a:pt x="1407" y="665"/>
                </a:lnTo>
                <a:lnTo>
                  <a:pt x="1407" y="647"/>
                </a:lnTo>
                <a:cubicBezTo>
                  <a:pt x="1407" y="558"/>
                  <a:pt x="1335" y="486"/>
                  <a:pt x="1245" y="486"/>
                </a:cubicBezTo>
                <a:lnTo>
                  <a:pt x="449" y="486"/>
                </a:lnTo>
                <a:cubicBezTo>
                  <a:pt x="360" y="486"/>
                  <a:pt x="287" y="558"/>
                  <a:pt x="287" y="647"/>
                </a:cubicBezTo>
                <a:lnTo>
                  <a:pt x="287" y="665"/>
                </a:lnTo>
                <a:lnTo>
                  <a:pt x="228" y="665"/>
                </a:lnTo>
                <a:lnTo>
                  <a:pt x="228" y="647"/>
                </a:lnTo>
                <a:cubicBezTo>
                  <a:pt x="228" y="558"/>
                  <a:pt x="156" y="486"/>
                  <a:pt x="67" y="486"/>
                </a:cubicBezTo>
                <a:lnTo>
                  <a:pt x="29" y="486"/>
                </a:lnTo>
                <a:cubicBezTo>
                  <a:pt x="13" y="486"/>
                  <a:pt x="0" y="499"/>
                  <a:pt x="0" y="515"/>
                </a:cubicBezTo>
                <a:cubicBezTo>
                  <a:pt x="0" y="531"/>
                  <a:pt x="13" y="544"/>
                  <a:pt x="30" y="544"/>
                </a:cubicBezTo>
                <a:close/>
                <a:moveTo>
                  <a:pt x="1117" y="344"/>
                </a:moveTo>
                <a:lnTo>
                  <a:pt x="987" y="344"/>
                </a:lnTo>
                <a:lnTo>
                  <a:pt x="978" y="58"/>
                </a:lnTo>
                <a:lnTo>
                  <a:pt x="1076" y="58"/>
                </a:lnTo>
                <a:lnTo>
                  <a:pt x="1117" y="344"/>
                </a:lnTo>
                <a:close/>
                <a:moveTo>
                  <a:pt x="928" y="344"/>
                </a:moveTo>
                <a:lnTo>
                  <a:pt x="767" y="344"/>
                </a:lnTo>
                <a:lnTo>
                  <a:pt x="776" y="58"/>
                </a:lnTo>
                <a:lnTo>
                  <a:pt x="919" y="58"/>
                </a:lnTo>
                <a:lnTo>
                  <a:pt x="928" y="344"/>
                </a:lnTo>
                <a:close/>
                <a:moveTo>
                  <a:pt x="717" y="58"/>
                </a:moveTo>
                <a:lnTo>
                  <a:pt x="708" y="345"/>
                </a:lnTo>
                <a:lnTo>
                  <a:pt x="578" y="345"/>
                </a:lnTo>
                <a:lnTo>
                  <a:pt x="619" y="58"/>
                </a:lnTo>
                <a:lnTo>
                  <a:pt x="717" y="58"/>
                </a:lnTo>
                <a:close/>
                <a:moveTo>
                  <a:pt x="1665" y="345"/>
                </a:moveTo>
                <a:lnTo>
                  <a:pt x="1176" y="345"/>
                </a:lnTo>
                <a:lnTo>
                  <a:pt x="1135" y="58"/>
                </a:lnTo>
                <a:lnTo>
                  <a:pt x="1205" y="58"/>
                </a:lnTo>
                <a:cubicBezTo>
                  <a:pt x="1243" y="58"/>
                  <a:pt x="1274" y="89"/>
                  <a:pt x="1274" y="128"/>
                </a:cubicBezTo>
                <a:lnTo>
                  <a:pt x="1274" y="162"/>
                </a:lnTo>
                <a:cubicBezTo>
                  <a:pt x="1274" y="178"/>
                  <a:pt x="1287" y="191"/>
                  <a:pt x="1303" y="191"/>
                </a:cubicBezTo>
                <a:cubicBezTo>
                  <a:pt x="1320" y="191"/>
                  <a:pt x="1333" y="178"/>
                  <a:pt x="1333" y="162"/>
                </a:cubicBezTo>
                <a:lnTo>
                  <a:pt x="1333" y="128"/>
                </a:lnTo>
                <a:cubicBezTo>
                  <a:pt x="1333" y="57"/>
                  <a:pt x="1275" y="0"/>
                  <a:pt x="1205" y="0"/>
                </a:cubicBezTo>
                <a:lnTo>
                  <a:pt x="487" y="0"/>
                </a:lnTo>
                <a:cubicBezTo>
                  <a:pt x="416" y="0"/>
                  <a:pt x="359" y="57"/>
                  <a:pt x="359" y="128"/>
                </a:cubicBezTo>
                <a:lnTo>
                  <a:pt x="359" y="162"/>
                </a:lnTo>
                <a:cubicBezTo>
                  <a:pt x="359" y="178"/>
                  <a:pt x="372" y="191"/>
                  <a:pt x="388" y="191"/>
                </a:cubicBezTo>
                <a:cubicBezTo>
                  <a:pt x="404" y="191"/>
                  <a:pt x="417" y="178"/>
                  <a:pt x="418" y="162"/>
                </a:cubicBezTo>
                <a:lnTo>
                  <a:pt x="418" y="128"/>
                </a:lnTo>
                <a:cubicBezTo>
                  <a:pt x="418" y="89"/>
                  <a:pt x="449" y="58"/>
                  <a:pt x="487" y="58"/>
                </a:cubicBezTo>
                <a:lnTo>
                  <a:pt x="560" y="58"/>
                </a:lnTo>
                <a:lnTo>
                  <a:pt x="518" y="345"/>
                </a:lnTo>
                <a:lnTo>
                  <a:pt x="30" y="345"/>
                </a:lnTo>
                <a:cubicBezTo>
                  <a:pt x="13" y="345"/>
                  <a:pt x="0" y="358"/>
                  <a:pt x="0" y="374"/>
                </a:cubicBezTo>
                <a:cubicBezTo>
                  <a:pt x="0" y="390"/>
                  <a:pt x="13" y="403"/>
                  <a:pt x="30" y="403"/>
                </a:cubicBezTo>
                <a:lnTo>
                  <a:pt x="1665" y="403"/>
                </a:lnTo>
                <a:cubicBezTo>
                  <a:pt x="1681" y="403"/>
                  <a:pt x="1695" y="390"/>
                  <a:pt x="1695" y="374"/>
                </a:cubicBezTo>
                <a:cubicBezTo>
                  <a:pt x="1695" y="358"/>
                  <a:pt x="1681" y="345"/>
                  <a:pt x="1665" y="345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1" name="Google Shape;751;p114"/>
          <p:cNvSpPr/>
          <p:nvPr/>
        </p:nvSpPr>
        <p:spPr>
          <a:xfrm>
            <a:off x="8859511" y="1173550"/>
            <a:ext cx="492125" cy="266700"/>
          </a:xfrm>
          <a:custGeom>
            <a:rect b="b" l="l" r="r" t="t"/>
            <a:pathLst>
              <a:path extrusionOk="0" h="740" w="1366">
                <a:moveTo>
                  <a:pt x="805" y="248"/>
                </a:moveTo>
                <a:cubicBezTo>
                  <a:pt x="772" y="215"/>
                  <a:pt x="729" y="197"/>
                  <a:pt x="683" y="197"/>
                </a:cubicBezTo>
                <a:lnTo>
                  <a:pt x="683" y="197"/>
                </a:lnTo>
                <a:cubicBezTo>
                  <a:pt x="659" y="197"/>
                  <a:pt x="636" y="202"/>
                  <a:pt x="614" y="212"/>
                </a:cubicBezTo>
                <a:lnTo>
                  <a:pt x="639" y="268"/>
                </a:lnTo>
                <a:cubicBezTo>
                  <a:pt x="653" y="262"/>
                  <a:pt x="668" y="259"/>
                  <a:pt x="683" y="259"/>
                </a:cubicBezTo>
                <a:lnTo>
                  <a:pt x="683" y="259"/>
                </a:lnTo>
                <a:cubicBezTo>
                  <a:pt x="712" y="259"/>
                  <a:pt x="740" y="271"/>
                  <a:pt x="761" y="292"/>
                </a:cubicBezTo>
                <a:cubicBezTo>
                  <a:pt x="781" y="312"/>
                  <a:pt x="793" y="340"/>
                  <a:pt x="793" y="369"/>
                </a:cubicBezTo>
                <a:cubicBezTo>
                  <a:pt x="793" y="430"/>
                  <a:pt x="744" y="479"/>
                  <a:pt x="683" y="479"/>
                </a:cubicBezTo>
                <a:cubicBezTo>
                  <a:pt x="622" y="479"/>
                  <a:pt x="573" y="430"/>
                  <a:pt x="573" y="369"/>
                </a:cubicBezTo>
                <a:cubicBezTo>
                  <a:pt x="573" y="345"/>
                  <a:pt x="580" y="323"/>
                  <a:pt x="595" y="303"/>
                </a:cubicBezTo>
                <a:lnTo>
                  <a:pt x="545" y="266"/>
                </a:lnTo>
                <a:cubicBezTo>
                  <a:pt x="523" y="296"/>
                  <a:pt x="511" y="332"/>
                  <a:pt x="511" y="369"/>
                </a:cubicBezTo>
                <a:cubicBezTo>
                  <a:pt x="511" y="464"/>
                  <a:pt x="588" y="541"/>
                  <a:pt x="683" y="541"/>
                </a:cubicBezTo>
                <a:cubicBezTo>
                  <a:pt x="778" y="541"/>
                  <a:pt x="855" y="464"/>
                  <a:pt x="855" y="369"/>
                </a:cubicBezTo>
                <a:cubicBezTo>
                  <a:pt x="855" y="323"/>
                  <a:pt x="837" y="280"/>
                  <a:pt x="805" y="248"/>
                </a:cubicBezTo>
                <a:close/>
                <a:moveTo>
                  <a:pt x="965" y="608"/>
                </a:moveTo>
                <a:cubicBezTo>
                  <a:pt x="1020" y="543"/>
                  <a:pt x="1053" y="460"/>
                  <a:pt x="1053" y="369"/>
                </a:cubicBezTo>
                <a:cubicBezTo>
                  <a:pt x="1053" y="279"/>
                  <a:pt x="1020" y="196"/>
                  <a:pt x="966" y="132"/>
                </a:cubicBezTo>
                <a:cubicBezTo>
                  <a:pt x="1125" y="208"/>
                  <a:pt x="1245" y="323"/>
                  <a:pt x="1290" y="369"/>
                </a:cubicBezTo>
                <a:cubicBezTo>
                  <a:pt x="1245" y="416"/>
                  <a:pt x="1124" y="532"/>
                  <a:pt x="965" y="608"/>
                </a:cubicBezTo>
                <a:close/>
                <a:moveTo>
                  <a:pt x="313" y="369"/>
                </a:moveTo>
                <a:cubicBezTo>
                  <a:pt x="313" y="461"/>
                  <a:pt x="347" y="545"/>
                  <a:pt x="402" y="609"/>
                </a:cubicBezTo>
                <a:cubicBezTo>
                  <a:pt x="242" y="534"/>
                  <a:pt x="120" y="416"/>
                  <a:pt x="76" y="369"/>
                </a:cubicBezTo>
                <a:cubicBezTo>
                  <a:pt x="120" y="323"/>
                  <a:pt x="241" y="205"/>
                  <a:pt x="402" y="129"/>
                </a:cubicBezTo>
                <a:cubicBezTo>
                  <a:pt x="347" y="194"/>
                  <a:pt x="313" y="278"/>
                  <a:pt x="313" y="369"/>
                </a:cubicBezTo>
                <a:close/>
                <a:moveTo>
                  <a:pt x="715" y="675"/>
                </a:moveTo>
                <a:cubicBezTo>
                  <a:pt x="704" y="676"/>
                  <a:pt x="693" y="677"/>
                  <a:pt x="682" y="677"/>
                </a:cubicBezTo>
                <a:cubicBezTo>
                  <a:pt x="513" y="676"/>
                  <a:pt x="375" y="538"/>
                  <a:pt x="375" y="369"/>
                </a:cubicBezTo>
                <a:cubicBezTo>
                  <a:pt x="375" y="199"/>
                  <a:pt x="513" y="62"/>
                  <a:pt x="682" y="62"/>
                </a:cubicBezTo>
                <a:cubicBezTo>
                  <a:pt x="693" y="62"/>
                  <a:pt x="704" y="63"/>
                  <a:pt x="715" y="63"/>
                </a:cubicBezTo>
                <a:cubicBezTo>
                  <a:pt x="869" y="79"/>
                  <a:pt x="990" y="210"/>
                  <a:pt x="990" y="369"/>
                </a:cubicBezTo>
                <a:cubicBezTo>
                  <a:pt x="990" y="527"/>
                  <a:pt x="869" y="659"/>
                  <a:pt x="715" y="675"/>
                </a:cubicBezTo>
                <a:close/>
                <a:moveTo>
                  <a:pt x="723" y="2"/>
                </a:moveTo>
                <a:cubicBezTo>
                  <a:pt x="710" y="1"/>
                  <a:pt x="697" y="0"/>
                  <a:pt x="683" y="0"/>
                </a:cubicBezTo>
                <a:lnTo>
                  <a:pt x="682" y="0"/>
                </a:lnTo>
                <a:cubicBezTo>
                  <a:pt x="681" y="0"/>
                  <a:pt x="681" y="0"/>
                  <a:pt x="681" y="0"/>
                </a:cubicBezTo>
                <a:cubicBezTo>
                  <a:pt x="673" y="0"/>
                  <a:pt x="666" y="1"/>
                  <a:pt x="658" y="1"/>
                </a:cubicBezTo>
                <a:cubicBezTo>
                  <a:pt x="653" y="1"/>
                  <a:pt x="649" y="1"/>
                  <a:pt x="645" y="2"/>
                </a:cubicBezTo>
                <a:cubicBezTo>
                  <a:pt x="291" y="23"/>
                  <a:pt x="22" y="336"/>
                  <a:pt x="10" y="349"/>
                </a:cubicBezTo>
                <a:cubicBezTo>
                  <a:pt x="0" y="361"/>
                  <a:pt x="0" y="378"/>
                  <a:pt x="10" y="389"/>
                </a:cubicBezTo>
                <a:cubicBezTo>
                  <a:pt x="22" y="403"/>
                  <a:pt x="292" y="716"/>
                  <a:pt x="645" y="737"/>
                </a:cubicBezTo>
                <a:cubicBezTo>
                  <a:pt x="649" y="738"/>
                  <a:pt x="653" y="737"/>
                  <a:pt x="658" y="738"/>
                </a:cubicBezTo>
                <a:cubicBezTo>
                  <a:pt x="666" y="738"/>
                  <a:pt x="673" y="739"/>
                  <a:pt x="681" y="739"/>
                </a:cubicBezTo>
                <a:lnTo>
                  <a:pt x="682" y="739"/>
                </a:lnTo>
                <a:lnTo>
                  <a:pt x="683" y="739"/>
                </a:lnTo>
                <a:cubicBezTo>
                  <a:pt x="696" y="739"/>
                  <a:pt x="708" y="738"/>
                  <a:pt x="721" y="737"/>
                </a:cubicBezTo>
                <a:cubicBezTo>
                  <a:pt x="748" y="735"/>
                  <a:pt x="775" y="733"/>
                  <a:pt x="802" y="727"/>
                </a:cubicBezTo>
                <a:cubicBezTo>
                  <a:pt x="1114" y="668"/>
                  <a:pt x="1346" y="401"/>
                  <a:pt x="1355" y="390"/>
                </a:cubicBezTo>
                <a:cubicBezTo>
                  <a:pt x="1365" y="378"/>
                  <a:pt x="1365" y="361"/>
                  <a:pt x="1355" y="349"/>
                </a:cubicBezTo>
                <a:cubicBezTo>
                  <a:pt x="1344" y="335"/>
                  <a:pt x="1074" y="26"/>
                  <a:pt x="723" y="2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2" name="Google Shape;752;p114"/>
          <p:cNvSpPr/>
          <p:nvPr/>
        </p:nvSpPr>
        <p:spPr>
          <a:xfrm>
            <a:off x="5585341" y="1971110"/>
            <a:ext cx="457200" cy="468312"/>
          </a:xfrm>
          <a:custGeom>
            <a:rect b="b" l="l" r="r" t="t"/>
            <a:pathLst>
              <a:path extrusionOk="0" h="1300" w="1271">
                <a:moveTo>
                  <a:pt x="249" y="318"/>
                </a:moveTo>
                <a:cubicBezTo>
                  <a:pt x="274" y="344"/>
                  <a:pt x="319" y="344"/>
                  <a:pt x="345" y="318"/>
                </a:cubicBezTo>
                <a:cubicBezTo>
                  <a:pt x="357" y="306"/>
                  <a:pt x="364" y="289"/>
                  <a:pt x="364" y="271"/>
                </a:cubicBezTo>
                <a:cubicBezTo>
                  <a:pt x="364" y="252"/>
                  <a:pt x="357" y="235"/>
                  <a:pt x="345" y="223"/>
                </a:cubicBezTo>
                <a:cubicBezTo>
                  <a:pt x="332" y="210"/>
                  <a:pt x="315" y="203"/>
                  <a:pt x="297" y="203"/>
                </a:cubicBezTo>
                <a:cubicBezTo>
                  <a:pt x="279" y="203"/>
                  <a:pt x="262" y="210"/>
                  <a:pt x="249" y="223"/>
                </a:cubicBezTo>
                <a:cubicBezTo>
                  <a:pt x="236" y="235"/>
                  <a:pt x="229" y="252"/>
                  <a:pt x="229" y="271"/>
                </a:cubicBezTo>
                <a:cubicBezTo>
                  <a:pt x="229" y="289"/>
                  <a:pt x="236" y="306"/>
                  <a:pt x="249" y="318"/>
                </a:cubicBezTo>
                <a:close/>
                <a:moveTo>
                  <a:pt x="167" y="271"/>
                </a:moveTo>
                <a:cubicBezTo>
                  <a:pt x="167" y="236"/>
                  <a:pt x="180" y="203"/>
                  <a:pt x="205" y="179"/>
                </a:cubicBezTo>
                <a:cubicBezTo>
                  <a:pt x="229" y="154"/>
                  <a:pt x="262" y="141"/>
                  <a:pt x="297" y="141"/>
                </a:cubicBezTo>
                <a:cubicBezTo>
                  <a:pt x="331" y="141"/>
                  <a:pt x="364" y="154"/>
                  <a:pt x="389" y="179"/>
                </a:cubicBezTo>
                <a:cubicBezTo>
                  <a:pt x="413" y="203"/>
                  <a:pt x="427" y="236"/>
                  <a:pt x="427" y="271"/>
                </a:cubicBezTo>
                <a:cubicBezTo>
                  <a:pt x="427" y="305"/>
                  <a:pt x="413" y="338"/>
                  <a:pt x="389" y="362"/>
                </a:cubicBezTo>
                <a:cubicBezTo>
                  <a:pt x="364" y="387"/>
                  <a:pt x="331" y="400"/>
                  <a:pt x="297" y="400"/>
                </a:cubicBezTo>
                <a:cubicBezTo>
                  <a:pt x="262" y="400"/>
                  <a:pt x="229" y="387"/>
                  <a:pt x="205" y="362"/>
                </a:cubicBezTo>
                <a:cubicBezTo>
                  <a:pt x="180" y="338"/>
                  <a:pt x="167" y="305"/>
                  <a:pt x="167" y="271"/>
                </a:cubicBezTo>
                <a:close/>
                <a:moveTo>
                  <a:pt x="297" y="479"/>
                </a:moveTo>
                <a:cubicBezTo>
                  <a:pt x="331" y="479"/>
                  <a:pt x="365" y="471"/>
                  <a:pt x="394" y="455"/>
                </a:cubicBezTo>
                <a:cubicBezTo>
                  <a:pt x="407" y="449"/>
                  <a:pt x="422" y="451"/>
                  <a:pt x="431" y="461"/>
                </a:cubicBezTo>
                <a:lnTo>
                  <a:pt x="858" y="907"/>
                </a:lnTo>
                <a:cubicBezTo>
                  <a:pt x="869" y="919"/>
                  <a:pt x="869" y="938"/>
                  <a:pt x="857" y="950"/>
                </a:cubicBezTo>
                <a:lnTo>
                  <a:pt x="779" y="1028"/>
                </a:lnTo>
                <a:lnTo>
                  <a:pt x="815" y="1064"/>
                </a:lnTo>
                <a:lnTo>
                  <a:pt x="893" y="986"/>
                </a:lnTo>
                <a:cubicBezTo>
                  <a:pt x="905" y="974"/>
                  <a:pt x="925" y="974"/>
                  <a:pt x="937" y="986"/>
                </a:cubicBezTo>
                <a:lnTo>
                  <a:pt x="1017" y="1066"/>
                </a:lnTo>
                <a:cubicBezTo>
                  <a:pt x="1029" y="1078"/>
                  <a:pt x="1029" y="1098"/>
                  <a:pt x="1017" y="1110"/>
                </a:cubicBezTo>
                <a:lnTo>
                  <a:pt x="939" y="1188"/>
                </a:lnTo>
                <a:lnTo>
                  <a:pt x="975" y="1224"/>
                </a:lnTo>
                <a:lnTo>
                  <a:pt x="1053" y="1146"/>
                </a:lnTo>
                <a:cubicBezTo>
                  <a:pt x="1058" y="1140"/>
                  <a:pt x="1066" y="1137"/>
                  <a:pt x="1075" y="1137"/>
                </a:cubicBezTo>
                <a:lnTo>
                  <a:pt x="1075" y="1137"/>
                </a:lnTo>
                <a:cubicBezTo>
                  <a:pt x="1083" y="1137"/>
                  <a:pt x="1091" y="1140"/>
                  <a:pt x="1097" y="1146"/>
                </a:cubicBezTo>
                <a:lnTo>
                  <a:pt x="1130" y="1181"/>
                </a:lnTo>
                <a:cubicBezTo>
                  <a:pt x="1145" y="1196"/>
                  <a:pt x="1171" y="1197"/>
                  <a:pt x="1186" y="1182"/>
                </a:cubicBezTo>
                <a:cubicBezTo>
                  <a:pt x="1202" y="1166"/>
                  <a:pt x="1202" y="1142"/>
                  <a:pt x="1187" y="1126"/>
                </a:cubicBezTo>
                <a:lnTo>
                  <a:pt x="486" y="404"/>
                </a:lnTo>
                <a:cubicBezTo>
                  <a:pt x="477" y="395"/>
                  <a:pt x="475" y="380"/>
                  <a:pt x="481" y="368"/>
                </a:cubicBezTo>
                <a:cubicBezTo>
                  <a:pt x="524" y="287"/>
                  <a:pt x="510" y="188"/>
                  <a:pt x="444" y="123"/>
                </a:cubicBezTo>
                <a:cubicBezTo>
                  <a:pt x="405" y="83"/>
                  <a:pt x="353" y="62"/>
                  <a:pt x="297" y="62"/>
                </a:cubicBezTo>
                <a:cubicBezTo>
                  <a:pt x="242" y="62"/>
                  <a:pt x="188" y="83"/>
                  <a:pt x="149" y="123"/>
                </a:cubicBezTo>
                <a:cubicBezTo>
                  <a:pt x="68" y="204"/>
                  <a:pt x="68" y="337"/>
                  <a:pt x="149" y="418"/>
                </a:cubicBezTo>
                <a:cubicBezTo>
                  <a:pt x="188" y="458"/>
                  <a:pt x="241" y="479"/>
                  <a:pt x="297" y="479"/>
                </a:cubicBezTo>
                <a:close/>
                <a:moveTo>
                  <a:pt x="297" y="0"/>
                </a:moveTo>
                <a:cubicBezTo>
                  <a:pt x="369" y="0"/>
                  <a:pt x="437" y="28"/>
                  <a:pt x="488" y="79"/>
                </a:cubicBezTo>
                <a:cubicBezTo>
                  <a:pt x="568" y="158"/>
                  <a:pt x="589" y="275"/>
                  <a:pt x="546" y="377"/>
                </a:cubicBezTo>
                <a:lnTo>
                  <a:pt x="1231" y="1083"/>
                </a:lnTo>
                <a:cubicBezTo>
                  <a:pt x="1270" y="1122"/>
                  <a:pt x="1269" y="1186"/>
                  <a:pt x="1230" y="1225"/>
                </a:cubicBezTo>
                <a:cubicBezTo>
                  <a:pt x="1192" y="1264"/>
                  <a:pt x="1124" y="1264"/>
                  <a:pt x="1086" y="1224"/>
                </a:cubicBezTo>
                <a:lnTo>
                  <a:pt x="1074" y="1212"/>
                </a:lnTo>
                <a:lnTo>
                  <a:pt x="997" y="1290"/>
                </a:lnTo>
                <a:cubicBezTo>
                  <a:pt x="991" y="1295"/>
                  <a:pt x="983" y="1299"/>
                  <a:pt x="975" y="1299"/>
                </a:cubicBezTo>
                <a:cubicBezTo>
                  <a:pt x="967" y="1299"/>
                  <a:pt x="959" y="1295"/>
                  <a:pt x="953" y="1290"/>
                </a:cubicBezTo>
                <a:lnTo>
                  <a:pt x="873" y="1210"/>
                </a:lnTo>
                <a:cubicBezTo>
                  <a:pt x="861" y="1198"/>
                  <a:pt x="861" y="1178"/>
                  <a:pt x="873" y="1166"/>
                </a:cubicBezTo>
                <a:lnTo>
                  <a:pt x="951" y="1088"/>
                </a:lnTo>
                <a:lnTo>
                  <a:pt x="915" y="1052"/>
                </a:lnTo>
                <a:lnTo>
                  <a:pt x="837" y="1130"/>
                </a:lnTo>
                <a:cubicBezTo>
                  <a:pt x="825" y="1142"/>
                  <a:pt x="805" y="1142"/>
                  <a:pt x="793" y="1130"/>
                </a:cubicBezTo>
                <a:lnTo>
                  <a:pt x="714" y="1050"/>
                </a:lnTo>
                <a:cubicBezTo>
                  <a:pt x="708" y="1044"/>
                  <a:pt x="704" y="1036"/>
                  <a:pt x="704" y="1028"/>
                </a:cubicBezTo>
                <a:cubicBezTo>
                  <a:pt x="704" y="1020"/>
                  <a:pt x="708" y="1012"/>
                  <a:pt x="714" y="1006"/>
                </a:cubicBezTo>
                <a:lnTo>
                  <a:pt x="792" y="928"/>
                </a:lnTo>
                <a:lnTo>
                  <a:pt x="402" y="520"/>
                </a:lnTo>
                <a:cubicBezTo>
                  <a:pt x="369" y="534"/>
                  <a:pt x="333" y="541"/>
                  <a:pt x="297" y="541"/>
                </a:cubicBezTo>
                <a:cubicBezTo>
                  <a:pt x="224" y="541"/>
                  <a:pt x="156" y="513"/>
                  <a:pt x="105" y="462"/>
                </a:cubicBezTo>
                <a:cubicBezTo>
                  <a:pt x="0" y="356"/>
                  <a:pt x="0" y="185"/>
                  <a:pt x="105" y="79"/>
                </a:cubicBezTo>
                <a:cubicBezTo>
                  <a:pt x="156" y="28"/>
                  <a:pt x="224" y="0"/>
                  <a:pt x="297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14"/>
          <p:cNvSpPr/>
          <p:nvPr/>
        </p:nvSpPr>
        <p:spPr>
          <a:xfrm>
            <a:off x="7775210" y="1998097"/>
            <a:ext cx="476250" cy="414338"/>
          </a:xfrm>
          <a:custGeom>
            <a:rect b="b" l="l" r="r" t="t"/>
            <a:pathLst>
              <a:path extrusionOk="0" h="1153" w="1324">
                <a:moveTo>
                  <a:pt x="0" y="927"/>
                </a:moveTo>
                <a:lnTo>
                  <a:pt x="0" y="989"/>
                </a:lnTo>
                <a:lnTo>
                  <a:pt x="224" y="989"/>
                </a:lnTo>
                <a:cubicBezTo>
                  <a:pt x="351" y="989"/>
                  <a:pt x="419" y="973"/>
                  <a:pt x="485" y="879"/>
                </a:cubicBezTo>
                <a:lnTo>
                  <a:pt x="435" y="843"/>
                </a:lnTo>
                <a:cubicBezTo>
                  <a:pt x="383" y="915"/>
                  <a:pt x="339" y="927"/>
                  <a:pt x="224" y="927"/>
                </a:cubicBezTo>
                <a:lnTo>
                  <a:pt x="0" y="927"/>
                </a:lnTo>
                <a:close/>
                <a:moveTo>
                  <a:pt x="0" y="758"/>
                </a:moveTo>
                <a:lnTo>
                  <a:pt x="0" y="820"/>
                </a:lnTo>
                <a:lnTo>
                  <a:pt x="224" y="820"/>
                </a:lnTo>
                <a:cubicBezTo>
                  <a:pt x="289" y="820"/>
                  <a:pt x="341" y="788"/>
                  <a:pt x="378" y="726"/>
                </a:cubicBezTo>
                <a:lnTo>
                  <a:pt x="387" y="701"/>
                </a:lnTo>
                <a:lnTo>
                  <a:pt x="329" y="681"/>
                </a:lnTo>
                <a:lnTo>
                  <a:pt x="323" y="697"/>
                </a:lnTo>
                <a:cubicBezTo>
                  <a:pt x="297" y="738"/>
                  <a:pt x="266" y="758"/>
                  <a:pt x="224" y="758"/>
                </a:cubicBezTo>
                <a:lnTo>
                  <a:pt x="0" y="758"/>
                </a:lnTo>
                <a:close/>
                <a:moveTo>
                  <a:pt x="535" y="343"/>
                </a:moveTo>
                <a:cubicBezTo>
                  <a:pt x="456" y="213"/>
                  <a:pt x="372" y="165"/>
                  <a:pt x="224" y="165"/>
                </a:cubicBezTo>
                <a:lnTo>
                  <a:pt x="0" y="165"/>
                </a:lnTo>
                <a:lnTo>
                  <a:pt x="0" y="227"/>
                </a:lnTo>
                <a:lnTo>
                  <a:pt x="224" y="227"/>
                </a:lnTo>
                <a:cubicBezTo>
                  <a:pt x="349" y="227"/>
                  <a:pt x="415" y="265"/>
                  <a:pt x="482" y="375"/>
                </a:cubicBezTo>
                <a:lnTo>
                  <a:pt x="696" y="730"/>
                </a:lnTo>
                <a:cubicBezTo>
                  <a:pt x="738" y="791"/>
                  <a:pt x="787" y="820"/>
                  <a:pt x="851" y="820"/>
                </a:cubicBezTo>
                <a:lnTo>
                  <a:pt x="990" y="820"/>
                </a:lnTo>
                <a:lnTo>
                  <a:pt x="990" y="717"/>
                </a:lnTo>
                <a:lnTo>
                  <a:pt x="1215" y="878"/>
                </a:lnTo>
                <a:lnTo>
                  <a:pt x="990" y="1034"/>
                </a:lnTo>
                <a:lnTo>
                  <a:pt x="990" y="927"/>
                </a:lnTo>
                <a:lnTo>
                  <a:pt x="851" y="927"/>
                </a:lnTo>
                <a:cubicBezTo>
                  <a:pt x="737" y="927"/>
                  <a:pt x="655" y="882"/>
                  <a:pt x="592" y="788"/>
                </a:cubicBezTo>
                <a:lnTo>
                  <a:pt x="380" y="443"/>
                </a:lnTo>
                <a:cubicBezTo>
                  <a:pt x="346" y="387"/>
                  <a:pt x="300" y="363"/>
                  <a:pt x="224" y="363"/>
                </a:cubicBezTo>
                <a:lnTo>
                  <a:pt x="0" y="363"/>
                </a:lnTo>
                <a:lnTo>
                  <a:pt x="0" y="425"/>
                </a:lnTo>
                <a:lnTo>
                  <a:pt x="224" y="425"/>
                </a:lnTo>
                <a:cubicBezTo>
                  <a:pt x="278" y="425"/>
                  <a:pt x="304" y="438"/>
                  <a:pt x="327" y="476"/>
                </a:cubicBezTo>
                <a:lnTo>
                  <a:pt x="540" y="821"/>
                </a:lnTo>
                <a:cubicBezTo>
                  <a:pt x="614" y="934"/>
                  <a:pt x="716" y="989"/>
                  <a:pt x="851" y="989"/>
                </a:cubicBezTo>
                <a:lnTo>
                  <a:pt x="928" y="989"/>
                </a:lnTo>
                <a:lnTo>
                  <a:pt x="928" y="1152"/>
                </a:lnTo>
                <a:lnTo>
                  <a:pt x="1323" y="879"/>
                </a:lnTo>
                <a:lnTo>
                  <a:pt x="928" y="596"/>
                </a:lnTo>
                <a:lnTo>
                  <a:pt x="928" y="758"/>
                </a:lnTo>
                <a:lnTo>
                  <a:pt x="851" y="758"/>
                </a:lnTo>
                <a:cubicBezTo>
                  <a:pt x="819" y="758"/>
                  <a:pt x="785" y="750"/>
                  <a:pt x="748" y="696"/>
                </a:cubicBezTo>
                <a:lnTo>
                  <a:pt x="535" y="343"/>
                </a:lnTo>
                <a:close/>
                <a:moveTo>
                  <a:pt x="928" y="557"/>
                </a:moveTo>
                <a:lnTo>
                  <a:pt x="1318" y="287"/>
                </a:lnTo>
                <a:lnTo>
                  <a:pt x="928" y="0"/>
                </a:lnTo>
                <a:lnTo>
                  <a:pt x="928" y="165"/>
                </a:lnTo>
                <a:lnTo>
                  <a:pt x="851" y="165"/>
                </a:lnTo>
                <a:cubicBezTo>
                  <a:pt x="718" y="165"/>
                  <a:pt x="648" y="217"/>
                  <a:pt x="593" y="274"/>
                </a:cubicBezTo>
                <a:lnTo>
                  <a:pt x="638" y="317"/>
                </a:lnTo>
                <a:cubicBezTo>
                  <a:pt x="692" y="262"/>
                  <a:pt x="746" y="227"/>
                  <a:pt x="851" y="227"/>
                </a:cubicBezTo>
                <a:lnTo>
                  <a:pt x="990" y="227"/>
                </a:lnTo>
                <a:lnTo>
                  <a:pt x="990" y="123"/>
                </a:lnTo>
                <a:lnTo>
                  <a:pt x="1211" y="286"/>
                </a:lnTo>
                <a:lnTo>
                  <a:pt x="990" y="439"/>
                </a:lnTo>
                <a:lnTo>
                  <a:pt x="990" y="334"/>
                </a:lnTo>
                <a:lnTo>
                  <a:pt x="851" y="334"/>
                </a:lnTo>
                <a:cubicBezTo>
                  <a:pt x="787" y="334"/>
                  <a:pt x="736" y="388"/>
                  <a:pt x="693" y="437"/>
                </a:cubicBezTo>
                <a:lnTo>
                  <a:pt x="740" y="478"/>
                </a:lnTo>
                <a:cubicBezTo>
                  <a:pt x="777" y="436"/>
                  <a:pt x="815" y="397"/>
                  <a:pt x="851" y="397"/>
                </a:cubicBezTo>
                <a:lnTo>
                  <a:pt x="928" y="397"/>
                </a:lnTo>
                <a:lnTo>
                  <a:pt x="928" y="55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114"/>
          <p:cNvSpPr/>
          <p:nvPr/>
        </p:nvSpPr>
        <p:spPr>
          <a:xfrm>
            <a:off x="8902251" y="1994129"/>
            <a:ext cx="422275" cy="422275"/>
          </a:xfrm>
          <a:custGeom>
            <a:rect b="b" l="l" r="r" t="t"/>
            <a:pathLst>
              <a:path extrusionOk="0" h="1173" w="1174">
                <a:moveTo>
                  <a:pt x="640" y="981"/>
                </a:moveTo>
                <a:cubicBezTo>
                  <a:pt x="640" y="994"/>
                  <a:pt x="648" y="1005"/>
                  <a:pt x="660" y="1010"/>
                </a:cubicBezTo>
                <a:cubicBezTo>
                  <a:pt x="671" y="1015"/>
                  <a:pt x="685" y="1012"/>
                  <a:pt x="693" y="1003"/>
                </a:cubicBezTo>
                <a:lnTo>
                  <a:pt x="756" y="940"/>
                </a:lnTo>
                <a:lnTo>
                  <a:pt x="988" y="1172"/>
                </a:lnTo>
                <a:lnTo>
                  <a:pt x="1032" y="1129"/>
                </a:lnTo>
                <a:lnTo>
                  <a:pt x="778" y="875"/>
                </a:lnTo>
                <a:cubicBezTo>
                  <a:pt x="766" y="862"/>
                  <a:pt x="746" y="862"/>
                  <a:pt x="734" y="875"/>
                </a:cubicBezTo>
                <a:lnTo>
                  <a:pt x="703" y="906"/>
                </a:lnTo>
                <a:lnTo>
                  <a:pt x="703" y="702"/>
                </a:lnTo>
                <a:lnTo>
                  <a:pt x="907" y="702"/>
                </a:lnTo>
                <a:lnTo>
                  <a:pt x="875" y="734"/>
                </a:lnTo>
                <a:cubicBezTo>
                  <a:pt x="863" y="746"/>
                  <a:pt x="863" y="765"/>
                  <a:pt x="875" y="777"/>
                </a:cubicBezTo>
                <a:lnTo>
                  <a:pt x="1129" y="1031"/>
                </a:lnTo>
                <a:lnTo>
                  <a:pt x="1173" y="987"/>
                </a:lnTo>
                <a:lnTo>
                  <a:pt x="941" y="755"/>
                </a:lnTo>
                <a:lnTo>
                  <a:pt x="1004" y="693"/>
                </a:lnTo>
                <a:cubicBezTo>
                  <a:pt x="1013" y="684"/>
                  <a:pt x="1015" y="671"/>
                  <a:pt x="1011" y="659"/>
                </a:cubicBezTo>
                <a:cubicBezTo>
                  <a:pt x="1006" y="647"/>
                  <a:pt x="995" y="640"/>
                  <a:pt x="982" y="640"/>
                </a:cubicBezTo>
                <a:lnTo>
                  <a:pt x="672" y="640"/>
                </a:lnTo>
                <a:cubicBezTo>
                  <a:pt x="654" y="640"/>
                  <a:pt x="640" y="654"/>
                  <a:pt x="640" y="671"/>
                </a:cubicBezTo>
                <a:lnTo>
                  <a:pt x="640" y="981"/>
                </a:lnTo>
                <a:close/>
                <a:moveTo>
                  <a:pt x="533" y="191"/>
                </a:moveTo>
                <a:cubicBezTo>
                  <a:pt x="533" y="178"/>
                  <a:pt x="526" y="167"/>
                  <a:pt x="514" y="162"/>
                </a:cubicBezTo>
                <a:cubicBezTo>
                  <a:pt x="502" y="158"/>
                  <a:pt x="489" y="160"/>
                  <a:pt x="480" y="169"/>
                </a:cubicBezTo>
                <a:lnTo>
                  <a:pt x="417" y="232"/>
                </a:lnTo>
                <a:lnTo>
                  <a:pt x="185" y="0"/>
                </a:lnTo>
                <a:lnTo>
                  <a:pt x="142" y="44"/>
                </a:lnTo>
                <a:lnTo>
                  <a:pt x="396" y="298"/>
                </a:lnTo>
                <a:cubicBezTo>
                  <a:pt x="408" y="310"/>
                  <a:pt x="427" y="310"/>
                  <a:pt x="439" y="298"/>
                </a:cubicBezTo>
                <a:lnTo>
                  <a:pt x="471" y="266"/>
                </a:lnTo>
                <a:lnTo>
                  <a:pt x="471" y="470"/>
                </a:lnTo>
                <a:lnTo>
                  <a:pt x="267" y="470"/>
                </a:lnTo>
                <a:lnTo>
                  <a:pt x="298" y="439"/>
                </a:lnTo>
                <a:cubicBezTo>
                  <a:pt x="310" y="427"/>
                  <a:pt x="310" y="407"/>
                  <a:pt x="298" y="395"/>
                </a:cubicBezTo>
                <a:lnTo>
                  <a:pt x="44" y="141"/>
                </a:lnTo>
                <a:lnTo>
                  <a:pt x="0" y="185"/>
                </a:lnTo>
                <a:lnTo>
                  <a:pt x="233" y="417"/>
                </a:lnTo>
                <a:lnTo>
                  <a:pt x="170" y="480"/>
                </a:lnTo>
                <a:cubicBezTo>
                  <a:pt x="161" y="488"/>
                  <a:pt x="158" y="502"/>
                  <a:pt x="163" y="513"/>
                </a:cubicBezTo>
                <a:cubicBezTo>
                  <a:pt x="168" y="525"/>
                  <a:pt x="179" y="533"/>
                  <a:pt x="192" y="533"/>
                </a:cubicBezTo>
                <a:lnTo>
                  <a:pt x="502" y="533"/>
                </a:lnTo>
                <a:cubicBezTo>
                  <a:pt x="519" y="533"/>
                  <a:pt x="533" y="519"/>
                  <a:pt x="533" y="501"/>
                </a:cubicBezTo>
                <a:lnTo>
                  <a:pt x="533" y="191"/>
                </a:lnTo>
                <a:close/>
                <a:moveTo>
                  <a:pt x="533" y="671"/>
                </a:moveTo>
                <a:cubicBezTo>
                  <a:pt x="533" y="654"/>
                  <a:pt x="519" y="640"/>
                  <a:pt x="502" y="640"/>
                </a:cubicBezTo>
                <a:lnTo>
                  <a:pt x="192" y="640"/>
                </a:lnTo>
                <a:cubicBezTo>
                  <a:pt x="179" y="640"/>
                  <a:pt x="168" y="647"/>
                  <a:pt x="163" y="659"/>
                </a:cubicBezTo>
                <a:cubicBezTo>
                  <a:pt x="158" y="671"/>
                  <a:pt x="161" y="684"/>
                  <a:pt x="170" y="693"/>
                </a:cubicBezTo>
                <a:lnTo>
                  <a:pt x="233" y="755"/>
                </a:lnTo>
                <a:lnTo>
                  <a:pt x="0" y="987"/>
                </a:lnTo>
                <a:lnTo>
                  <a:pt x="44" y="1031"/>
                </a:lnTo>
                <a:lnTo>
                  <a:pt x="298" y="777"/>
                </a:lnTo>
                <a:cubicBezTo>
                  <a:pt x="310" y="765"/>
                  <a:pt x="310" y="746"/>
                  <a:pt x="298" y="734"/>
                </a:cubicBezTo>
                <a:lnTo>
                  <a:pt x="267" y="702"/>
                </a:lnTo>
                <a:lnTo>
                  <a:pt x="471" y="702"/>
                </a:lnTo>
                <a:lnTo>
                  <a:pt x="471" y="906"/>
                </a:lnTo>
                <a:lnTo>
                  <a:pt x="439" y="875"/>
                </a:lnTo>
                <a:cubicBezTo>
                  <a:pt x="427" y="862"/>
                  <a:pt x="408" y="862"/>
                  <a:pt x="396" y="875"/>
                </a:cubicBezTo>
                <a:lnTo>
                  <a:pt x="142" y="1129"/>
                </a:lnTo>
                <a:lnTo>
                  <a:pt x="185" y="1172"/>
                </a:lnTo>
                <a:lnTo>
                  <a:pt x="417" y="940"/>
                </a:lnTo>
                <a:lnTo>
                  <a:pt x="480" y="1003"/>
                </a:lnTo>
                <a:cubicBezTo>
                  <a:pt x="489" y="1012"/>
                  <a:pt x="502" y="1015"/>
                  <a:pt x="514" y="1010"/>
                </a:cubicBezTo>
                <a:cubicBezTo>
                  <a:pt x="526" y="1005"/>
                  <a:pt x="533" y="994"/>
                  <a:pt x="533" y="981"/>
                </a:cubicBezTo>
                <a:lnTo>
                  <a:pt x="533" y="671"/>
                </a:lnTo>
                <a:close/>
                <a:moveTo>
                  <a:pt x="941" y="417"/>
                </a:moveTo>
                <a:lnTo>
                  <a:pt x="1173" y="185"/>
                </a:lnTo>
                <a:lnTo>
                  <a:pt x="1129" y="141"/>
                </a:lnTo>
                <a:lnTo>
                  <a:pt x="875" y="395"/>
                </a:lnTo>
                <a:cubicBezTo>
                  <a:pt x="863" y="407"/>
                  <a:pt x="863" y="427"/>
                  <a:pt x="875" y="439"/>
                </a:cubicBezTo>
                <a:lnTo>
                  <a:pt x="907" y="470"/>
                </a:lnTo>
                <a:lnTo>
                  <a:pt x="703" y="470"/>
                </a:lnTo>
                <a:lnTo>
                  <a:pt x="703" y="266"/>
                </a:lnTo>
                <a:lnTo>
                  <a:pt x="734" y="298"/>
                </a:lnTo>
                <a:cubicBezTo>
                  <a:pt x="746" y="310"/>
                  <a:pt x="766" y="310"/>
                  <a:pt x="778" y="298"/>
                </a:cubicBezTo>
                <a:lnTo>
                  <a:pt x="1032" y="44"/>
                </a:lnTo>
                <a:lnTo>
                  <a:pt x="988" y="0"/>
                </a:lnTo>
                <a:lnTo>
                  <a:pt x="756" y="232"/>
                </a:lnTo>
                <a:lnTo>
                  <a:pt x="693" y="169"/>
                </a:lnTo>
                <a:cubicBezTo>
                  <a:pt x="685" y="160"/>
                  <a:pt x="671" y="158"/>
                  <a:pt x="660" y="162"/>
                </a:cubicBezTo>
                <a:cubicBezTo>
                  <a:pt x="648" y="167"/>
                  <a:pt x="640" y="178"/>
                  <a:pt x="640" y="191"/>
                </a:cubicBezTo>
                <a:lnTo>
                  <a:pt x="640" y="501"/>
                </a:lnTo>
                <a:cubicBezTo>
                  <a:pt x="640" y="519"/>
                  <a:pt x="654" y="533"/>
                  <a:pt x="671" y="533"/>
                </a:cubicBezTo>
                <a:lnTo>
                  <a:pt x="982" y="533"/>
                </a:lnTo>
                <a:cubicBezTo>
                  <a:pt x="994" y="533"/>
                  <a:pt x="1006" y="525"/>
                  <a:pt x="1011" y="513"/>
                </a:cubicBezTo>
                <a:cubicBezTo>
                  <a:pt x="1015" y="502"/>
                  <a:pt x="1013" y="488"/>
                  <a:pt x="1004" y="480"/>
                </a:cubicBezTo>
                <a:lnTo>
                  <a:pt x="941" y="417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14"/>
          <p:cNvSpPr/>
          <p:nvPr/>
        </p:nvSpPr>
        <p:spPr>
          <a:xfrm>
            <a:off x="9973291" y="1980635"/>
            <a:ext cx="449262" cy="449263"/>
          </a:xfrm>
          <a:custGeom>
            <a:rect b="b" l="l" r="r" t="t"/>
            <a:pathLst>
              <a:path extrusionOk="0" h="1248" w="1249">
                <a:moveTo>
                  <a:pt x="1076" y="993"/>
                </a:moveTo>
                <a:cubicBezTo>
                  <a:pt x="1105" y="993"/>
                  <a:pt x="1129" y="1017"/>
                  <a:pt x="1129" y="1046"/>
                </a:cubicBezTo>
                <a:cubicBezTo>
                  <a:pt x="1129" y="1076"/>
                  <a:pt x="1105" y="1100"/>
                  <a:pt x="1076" y="1100"/>
                </a:cubicBezTo>
                <a:cubicBezTo>
                  <a:pt x="1046" y="1100"/>
                  <a:pt x="1022" y="1076"/>
                  <a:pt x="1022" y="1046"/>
                </a:cubicBezTo>
                <a:cubicBezTo>
                  <a:pt x="1022" y="1017"/>
                  <a:pt x="1046" y="993"/>
                  <a:pt x="1076" y="993"/>
                </a:cubicBezTo>
                <a:close/>
                <a:moveTo>
                  <a:pt x="828" y="843"/>
                </a:moveTo>
                <a:lnTo>
                  <a:pt x="975" y="990"/>
                </a:lnTo>
                <a:cubicBezTo>
                  <a:pt x="966" y="1007"/>
                  <a:pt x="960" y="1026"/>
                  <a:pt x="960" y="1046"/>
                </a:cubicBezTo>
                <a:cubicBezTo>
                  <a:pt x="960" y="1110"/>
                  <a:pt x="1012" y="1162"/>
                  <a:pt x="1076" y="1162"/>
                </a:cubicBezTo>
                <a:cubicBezTo>
                  <a:pt x="1139" y="1162"/>
                  <a:pt x="1191" y="1110"/>
                  <a:pt x="1191" y="1046"/>
                </a:cubicBezTo>
                <a:cubicBezTo>
                  <a:pt x="1191" y="982"/>
                  <a:pt x="1139" y="930"/>
                  <a:pt x="1076" y="930"/>
                </a:cubicBezTo>
                <a:cubicBezTo>
                  <a:pt x="1055" y="930"/>
                  <a:pt x="1036" y="936"/>
                  <a:pt x="1019" y="946"/>
                </a:cubicBezTo>
                <a:lnTo>
                  <a:pt x="872" y="799"/>
                </a:lnTo>
                <a:lnTo>
                  <a:pt x="828" y="843"/>
                </a:lnTo>
                <a:close/>
                <a:moveTo>
                  <a:pt x="624" y="1077"/>
                </a:moveTo>
                <a:cubicBezTo>
                  <a:pt x="653" y="1077"/>
                  <a:pt x="678" y="1102"/>
                  <a:pt x="678" y="1131"/>
                </a:cubicBezTo>
                <a:cubicBezTo>
                  <a:pt x="678" y="1161"/>
                  <a:pt x="654" y="1184"/>
                  <a:pt x="624" y="1184"/>
                </a:cubicBezTo>
                <a:cubicBezTo>
                  <a:pt x="595" y="1184"/>
                  <a:pt x="570" y="1160"/>
                  <a:pt x="570" y="1131"/>
                </a:cubicBezTo>
                <a:cubicBezTo>
                  <a:pt x="570" y="1101"/>
                  <a:pt x="594" y="1077"/>
                  <a:pt x="624" y="1077"/>
                </a:cubicBezTo>
                <a:close/>
                <a:moveTo>
                  <a:pt x="624" y="1247"/>
                </a:moveTo>
                <a:cubicBezTo>
                  <a:pt x="688" y="1247"/>
                  <a:pt x="740" y="1195"/>
                  <a:pt x="740" y="1131"/>
                </a:cubicBezTo>
                <a:cubicBezTo>
                  <a:pt x="740" y="1078"/>
                  <a:pt x="704" y="1034"/>
                  <a:pt x="655" y="1020"/>
                </a:cubicBezTo>
                <a:lnTo>
                  <a:pt x="655" y="905"/>
                </a:lnTo>
                <a:lnTo>
                  <a:pt x="593" y="905"/>
                </a:lnTo>
                <a:lnTo>
                  <a:pt x="593" y="1020"/>
                </a:lnTo>
                <a:cubicBezTo>
                  <a:pt x="544" y="1034"/>
                  <a:pt x="508" y="1078"/>
                  <a:pt x="508" y="1131"/>
                </a:cubicBezTo>
                <a:cubicBezTo>
                  <a:pt x="508" y="1195"/>
                  <a:pt x="560" y="1247"/>
                  <a:pt x="624" y="1247"/>
                </a:cubicBezTo>
                <a:close/>
                <a:moveTo>
                  <a:pt x="173" y="993"/>
                </a:moveTo>
                <a:cubicBezTo>
                  <a:pt x="202" y="993"/>
                  <a:pt x="226" y="1017"/>
                  <a:pt x="226" y="1046"/>
                </a:cubicBezTo>
                <a:cubicBezTo>
                  <a:pt x="226" y="1076"/>
                  <a:pt x="202" y="1100"/>
                  <a:pt x="173" y="1100"/>
                </a:cubicBezTo>
                <a:cubicBezTo>
                  <a:pt x="143" y="1100"/>
                  <a:pt x="119" y="1076"/>
                  <a:pt x="119" y="1046"/>
                </a:cubicBezTo>
                <a:cubicBezTo>
                  <a:pt x="119" y="1017"/>
                  <a:pt x="143" y="993"/>
                  <a:pt x="173" y="993"/>
                </a:cubicBezTo>
                <a:close/>
                <a:moveTo>
                  <a:pt x="173" y="1162"/>
                </a:moveTo>
                <a:cubicBezTo>
                  <a:pt x="236" y="1162"/>
                  <a:pt x="288" y="1110"/>
                  <a:pt x="288" y="1046"/>
                </a:cubicBezTo>
                <a:cubicBezTo>
                  <a:pt x="288" y="1026"/>
                  <a:pt x="282" y="1007"/>
                  <a:pt x="273" y="990"/>
                </a:cubicBezTo>
                <a:lnTo>
                  <a:pt x="420" y="843"/>
                </a:lnTo>
                <a:lnTo>
                  <a:pt x="376" y="799"/>
                </a:lnTo>
                <a:lnTo>
                  <a:pt x="229" y="946"/>
                </a:lnTo>
                <a:cubicBezTo>
                  <a:pt x="212" y="936"/>
                  <a:pt x="193" y="930"/>
                  <a:pt x="173" y="930"/>
                </a:cubicBezTo>
                <a:cubicBezTo>
                  <a:pt x="109" y="930"/>
                  <a:pt x="57" y="982"/>
                  <a:pt x="57" y="1046"/>
                </a:cubicBezTo>
                <a:cubicBezTo>
                  <a:pt x="57" y="1110"/>
                  <a:pt x="109" y="1162"/>
                  <a:pt x="173" y="1162"/>
                </a:cubicBezTo>
                <a:close/>
                <a:moveTo>
                  <a:pt x="170" y="624"/>
                </a:moveTo>
                <a:cubicBezTo>
                  <a:pt x="170" y="653"/>
                  <a:pt x="145" y="677"/>
                  <a:pt x="116" y="677"/>
                </a:cubicBezTo>
                <a:cubicBezTo>
                  <a:pt x="86" y="677"/>
                  <a:pt x="63" y="653"/>
                  <a:pt x="63" y="624"/>
                </a:cubicBezTo>
                <a:cubicBezTo>
                  <a:pt x="63" y="594"/>
                  <a:pt x="87" y="570"/>
                  <a:pt x="116" y="570"/>
                </a:cubicBezTo>
                <a:cubicBezTo>
                  <a:pt x="146" y="570"/>
                  <a:pt x="170" y="594"/>
                  <a:pt x="170" y="624"/>
                </a:cubicBezTo>
                <a:close/>
                <a:moveTo>
                  <a:pt x="0" y="624"/>
                </a:moveTo>
                <a:cubicBezTo>
                  <a:pt x="0" y="688"/>
                  <a:pt x="52" y="740"/>
                  <a:pt x="116" y="740"/>
                </a:cubicBezTo>
                <a:cubicBezTo>
                  <a:pt x="169" y="740"/>
                  <a:pt x="213" y="704"/>
                  <a:pt x="227" y="655"/>
                </a:cubicBezTo>
                <a:lnTo>
                  <a:pt x="342" y="655"/>
                </a:lnTo>
                <a:lnTo>
                  <a:pt x="342" y="593"/>
                </a:lnTo>
                <a:lnTo>
                  <a:pt x="227" y="593"/>
                </a:lnTo>
                <a:cubicBezTo>
                  <a:pt x="213" y="544"/>
                  <a:pt x="169" y="508"/>
                  <a:pt x="116" y="508"/>
                </a:cubicBezTo>
                <a:cubicBezTo>
                  <a:pt x="52" y="508"/>
                  <a:pt x="0" y="560"/>
                  <a:pt x="0" y="624"/>
                </a:cubicBezTo>
                <a:close/>
                <a:moveTo>
                  <a:pt x="173" y="254"/>
                </a:moveTo>
                <a:cubicBezTo>
                  <a:pt x="143" y="254"/>
                  <a:pt x="119" y="230"/>
                  <a:pt x="119" y="201"/>
                </a:cubicBezTo>
                <a:cubicBezTo>
                  <a:pt x="119" y="171"/>
                  <a:pt x="143" y="147"/>
                  <a:pt x="173" y="147"/>
                </a:cubicBezTo>
                <a:cubicBezTo>
                  <a:pt x="202" y="147"/>
                  <a:pt x="226" y="171"/>
                  <a:pt x="226" y="201"/>
                </a:cubicBezTo>
                <a:cubicBezTo>
                  <a:pt x="226" y="230"/>
                  <a:pt x="202" y="254"/>
                  <a:pt x="173" y="254"/>
                </a:cubicBezTo>
                <a:close/>
                <a:moveTo>
                  <a:pt x="420" y="404"/>
                </a:moveTo>
                <a:lnTo>
                  <a:pt x="273" y="257"/>
                </a:lnTo>
                <a:cubicBezTo>
                  <a:pt x="282" y="240"/>
                  <a:pt x="288" y="221"/>
                  <a:pt x="288" y="201"/>
                </a:cubicBezTo>
                <a:cubicBezTo>
                  <a:pt x="288" y="137"/>
                  <a:pt x="236" y="85"/>
                  <a:pt x="173" y="85"/>
                </a:cubicBezTo>
                <a:cubicBezTo>
                  <a:pt x="109" y="85"/>
                  <a:pt x="57" y="137"/>
                  <a:pt x="57" y="201"/>
                </a:cubicBezTo>
                <a:cubicBezTo>
                  <a:pt x="57" y="264"/>
                  <a:pt x="109" y="316"/>
                  <a:pt x="173" y="316"/>
                </a:cubicBezTo>
                <a:cubicBezTo>
                  <a:pt x="193" y="316"/>
                  <a:pt x="212" y="310"/>
                  <a:pt x="229" y="301"/>
                </a:cubicBezTo>
                <a:lnTo>
                  <a:pt x="376" y="448"/>
                </a:lnTo>
                <a:lnTo>
                  <a:pt x="420" y="404"/>
                </a:lnTo>
                <a:close/>
                <a:moveTo>
                  <a:pt x="624" y="170"/>
                </a:moveTo>
                <a:cubicBezTo>
                  <a:pt x="594" y="170"/>
                  <a:pt x="571" y="146"/>
                  <a:pt x="571" y="116"/>
                </a:cubicBezTo>
                <a:cubicBezTo>
                  <a:pt x="571" y="86"/>
                  <a:pt x="595" y="62"/>
                  <a:pt x="624" y="62"/>
                </a:cubicBezTo>
                <a:cubicBezTo>
                  <a:pt x="654" y="62"/>
                  <a:pt x="678" y="86"/>
                  <a:pt x="678" y="116"/>
                </a:cubicBezTo>
                <a:cubicBezTo>
                  <a:pt x="678" y="146"/>
                  <a:pt x="653" y="170"/>
                  <a:pt x="624" y="170"/>
                </a:cubicBezTo>
                <a:close/>
                <a:moveTo>
                  <a:pt x="624" y="0"/>
                </a:moveTo>
                <a:cubicBezTo>
                  <a:pt x="560" y="0"/>
                  <a:pt x="508" y="52"/>
                  <a:pt x="508" y="116"/>
                </a:cubicBezTo>
                <a:cubicBezTo>
                  <a:pt x="508" y="169"/>
                  <a:pt x="544" y="213"/>
                  <a:pt x="593" y="227"/>
                </a:cubicBezTo>
                <a:lnTo>
                  <a:pt x="593" y="342"/>
                </a:lnTo>
                <a:lnTo>
                  <a:pt x="655" y="342"/>
                </a:lnTo>
                <a:lnTo>
                  <a:pt x="655" y="227"/>
                </a:lnTo>
                <a:cubicBezTo>
                  <a:pt x="704" y="213"/>
                  <a:pt x="740" y="169"/>
                  <a:pt x="740" y="116"/>
                </a:cubicBezTo>
                <a:cubicBezTo>
                  <a:pt x="740" y="52"/>
                  <a:pt x="688" y="0"/>
                  <a:pt x="624" y="0"/>
                </a:cubicBezTo>
                <a:close/>
                <a:moveTo>
                  <a:pt x="624" y="819"/>
                </a:moveTo>
                <a:cubicBezTo>
                  <a:pt x="517" y="819"/>
                  <a:pt x="429" y="731"/>
                  <a:pt x="429" y="624"/>
                </a:cubicBezTo>
                <a:cubicBezTo>
                  <a:pt x="429" y="517"/>
                  <a:pt x="517" y="429"/>
                  <a:pt x="624" y="429"/>
                </a:cubicBezTo>
                <a:cubicBezTo>
                  <a:pt x="732" y="429"/>
                  <a:pt x="819" y="517"/>
                  <a:pt x="819" y="624"/>
                </a:cubicBezTo>
                <a:cubicBezTo>
                  <a:pt x="819" y="731"/>
                  <a:pt x="732" y="819"/>
                  <a:pt x="624" y="819"/>
                </a:cubicBezTo>
                <a:close/>
                <a:moveTo>
                  <a:pt x="624" y="367"/>
                </a:moveTo>
                <a:cubicBezTo>
                  <a:pt x="483" y="367"/>
                  <a:pt x="367" y="482"/>
                  <a:pt x="367" y="624"/>
                </a:cubicBezTo>
                <a:cubicBezTo>
                  <a:pt x="367" y="766"/>
                  <a:pt x="483" y="880"/>
                  <a:pt x="624" y="880"/>
                </a:cubicBezTo>
                <a:cubicBezTo>
                  <a:pt x="766" y="880"/>
                  <a:pt x="881" y="766"/>
                  <a:pt x="881" y="624"/>
                </a:cubicBezTo>
                <a:cubicBezTo>
                  <a:pt x="881" y="482"/>
                  <a:pt x="766" y="367"/>
                  <a:pt x="624" y="367"/>
                </a:cubicBezTo>
                <a:close/>
                <a:moveTo>
                  <a:pt x="1076" y="254"/>
                </a:moveTo>
                <a:cubicBezTo>
                  <a:pt x="1046" y="254"/>
                  <a:pt x="1022" y="230"/>
                  <a:pt x="1022" y="201"/>
                </a:cubicBezTo>
                <a:cubicBezTo>
                  <a:pt x="1022" y="171"/>
                  <a:pt x="1046" y="147"/>
                  <a:pt x="1076" y="147"/>
                </a:cubicBezTo>
                <a:cubicBezTo>
                  <a:pt x="1105" y="147"/>
                  <a:pt x="1129" y="171"/>
                  <a:pt x="1129" y="201"/>
                </a:cubicBezTo>
                <a:cubicBezTo>
                  <a:pt x="1129" y="230"/>
                  <a:pt x="1105" y="254"/>
                  <a:pt x="1076" y="254"/>
                </a:cubicBezTo>
                <a:close/>
                <a:moveTo>
                  <a:pt x="1076" y="85"/>
                </a:moveTo>
                <a:cubicBezTo>
                  <a:pt x="1012" y="85"/>
                  <a:pt x="960" y="137"/>
                  <a:pt x="960" y="201"/>
                </a:cubicBezTo>
                <a:cubicBezTo>
                  <a:pt x="960" y="221"/>
                  <a:pt x="966" y="240"/>
                  <a:pt x="975" y="257"/>
                </a:cubicBezTo>
                <a:lnTo>
                  <a:pt x="828" y="404"/>
                </a:lnTo>
                <a:lnTo>
                  <a:pt x="872" y="448"/>
                </a:lnTo>
                <a:lnTo>
                  <a:pt x="1019" y="301"/>
                </a:lnTo>
                <a:cubicBezTo>
                  <a:pt x="1036" y="310"/>
                  <a:pt x="1055" y="316"/>
                  <a:pt x="1076" y="316"/>
                </a:cubicBezTo>
                <a:cubicBezTo>
                  <a:pt x="1139" y="316"/>
                  <a:pt x="1191" y="264"/>
                  <a:pt x="1191" y="201"/>
                </a:cubicBezTo>
                <a:cubicBezTo>
                  <a:pt x="1191" y="137"/>
                  <a:pt x="1139" y="85"/>
                  <a:pt x="1076" y="85"/>
                </a:cubicBezTo>
                <a:close/>
                <a:moveTo>
                  <a:pt x="1132" y="678"/>
                </a:moveTo>
                <a:cubicBezTo>
                  <a:pt x="1102" y="678"/>
                  <a:pt x="1078" y="653"/>
                  <a:pt x="1078" y="624"/>
                </a:cubicBezTo>
                <a:cubicBezTo>
                  <a:pt x="1078" y="594"/>
                  <a:pt x="1103" y="570"/>
                  <a:pt x="1132" y="570"/>
                </a:cubicBezTo>
                <a:cubicBezTo>
                  <a:pt x="1162" y="570"/>
                  <a:pt x="1186" y="594"/>
                  <a:pt x="1186" y="624"/>
                </a:cubicBezTo>
                <a:cubicBezTo>
                  <a:pt x="1186" y="654"/>
                  <a:pt x="1161" y="678"/>
                  <a:pt x="1132" y="678"/>
                </a:cubicBezTo>
                <a:close/>
                <a:moveTo>
                  <a:pt x="1132" y="508"/>
                </a:moveTo>
                <a:cubicBezTo>
                  <a:pt x="1079" y="508"/>
                  <a:pt x="1035" y="544"/>
                  <a:pt x="1021" y="593"/>
                </a:cubicBezTo>
                <a:lnTo>
                  <a:pt x="906" y="593"/>
                </a:lnTo>
                <a:lnTo>
                  <a:pt x="906" y="655"/>
                </a:lnTo>
                <a:lnTo>
                  <a:pt x="1021" y="655"/>
                </a:lnTo>
                <a:cubicBezTo>
                  <a:pt x="1035" y="704"/>
                  <a:pt x="1079" y="740"/>
                  <a:pt x="1132" y="740"/>
                </a:cubicBezTo>
                <a:cubicBezTo>
                  <a:pt x="1196" y="740"/>
                  <a:pt x="1248" y="688"/>
                  <a:pt x="1248" y="624"/>
                </a:cubicBezTo>
                <a:cubicBezTo>
                  <a:pt x="1248" y="560"/>
                  <a:pt x="1196" y="508"/>
                  <a:pt x="1132" y="508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6" name="Google Shape;756;p114"/>
          <p:cNvSpPr/>
          <p:nvPr/>
        </p:nvSpPr>
        <p:spPr>
          <a:xfrm>
            <a:off x="5629315" y="3985740"/>
            <a:ext cx="357188" cy="458787"/>
          </a:xfrm>
          <a:custGeom>
            <a:rect b="b" l="l" r="r" t="t"/>
            <a:pathLst>
              <a:path extrusionOk="0" h="1276" w="994">
                <a:moveTo>
                  <a:pt x="790" y="1071"/>
                </a:moveTo>
                <a:lnTo>
                  <a:pt x="711" y="1071"/>
                </a:lnTo>
                <a:lnTo>
                  <a:pt x="711" y="796"/>
                </a:lnTo>
                <a:lnTo>
                  <a:pt x="790" y="796"/>
                </a:lnTo>
                <a:lnTo>
                  <a:pt x="790" y="1071"/>
                </a:lnTo>
                <a:close/>
                <a:moveTo>
                  <a:pt x="852" y="734"/>
                </a:moveTo>
                <a:lnTo>
                  <a:pt x="649" y="734"/>
                </a:lnTo>
                <a:lnTo>
                  <a:pt x="649" y="1134"/>
                </a:lnTo>
                <a:lnTo>
                  <a:pt x="852" y="1134"/>
                </a:lnTo>
                <a:lnTo>
                  <a:pt x="852" y="734"/>
                </a:lnTo>
                <a:close/>
                <a:moveTo>
                  <a:pt x="539" y="570"/>
                </a:moveTo>
                <a:lnTo>
                  <a:pt x="849" y="570"/>
                </a:lnTo>
                <a:lnTo>
                  <a:pt x="849" y="508"/>
                </a:lnTo>
                <a:lnTo>
                  <a:pt x="539" y="508"/>
                </a:lnTo>
                <a:lnTo>
                  <a:pt x="539" y="570"/>
                </a:lnTo>
                <a:close/>
                <a:moveTo>
                  <a:pt x="536" y="1071"/>
                </a:moveTo>
                <a:lnTo>
                  <a:pt x="457" y="1071"/>
                </a:lnTo>
                <a:lnTo>
                  <a:pt x="457" y="908"/>
                </a:lnTo>
                <a:lnTo>
                  <a:pt x="536" y="908"/>
                </a:lnTo>
                <a:lnTo>
                  <a:pt x="536" y="1071"/>
                </a:lnTo>
                <a:close/>
                <a:moveTo>
                  <a:pt x="598" y="847"/>
                </a:moveTo>
                <a:lnTo>
                  <a:pt x="395" y="847"/>
                </a:lnTo>
                <a:lnTo>
                  <a:pt x="395" y="1134"/>
                </a:lnTo>
                <a:lnTo>
                  <a:pt x="598" y="1134"/>
                </a:lnTo>
                <a:lnTo>
                  <a:pt x="598" y="847"/>
                </a:lnTo>
                <a:close/>
                <a:moveTo>
                  <a:pt x="282" y="1071"/>
                </a:moveTo>
                <a:lnTo>
                  <a:pt x="203" y="1071"/>
                </a:lnTo>
                <a:lnTo>
                  <a:pt x="203" y="739"/>
                </a:lnTo>
                <a:lnTo>
                  <a:pt x="282" y="739"/>
                </a:lnTo>
                <a:lnTo>
                  <a:pt x="282" y="1071"/>
                </a:lnTo>
                <a:close/>
                <a:moveTo>
                  <a:pt x="344" y="677"/>
                </a:moveTo>
                <a:lnTo>
                  <a:pt x="141" y="677"/>
                </a:lnTo>
                <a:lnTo>
                  <a:pt x="141" y="1134"/>
                </a:lnTo>
                <a:lnTo>
                  <a:pt x="344" y="1134"/>
                </a:lnTo>
                <a:lnTo>
                  <a:pt x="344" y="677"/>
                </a:lnTo>
                <a:close/>
                <a:moveTo>
                  <a:pt x="367" y="342"/>
                </a:moveTo>
                <a:cubicBezTo>
                  <a:pt x="367" y="372"/>
                  <a:pt x="343" y="395"/>
                  <a:pt x="313" y="395"/>
                </a:cubicBezTo>
                <a:cubicBezTo>
                  <a:pt x="283" y="395"/>
                  <a:pt x="259" y="372"/>
                  <a:pt x="259" y="342"/>
                </a:cubicBezTo>
                <a:lnTo>
                  <a:pt x="259" y="313"/>
                </a:lnTo>
                <a:cubicBezTo>
                  <a:pt x="259" y="283"/>
                  <a:pt x="283" y="260"/>
                  <a:pt x="313" y="260"/>
                </a:cubicBezTo>
                <a:cubicBezTo>
                  <a:pt x="343" y="260"/>
                  <a:pt x="367" y="283"/>
                  <a:pt x="367" y="313"/>
                </a:cubicBezTo>
                <a:lnTo>
                  <a:pt x="367" y="342"/>
                </a:lnTo>
                <a:close/>
                <a:moveTo>
                  <a:pt x="423" y="567"/>
                </a:moveTo>
                <a:lnTo>
                  <a:pt x="485" y="567"/>
                </a:lnTo>
                <a:lnTo>
                  <a:pt x="485" y="511"/>
                </a:lnTo>
                <a:cubicBezTo>
                  <a:pt x="485" y="463"/>
                  <a:pt x="448" y="431"/>
                  <a:pt x="403" y="413"/>
                </a:cubicBezTo>
                <a:cubicBezTo>
                  <a:pt x="419" y="393"/>
                  <a:pt x="429" y="369"/>
                  <a:pt x="429" y="342"/>
                </a:cubicBezTo>
                <a:lnTo>
                  <a:pt x="429" y="313"/>
                </a:lnTo>
                <a:cubicBezTo>
                  <a:pt x="429" y="250"/>
                  <a:pt x="377" y="198"/>
                  <a:pt x="313" y="198"/>
                </a:cubicBezTo>
                <a:cubicBezTo>
                  <a:pt x="249" y="198"/>
                  <a:pt x="197" y="250"/>
                  <a:pt x="197" y="313"/>
                </a:cubicBezTo>
                <a:lnTo>
                  <a:pt x="197" y="342"/>
                </a:lnTo>
                <a:cubicBezTo>
                  <a:pt x="197" y="369"/>
                  <a:pt x="207" y="393"/>
                  <a:pt x="223" y="413"/>
                </a:cubicBezTo>
                <a:cubicBezTo>
                  <a:pt x="178" y="431"/>
                  <a:pt x="141" y="463"/>
                  <a:pt x="141" y="511"/>
                </a:cubicBezTo>
                <a:lnTo>
                  <a:pt x="141" y="567"/>
                </a:lnTo>
                <a:lnTo>
                  <a:pt x="203" y="567"/>
                </a:lnTo>
                <a:lnTo>
                  <a:pt x="203" y="511"/>
                </a:lnTo>
                <a:cubicBezTo>
                  <a:pt x="203" y="479"/>
                  <a:pt x="269" y="457"/>
                  <a:pt x="313" y="457"/>
                </a:cubicBezTo>
                <a:cubicBezTo>
                  <a:pt x="357" y="457"/>
                  <a:pt x="423" y="479"/>
                  <a:pt x="423" y="511"/>
                </a:cubicBezTo>
                <a:lnTo>
                  <a:pt x="423" y="567"/>
                </a:lnTo>
                <a:close/>
                <a:moveTo>
                  <a:pt x="849" y="395"/>
                </a:moveTo>
                <a:lnTo>
                  <a:pt x="539" y="395"/>
                </a:lnTo>
                <a:lnTo>
                  <a:pt x="539" y="457"/>
                </a:lnTo>
                <a:lnTo>
                  <a:pt x="849" y="457"/>
                </a:lnTo>
                <a:lnTo>
                  <a:pt x="849" y="395"/>
                </a:lnTo>
                <a:close/>
                <a:moveTo>
                  <a:pt x="877" y="316"/>
                </a:moveTo>
                <a:lnTo>
                  <a:pt x="877" y="254"/>
                </a:lnTo>
                <a:lnTo>
                  <a:pt x="739" y="254"/>
                </a:lnTo>
                <a:lnTo>
                  <a:pt x="739" y="116"/>
                </a:lnTo>
                <a:lnTo>
                  <a:pt x="677" y="116"/>
                </a:lnTo>
                <a:lnTo>
                  <a:pt x="677" y="316"/>
                </a:lnTo>
                <a:lnTo>
                  <a:pt x="877" y="316"/>
                </a:lnTo>
                <a:close/>
                <a:moveTo>
                  <a:pt x="931" y="1187"/>
                </a:moveTo>
                <a:cubicBezTo>
                  <a:pt x="931" y="1201"/>
                  <a:pt x="920" y="1213"/>
                  <a:pt x="906" y="1213"/>
                </a:cubicBezTo>
                <a:lnTo>
                  <a:pt x="87" y="1213"/>
                </a:lnTo>
                <a:cubicBezTo>
                  <a:pt x="73" y="1213"/>
                  <a:pt x="62" y="1201"/>
                  <a:pt x="62" y="1187"/>
                </a:cubicBezTo>
                <a:lnTo>
                  <a:pt x="62" y="88"/>
                </a:lnTo>
                <a:cubicBezTo>
                  <a:pt x="62" y="74"/>
                  <a:pt x="73" y="62"/>
                  <a:pt x="87" y="62"/>
                </a:cubicBezTo>
                <a:lnTo>
                  <a:pt x="723" y="62"/>
                </a:lnTo>
                <a:lnTo>
                  <a:pt x="931" y="270"/>
                </a:lnTo>
                <a:lnTo>
                  <a:pt x="931" y="1187"/>
                </a:lnTo>
                <a:close/>
                <a:moveTo>
                  <a:pt x="993" y="244"/>
                </a:moveTo>
                <a:lnTo>
                  <a:pt x="749" y="0"/>
                </a:lnTo>
                <a:lnTo>
                  <a:pt x="87" y="0"/>
                </a:lnTo>
                <a:cubicBezTo>
                  <a:pt x="39" y="0"/>
                  <a:pt x="0" y="39"/>
                  <a:pt x="0" y="88"/>
                </a:cubicBezTo>
                <a:lnTo>
                  <a:pt x="0" y="1187"/>
                </a:lnTo>
                <a:cubicBezTo>
                  <a:pt x="0" y="1235"/>
                  <a:pt x="39" y="1275"/>
                  <a:pt x="87" y="1275"/>
                </a:cubicBezTo>
                <a:lnTo>
                  <a:pt x="906" y="1275"/>
                </a:lnTo>
                <a:cubicBezTo>
                  <a:pt x="954" y="1275"/>
                  <a:pt x="993" y="1235"/>
                  <a:pt x="993" y="1187"/>
                </a:cubicBezTo>
                <a:lnTo>
                  <a:pt x="993" y="24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7" name="Google Shape;757;p114"/>
          <p:cNvSpPr/>
          <p:nvPr/>
        </p:nvSpPr>
        <p:spPr>
          <a:xfrm>
            <a:off x="9976947" y="2943050"/>
            <a:ext cx="427038" cy="481013"/>
          </a:xfrm>
          <a:custGeom>
            <a:rect b="b" l="l" r="r" t="t"/>
            <a:pathLst>
              <a:path extrusionOk="0" h="1334" w="1185">
                <a:moveTo>
                  <a:pt x="1037" y="1242"/>
                </a:moveTo>
                <a:cubicBezTo>
                  <a:pt x="1030" y="1242"/>
                  <a:pt x="1024" y="1236"/>
                  <a:pt x="1024" y="1229"/>
                </a:cubicBezTo>
                <a:cubicBezTo>
                  <a:pt x="1024" y="1222"/>
                  <a:pt x="1030" y="1216"/>
                  <a:pt x="1037" y="1216"/>
                </a:cubicBezTo>
                <a:cubicBezTo>
                  <a:pt x="1045" y="1216"/>
                  <a:pt x="1051" y="1222"/>
                  <a:pt x="1051" y="1229"/>
                </a:cubicBezTo>
                <a:cubicBezTo>
                  <a:pt x="1051" y="1236"/>
                  <a:pt x="1045" y="1242"/>
                  <a:pt x="1037" y="1242"/>
                </a:cubicBezTo>
                <a:close/>
                <a:moveTo>
                  <a:pt x="1037" y="1187"/>
                </a:moveTo>
                <a:cubicBezTo>
                  <a:pt x="1014" y="1187"/>
                  <a:pt x="995" y="1206"/>
                  <a:pt x="995" y="1229"/>
                </a:cubicBezTo>
                <a:cubicBezTo>
                  <a:pt x="995" y="1252"/>
                  <a:pt x="1014" y="1271"/>
                  <a:pt x="1037" y="1271"/>
                </a:cubicBezTo>
                <a:cubicBezTo>
                  <a:pt x="1060" y="1271"/>
                  <a:pt x="1079" y="1252"/>
                  <a:pt x="1079" y="1229"/>
                </a:cubicBezTo>
                <a:cubicBezTo>
                  <a:pt x="1079" y="1206"/>
                  <a:pt x="1060" y="1187"/>
                  <a:pt x="1037" y="1187"/>
                </a:cubicBezTo>
                <a:close/>
                <a:moveTo>
                  <a:pt x="766" y="1180"/>
                </a:moveTo>
                <a:lnTo>
                  <a:pt x="1095" y="1180"/>
                </a:lnTo>
                <a:lnTo>
                  <a:pt x="1095" y="1277"/>
                </a:lnTo>
                <a:lnTo>
                  <a:pt x="766" y="1277"/>
                </a:lnTo>
                <a:lnTo>
                  <a:pt x="766" y="1180"/>
                </a:lnTo>
                <a:close/>
                <a:moveTo>
                  <a:pt x="711" y="1305"/>
                </a:moveTo>
                <a:cubicBezTo>
                  <a:pt x="711" y="1320"/>
                  <a:pt x="723" y="1333"/>
                  <a:pt x="738" y="1333"/>
                </a:cubicBezTo>
                <a:lnTo>
                  <a:pt x="1123" y="1333"/>
                </a:lnTo>
                <a:cubicBezTo>
                  <a:pt x="1138" y="1333"/>
                  <a:pt x="1150" y="1320"/>
                  <a:pt x="1150" y="1305"/>
                </a:cubicBezTo>
                <a:lnTo>
                  <a:pt x="1150" y="1153"/>
                </a:lnTo>
                <a:cubicBezTo>
                  <a:pt x="1150" y="1137"/>
                  <a:pt x="1138" y="1125"/>
                  <a:pt x="1123" y="1125"/>
                </a:cubicBezTo>
                <a:lnTo>
                  <a:pt x="738" y="1125"/>
                </a:lnTo>
                <a:cubicBezTo>
                  <a:pt x="723" y="1125"/>
                  <a:pt x="711" y="1137"/>
                  <a:pt x="711" y="1153"/>
                </a:cubicBezTo>
                <a:lnTo>
                  <a:pt x="711" y="1305"/>
                </a:lnTo>
                <a:close/>
                <a:moveTo>
                  <a:pt x="603" y="76"/>
                </a:moveTo>
                <a:lnTo>
                  <a:pt x="413" y="76"/>
                </a:lnTo>
                <a:lnTo>
                  <a:pt x="413" y="132"/>
                </a:lnTo>
                <a:lnTo>
                  <a:pt x="603" y="132"/>
                </a:lnTo>
                <a:lnTo>
                  <a:pt x="603" y="76"/>
                </a:lnTo>
                <a:close/>
                <a:moveTo>
                  <a:pt x="960" y="152"/>
                </a:moveTo>
                <a:lnTo>
                  <a:pt x="55" y="152"/>
                </a:lnTo>
                <a:lnTo>
                  <a:pt x="55" y="104"/>
                </a:lnTo>
                <a:cubicBezTo>
                  <a:pt x="55" y="77"/>
                  <a:pt x="77" y="55"/>
                  <a:pt x="104" y="55"/>
                </a:cubicBezTo>
                <a:lnTo>
                  <a:pt x="912" y="55"/>
                </a:lnTo>
                <a:cubicBezTo>
                  <a:pt x="939" y="55"/>
                  <a:pt x="960" y="77"/>
                  <a:pt x="960" y="104"/>
                </a:cubicBezTo>
                <a:lnTo>
                  <a:pt x="960" y="152"/>
                </a:lnTo>
                <a:close/>
                <a:moveTo>
                  <a:pt x="1016" y="104"/>
                </a:moveTo>
                <a:cubicBezTo>
                  <a:pt x="1016" y="46"/>
                  <a:pt x="969" y="0"/>
                  <a:pt x="912" y="0"/>
                </a:cubicBezTo>
                <a:lnTo>
                  <a:pt x="104" y="0"/>
                </a:lnTo>
                <a:cubicBezTo>
                  <a:pt x="46" y="0"/>
                  <a:pt x="0" y="46"/>
                  <a:pt x="0" y="104"/>
                </a:cubicBezTo>
                <a:lnTo>
                  <a:pt x="0" y="1229"/>
                </a:lnTo>
                <a:cubicBezTo>
                  <a:pt x="0" y="1286"/>
                  <a:pt x="46" y="1333"/>
                  <a:pt x="104" y="1333"/>
                </a:cubicBezTo>
                <a:lnTo>
                  <a:pt x="612" y="1333"/>
                </a:lnTo>
                <a:cubicBezTo>
                  <a:pt x="627" y="1333"/>
                  <a:pt x="640" y="1320"/>
                  <a:pt x="640" y="1305"/>
                </a:cubicBezTo>
                <a:cubicBezTo>
                  <a:pt x="640" y="1290"/>
                  <a:pt x="627" y="1277"/>
                  <a:pt x="612" y="1277"/>
                </a:cubicBezTo>
                <a:lnTo>
                  <a:pt x="104" y="1277"/>
                </a:lnTo>
                <a:cubicBezTo>
                  <a:pt x="77" y="1277"/>
                  <a:pt x="55" y="1256"/>
                  <a:pt x="55" y="1229"/>
                </a:cubicBezTo>
                <a:lnTo>
                  <a:pt x="55" y="1180"/>
                </a:lnTo>
                <a:lnTo>
                  <a:pt x="603" y="1180"/>
                </a:lnTo>
                <a:cubicBezTo>
                  <a:pt x="618" y="1180"/>
                  <a:pt x="631" y="1168"/>
                  <a:pt x="631" y="1153"/>
                </a:cubicBezTo>
                <a:cubicBezTo>
                  <a:pt x="631" y="1137"/>
                  <a:pt x="618" y="1125"/>
                  <a:pt x="603" y="1125"/>
                </a:cubicBezTo>
                <a:lnTo>
                  <a:pt x="55" y="1125"/>
                </a:lnTo>
                <a:lnTo>
                  <a:pt x="55" y="208"/>
                </a:lnTo>
                <a:lnTo>
                  <a:pt x="960" y="208"/>
                </a:lnTo>
                <a:lnTo>
                  <a:pt x="960" y="465"/>
                </a:lnTo>
                <a:cubicBezTo>
                  <a:pt x="960" y="480"/>
                  <a:pt x="973" y="493"/>
                  <a:pt x="988" y="493"/>
                </a:cubicBezTo>
                <a:cubicBezTo>
                  <a:pt x="1003" y="493"/>
                  <a:pt x="1016" y="480"/>
                  <a:pt x="1016" y="465"/>
                </a:cubicBezTo>
                <a:lnTo>
                  <a:pt x="1016" y="104"/>
                </a:lnTo>
                <a:close/>
                <a:moveTo>
                  <a:pt x="413" y="1257"/>
                </a:moveTo>
                <a:lnTo>
                  <a:pt x="603" y="1257"/>
                </a:lnTo>
                <a:lnTo>
                  <a:pt x="603" y="1201"/>
                </a:lnTo>
                <a:lnTo>
                  <a:pt x="413" y="1201"/>
                </a:lnTo>
                <a:lnTo>
                  <a:pt x="413" y="1257"/>
                </a:lnTo>
                <a:close/>
                <a:moveTo>
                  <a:pt x="567" y="322"/>
                </a:moveTo>
                <a:cubicBezTo>
                  <a:pt x="567" y="317"/>
                  <a:pt x="571" y="314"/>
                  <a:pt x="575" y="314"/>
                </a:cubicBezTo>
                <a:lnTo>
                  <a:pt x="634" y="314"/>
                </a:lnTo>
                <a:cubicBezTo>
                  <a:pt x="639" y="314"/>
                  <a:pt x="643" y="317"/>
                  <a:pt x="643" y="322"/>
                </a:cubicBezTo>
                <a:lnTo>
                  <a:pt x="643" y="381"/>
                </a:lnTo>
                <a:cubicBezTo>
                  <a:pt x="643" y="386"/>
                  <a:pt x="639" y="389"/>
                  <a:pt x="634" y="389"/>
                </a:cubicBezTo>
                <a:lnTo>
                  <a:pt x="575" y="389"/>
                </a:lnTo>
                <a:cubicBezTo>
                  <a:pt x="571" y="389"/>
                  <a:pt x="567" y="386"/>
                  <a:pt x="567" y="381"/>
                </a:cubicBezTo>
                <a:lnTo>
                  <a:pt x="567" y="322"/>
                </a:lnTo>
                <a:close/>
                <a:moveTo>
                  <a:pt x="511" y="381"/>
                </a:moveTo>
                <a:cubicBezTo>
                  <a:pt x="511" y="416"/>
                  <a:pt x="540" y="445"/>
                  <a:pt x="575" y="445"/>
                </a:cubicBezTo>
                <a:lnTo>
                  <a:pt x="634" y="445"/>
                </a:lnTo>
                <a:cubicBezTo>
                  <a:pt x="669" y="445"/>
                  <a:pt x="698" y="416"/>
                  <a:pt x="698" y="381"/>
                </a:cubicBezTo>
                <a:lnTo>
                  <a:pt x="698" y="322"/>
                </a:lnTo>
                <a:cubicBezTo>
                  <a:pt x="698" y="287"/>
                  <a:pt x="669" y="258"/>
                  <a:pt x="634" y="258"/>
                </a:cubicBezTo>
                <a:lnTo>
                  <a:pt x="575" y="258"/>
                </a:lnTo>
                <a:cubicBezTo>
                  <a:pt x="540" y="258"/>
                  <a:pt x="511" y="287"/>
                  <a:pt x="511" y="322"/>
                </a:cubicBezTo>
                <a:lnTo>
                  <a:pt x="511" y="381"/>
                </a:lnTo>
                <a:close/>
                <a:moveTo>
                  <a:pt x="439" y="593"/>
                </a:moveTo>
                <a:cubicBezTo>
                  <a:pt x="439" y="598"/>
                  <a:pt x="436" y="601"/>
                  <a:pt x="431" y="601"/>
                </a:cubicBezTo>
                <a:lnTo>
                  <a:pt x="372" y="601"/>
                </a:lnTo>
                <a:cubicBezTo>
                  <a:pt x="367" y="601"/>
                  <a:pt x="364" y="598"/>
                  <a:pt x="364" y="593"/>
                </a:cubicBezTo>
                <a:lnTo>
                  <a:pt x="364" y="534"/>
                </a:lnTo>
                <a:cubicBezTo>
                  <a:pt x="364" y="529"/>
                  <a:pt x="367" y="526"/>
                  <a:pt x="372" y="526"/>
                </a:cubicBezTo>
                <a:lnTo>
                  <a:pt x="431" y="526"/>
                </a:lnTo>
                <a:cubicBezTo>
                  <a:pt x="436" y="526"/>
                  <a:pt x="439" y="529"/>
                  <a:pt x="439" y="534"/>
                </a:cubicBezTo>
                <a:lnTo>
                  <a:pt x="439" y="593"/>
                </a:lnTo>
                <a:close/>
                <a:moveTo>
                  <a:pt x="495" y="534"/>
                </a:moveTo>
                <a:cubicBezTo>
                  <a:pt x="495" y="499"/>
                  <a:pt x="466" y="470"/>
                  <a:pt x="431" y="470"/>
                </a:cubicBezTo>
                <a:lnTo>
                  <a:pt x="372" y="470"/>
                </a:lnTo>
                <a:cubicBezTo>
                  <a:pt x="337" y="470"/>
                  <a:pt x="308" y="499"/>
                  <a:pt x="308" y="534"/>
                </a:cubicBezTo>
                <a:lnTo>
                  <a:pt x="308" y="593"/>
                </a:lnTo>
                <a:cubicBezTo>
                  <a:pt x="308" y="628"/>
                  <a:pt x="337" y="657"/>
                  <a:pt x="372" y="657"/>
                </a:cubicBezTo>
                <a:lnTo>
                  <a:pt x="431" y="657"/>
                </a:lnTo>
                <a:cubicBezTo>
                  <a:pt x="466" y="657"/>
                  <a:pt x="495" y="628"/>
                  <a:pt x="495" y="593"/>
                </a:cubicBezTo>
                <a:lnTo>
                  <a:pt x="495" y="534"/>
                </a:lnTo>
                <a:close/>
                <a:moveTo>
                  <a:pt x="439" y="381"/>
                </a:moveTo>
                <a:cubicBezTo>
                  <a:pt x="439" y="386"/>
                  <a:pt x="436" y="389"/>
                  <a:pt x="431" y="389"/>
                </a:cubicBezTo>
                <a:lnTo>
                  <a:pt x="372" y="389"/>
                </a:lnTo>
                <a:cubicBezTo>
                  <a:pt x="367" y="389"/>
                  <a:pt x="364" y="386"/>
                  <a:pt x="364" y="381"/>
                </a:cubicBezTo>
                <a:lnTo>
                  <a:pt x="364" y="322"/>
                </a:lnTo>
                <a:cubicBezTo>
                  <a:pt x="364" y="317"/>
                  <a:pt x="367" y="314"/>
                  <a:pt x="372" y="314"/>
                </a:cubicBezTo>
                <a:lnTo>
                  <a:pt x="431" y="314"/>
                </a:lnTo>
                <a:cubicBezTo>
                  <a:pt x="436" y="314"/>
                  <a:pt x="439" y="317"/>
                  <a:pt x="439" y="322"/>
                </a:cubicBezTo>
                <a:lnTo>
                  <a:pt x="439" y="381"/>
                </a:lnTo>
                <a:close/>
                <a:moveTo>
                  <a:pt x="495" y="322"/>
                </a:moveTo>
                <a:cubicBezTo>
                  <a:pt x="495" y="287"/>
                  <a:pt x="466" y="258"/>
                  <a:pt x="431" y="258"/>
                </a:cubicBezTo>
                <a:lnTo>
                  <a:pt x="372" y="258"/>
                </a:lnTo>
                <a:cubicBezTo>
                  <a:pt x="337" y="258"/>
                  <a:pt x="308" y="287"/>
                  <a:pt x="308" y="322"/>
                </a:cubicBezTo>
                <a:lnTo>
                  <a:pt x="308" y="381"/>
                </a:lnTo>
                <a:cubicBezTo>
                  <a:pt x="308" y="416"/>
                  <a:pt x="337" y="445"/>
                  <a:pt x="372" y="445"/>
                </a:cubicBezTo>
                <a:lnTo>
                  <a:pt x="431" y="445"/>
                </a:lnTo>
                <a:cubicBezTo>
                  <a:pt x="466" y="445"/>
                  <a:pt x="495" y="416"/>
                  <a:pt x="495" y="381"/>
                </a:cubicBezTo>
                <a:lnTo>
                  <a:pt x="495" y="322"/>
                </a:lnTo>
                <a:close/>
                <a:moveTo>
                  <a:pt x="439" y="805"/>
                </a:moveTo>
                <a:cubicBezTo>
                  <a:pt x="439" y="810"/>
                  <a:pt x="436" y="813"/>
                  <a:pt x="431" y="813"/>
                </a:cubicBezTo>
                <a:lnTo>
                  <a:pt x="372" y="813"/>
                </a:lnTo>
                <a:cubicBezTo>
                  <a:pt x="367" y="813"/>
                  <a:pt x="364" y="810"/>
                  <a:pt x="364" y="805"/>
                </a:cubicBezTo>
                <a:lnTo>
                  <a:pt x="364" y="746"/>
                </a:lnTo>
                <a:cubicBezTo>
                  <a:pt x="364" y="741"/>
                  <a:pt x="367" y="738"/>
                  <a:pt x="372" y="738"/>
                </a:cubicBezTo>
                <a:lnTo>
                  <a:pt x="431" y="738"/>
                </a:lnTo>
                <a:cubicBezTo>
                  <a:pt x="436" y="738"/>
                  <a:pt x="439" y="741"/>
                  <a:pt x="439" y="746"/>
                </a:cubicBezTo>
                <a:lnTo>
                  <a:pt x="439" y="805"/>
                </a:lnTo>
                <a:close/>
                <a:moveTo>
                  <a:pt x="495" y="746"/>
                </a:moveTo>
                <a:cubicBezTo>
                  <a:pt x="495" y="711"/>
                  <a:pt x="466" y="682"/>
                  <a:pt x="431" y="682"/>
                </a:cubicBezTo>
                <a:lnTo>
                  <a:pt x="372" y="682"/>
                </a:lnTo>
                <a:cubicBezTo>
                  <a:pt x="337" y="682"/>
                  <a:pt x="308" y="711"/>
                  <a:pt x="308" y="746"/>
                </a:cubicBezTo>
                <a:lnTo>
                  <a:pt x="308" y="805"/>
                </a:lnTo>
                <a:cubicBezTo>
                  <a:pt x="308" y="840"/>
                  <a:pt x="337" y="869"/>
                  <a:pt x="372" y="869"/>
                </a:cubicBezTo>
                <a:lnTo>
                  <a:pt x="431" y="869"/>
                </a:lnTo>
                <a:cubicBezTo>
                  <a:pt x="466" y="869"/>
                  <a:pt x="495" y="840"/>
                  <a:pt x="495" y="805"/>
                </a:cubicBezTo>
                <a:lnTo>
                  <a:pt x="495" y="746"/>
                </a:lnTo>
                <a:close/>
                <a:moveTo>
                  <a:pt x="236" y="593"/>
                </a:moveTo>
                <a:cubicBezTo>
                  <a:pt x="236" y="598"/>
                  <a:pt x="232" y="601"/>
                  <a:pt x="228" y="601"/>
                </a:cubicBezTo>
                <a:lnTo>
                  <a:pt x="169" y="601"/>
                </a:lnTo>
                <a:cubicBezTo>
                  <a:pt x="164" y="601"/>
                  <a:pt x="160" y="598"/>
                  <a:pt x="160" y="593"/>
                </a:cubicBezTo>
                <a:lnTo>
                  <a:pt x="160" y="534"/>
                </a:lnTo>
                <a:cubicBezTo>
                  <a:pt x="160" y="529"/>
                  <a:pt x="164" y="526"/>
                  <a:pt x="169" y="526"/>
                </a:cubicBezTo>
                <a:lnTo>
                  <a:pt x="228" y="526"/>
                </a:lnTo>
                <a:cubicBezTo>
                  <a:pt x="232" y="526"/>
                  <a:pt x="236" y="529"/>
                  <a:pt x="236" y="534"/>
                </a:cubicBezTo>
                <a:lnTo>
                  <a:pt x="236" y="593"/>
                </a:lnTo>
                <a:close/>
                <a:moveTo>
                  <a:pt x="292" y="534"/>
                </a:moveTo>
                <a:cubicBezTo>
                  <a:pt x="292" y="499"/>
                  <a:pt x="263" y="470"/>
                  <a:pt x="228" y="470"/>
                </a:cubicBezTo>
                <a:lnTo>
                  <a:pt x="169" y="470"/>
                </a:lnTo>
                <a:cubicBezTo>
                  <a:pt x="133" y="470"/>
                  <a:pt x="105" y="499"/>
                  <a:pt x="105" y="534"/>
                </a:cubicBezTo>
                <a:lnTo>
                  <a:pt x="105" y="593"/>
                </a:lnTo>
                <a:cubicBezTo>
                  <a:pt x="105" y="628"/>
                  <a:pt x="133" y="657"/>
                  <a:pt x="169" y="657"/>
                </a:cubicBezTo>
                <a:lnTo>
                  <a:pt x="228" y="657"/>
                </a:lnTo>
                <a:cubicBezTo>
                  <a:pt x="263" y="657"/>
                  <a:pt x="292" y="628"/>
                  <a:pt x="292" y="593"/>
                </a:cubicBezTo>
                <a:lnTo>
                  <a:pt x="292" y="534"/>
                </a:lnTo>
                <a:close/>
                <a:moveTo>
                  <a:pt x="236" y="381"/>
                </a:moveTo>
                <a:cubicBezTo>
                  <a:pt x="236" y="386"/>
                  <a:pt x="232" y="389"/>
                  <a:pt x="228" y="389"/>
                </a:cubicBezTo>
                <a:lnTo>
                  <a:pt x="169" y="389"/>
                </a:lnTo>
                <a:cubicBezTo>
                  <a:pt x="164" y="389"/>
                  <a:pt x="160" y="386"/>
                  <a:pt x="160" y="381"/>
                </a:cubicBezTo>
                <a:lnTo>
                  <a:pt x="160" y="322"/>
                </a:lnTo>
                <a:cubicBezTo>
                  <a:pt x="160" y="317"/>
                  <a:pt x="164" y="314"/>
                  <a:pt x="169" y="314"/>
                </a:cubicBezTo>
                <a:lnTo>
                  <a:pt x="228" y="314"/>
                </a:lnTo>
                <a:cubicBezTo>
                  <a:pt x="232" y="314"/>
                  <a:pt x="236" y="317"/>
                  <a:pt x="236" y="322"/>
                </a:cubicBezTo>
                <a:lnTo>
                  <a:pt x="236" y="381"/>
                </a:lnTo>
                <a:close/>
                <a:moveTo>
                  <a:pt x="292" y="322"/>
                </a:moveTo>
                <a:cubicBezTo>
                  <a:pt x="292" y="287"/>
                  <a:pt x="263" y="258"/>
                  <a:pt x="228" y="258"/>
                </a:cubicBezTo>
                <a:lnTo>
                  <a:pt x="169" y="258"/>
                </a:lnTo>
                <a:cubicBezTo>
                  <a:pt x="133" y="258"/>
                  <a:pt x="105" y="287"/>
                  <a:pt x="105" y="322"/>
                </a:cubicBezTo>
                <a:lnTo>
                  <a:pt x="105" y="381"/>
                </a:lnTo>
                <a:cubicBezTo>
                  <a:pt x="105" y="416"/>
                  <a:pt x="133" y="445"/>
                  <a:pt x="169" y="445"/>
                </a:cubicBezTo>
                <a:lnTo>
                  <a:pt x="228" y="445"/>
                </a:lnTo>
                <a:cubicBezTo>
                  <a:pt x="263" y="445"/>
                  <a:pt x="292" y="416"/>
                  <a:pt x="292" y="381"/>
                </a:cubicBezTo>
                <a:lnTo>
                  <a:pt x="292" y="322"/>
                </a:lnTo>
                <a:close/>
                <a:moveTo>
                  <a:pt x="236" y="805"/>
                </a:moveTo>
                <a:cubicBezTo>
                  <a:pt x="236" y="810"/>
                  <a:pt x="232" y="813"/>
                  <a:pt x="228" y="813"/>
                </a:cubicBezTo>
                <a:lnTo>
                  <a:pt x="169" y="813"/>
                </a:lnTo>
                <a:cubicBezTo>
                  <a:pt x="164" y="813"/>
                  <a:pt x="160" y="810"/>
                  <a:pt x="160" y="805"/>
                </a:cubicBezTo>
                <a:lnTo>
                  <a:pt x="160" y="746"/>
                </a:lnTo>
                <a:cubicBezTo>
                  <a:pt x="160" y="741"/>
                  <a:pt x="164" y="738"/>
                  <a:pt x="169" y="738"/>
                </a:cubicBezTo>
                <a:lnTo>
                  <a:pt x="228" y="738"/>
                </a:lnTo>
                <a:cubicBezTo>
                  <a:pt x="232" y="738"/>
                  <a:pt x="236" y="741"/>
                  <a:pt x="236" y="746"/>
                </a:cubicBezTo>
                <a:lnTo>
                  <a:pt x="236" y="805"/>
                </a:lnTo>
                <a:close/>
                <a:moveTo>
                  <a:pt x="292" y="746"/>
                </a:moveTo>
                <a:cubicBezTo>
                  <a:pt x="292" y="711"/>
                  <a:pt x="263" y="682"/>
                  <a:pt x="228" y="682"/>
                </a:cubicBezTo>
                <a:lnTo>
                  <a:pt x="169" y="682"/>
                </a:lnTo>
                <a:cubicBezTo>
                  <a:pt x="133" y="682"/>
                  <a:pt x="105" y="711"/>
                  <a:pt x="105" y="746"/>
                </a:cubicBezTo>
                <a:lnTo>
                  <a:pt x="105" y="805"/>
                </a:lnTo>
                <a:cubicBezTo>
                  <a:pt x="105" y="840"/>
                  <a:pt x="133" y="869"/>
                  <a:pt x="169" y="869"/>
                </a:cubicBezTo>
                <a:lnTo>
                  <a:pt x="228" y="869"/>
                </a:lnTo>
                <a:cubicBezTo>
                  <a:pt x="263" y="869"/>
                  <a:pt x="292" y="840"/>
                  <a:pt x="292" y="805"/>
                </a:cubicBezTo>
                <a:lnTo>
                  <a:pt x="292" y="746"/>
                </a:lnTo>
                <a:close/>
                <a:moveTo>
                  <a:pt x="1184" y="682"/>
                </a:moveTo>
                <a:cubicBezTo>
                  <a:pt x="1184" y="640"/>
                  <a:pt x="1149" y="605"/>
                  <a:pt x="1106" y="605"/>
                </a:cubicBezTo>
                <a:lnTo>
                  <a:pt x="1083" y="605"/>
                </a:lnTo>
                <a:cubicBezTo>
                  <a:pt x="1077" y="569"/>
                  <a:pt x="1045" y="542"/>
                  <a:pt x="1007" y="542"/>
                </a:cubicBezTo>
                <a:lnTo>
                  <a:pt x="974" y="542"/>
                </a:lnTo>
                <a:cubicBezTo>
                  <a:pt x="960" y="520"/>
                  <a:pt x="936" y="505"/>
                  <a:pt x="908" y="505"/>
                </a:cubicBezTo>
                <a:lnTo>
                  <a:pt x="887" y="505"/>
                </a:lnTo>
                <a:lnTo>
                  <a:pt x="887" y="401"/>
                </a:lnTo>
                <a:cubicBezTo>
                  <a:pt x="887" y="358"/>
                  <a:pt x="852" y="324"/>
                  <a:pt x="809" y="324"/>
                </a:cubicBezTo>
                <a:cubicBezTo>
                  <a:pt x="767" y="324"/>
                  <a:pt x="732" y="358"/>
                  <a:pt x="732" y="401"/>
                </a:cubicBezTo>
                <a:lnTo>
                  <a:pt x="732" y="639"/>
                </a:lnTo>
                <a:cubicBezTo>
                  <a:pt x="716" y="623"/>
                  <a:pt x="694" y="613"/>
                  <a:pt x="671" y="613"/>
                </a:cubicBezTo>
                <a:cubicBezTo>
                  <a:pt x="623" y="613"/>
                  <a:pt x="584" y="652"/>
                  <a:pt x="584" y="700"/>
                </a:cubicBezTo>
                <a:cubicBezTo>
                  <a:pt x="584" y="765"/>
                  <a:pt x="602" y="828"/>
                  <a:pt x="634" y="883"/>
                </a:cubicBezTo>
                <a:cubicBezTo>
                  <a:pt x="648" y="906"/>
                  <a:pt x="664" y="926"/>
                  <a:pt x="680" y="944"/>
                </a:cubicBezTo>
                <a:cubicBezTo>
                  <a:pt x="734" y="1005"/>
                  <a:pt x="750" y="1090"/>
                  <a:pt x="750" y="1091"/>
                </a:cubicBezTo>
                <a:cubicBezTo>
                  <a:pt x="752" y="1104"/>
                  <a:pt x="764" y="1114"/>
                  <a:pt x="777" y="1114"/>
                </a:cubicBezTo>
                <a:cubicBezTo>
                  <a:pt x="779" y="1114"/>
                  <a:pt x="781" y="1114"/>
                  <a:pt x="782" y="1113"/>
                </a:cubicBezTo>
                <a:cubicBezTo>
                  <a:pt x="797" y="1111"/>
                  <a:pt x="807" y="1096"/>
                  <a:pt x="805" y="1081"/>
                </a:cubicBezTo>
                <a:cubicBezTo>
                  <a:pt x="804" y="1077"/>
                  <a:pt x="787" y="980"/>
                  <a:pt x="721" y="908"/>
                </a:cubicBezTo>
                <a:cubicBezTo>
                  <a:pt x="707" y="893"/>
                  <a:pt x="694" y="875"/>
                  <a:pt x="682" y="855"/>
                </a:cubicBezTo>
                <a:cubicBezTo>
                  <a:pt x="654" y="808"/>
                  <a:pt x="640" y="755"/>
                  <a:pt x="640" y="700"/>
                </a:cubicBezTo>
                <a:cubicBezTo>
                  <a:pt x="640" y="683"/>
                  <a:pt x="654" y="669"/>
                  <a:pt x="671" y="669"/>
                </a:cubicBezTo>
                <a:cubicBezTo>
                  <a:pt x="684" y="669"/>
                  <a:pt x="695" y="677"/>
                  <a:pt x="700" y="689"/>
                </a:cubicBezTo>
                <a:lnTo>
                  <a:pt x="734" y="777"/>
                </a:lnTo>
                <a:cubicBezTo>
                  <a:pt x="739" y="790"/>
                  <a:pt x="752" y="797"/>
                  <a:pt x="765" y="795"/>
                </a:cubicBezTo>
                <a:cubicBezTo>
                  <a:pt x="778" y="792"/>
                  <a:pt x="788" y="781"/>
                  <a:pt x="788" y="768"/>
                </a:cubicBezTo>
                <a:lnTo>
                  <a:pt x="788" y="401"/>
                </a:lnTo>
                <a:cubicBezTo>
                  <a:pt x="788" y="389"/>
                  <a:pt x="797" y="379"/>
                  <a:pt x="809" y="379"/>
                </a:cubicBezTo>
                <a:cubicBezTo>
                  <a:pt x="821" y="379"/>
                  <a:pt x="831" y="389"/>
                  <a:pt x="831" y="401"/>
                </a:cubicBezTo>
                <a:lnTo>
                  <a:pt x="831" y="532"/>
                </a:lnTo>
                <a:lnTo>
                  <a:pt x="831" y="659"/>
                </a:lnTo>
                <a:cubicBezTo>
                  <a:pt x="831" y="674"/>
                  <a:pt x="844" y="687"/>
                  <a:pt x="859" y="687"/>
                </a:cubicBezTo>
                <a:cubicBezTo>
                  <a:pt x="874" y="687"/>
                  <a:pt x="887" y="674"/>
                  <a:pt x="887" y="659"/>
                </a:cubicBezTo>
                <a:lnTo>
                  <a:pt x="887" y="560"/>
                </a:lnTo>
                <a:lnTo>
                  <a:pt x="908" y="560"/>
                </a:lnTo>
                <a:cubicBezTo>
                  <a:pt x="920" y="560"/>
                  <a:pt x="930" y="570"/>
                  <a:pt x="930" y="582"/>
                </a:cubicBezTo>
                <a:lnTo>
                  <a:pt x="930" y="696"/>
                </a:lnTo>
                <a:cubicBezTo>
                  <a:pt x="930" y="711"/>
                  <a:pt x="943" y="724"/>
                  <a:pt x="958" y="724"/>
                </a:cubicBezTo>
                <a:cubicBezTo>
                  <a:pt x="973" y="724"/>
                  <a:pt x="986" y="711"/>
                  <a:pt x="986" y="696"/>
                </a:cubicBezTo>
                <a:lnTo>
                  <a:pt x="986" y="597"/>
                </a:lnTo>
                <a:lnTo>
                  <a:pt x="1007" y="597"/>
                </a:lnTo>
                <a:cubicBezTo>
                  <a:pt x="1019" y="597"/>
                  <a:pt x="1029" y="607"/>
                  <a:pt x="1029" y="619"/>
                </a:cubicBezTo>
                <a:lnTo>
                  <a:pt x="1029" y="739"/>
                </a:lnTo>
                <a:cubicBezTo>
                  <a:pt x="1029" y="754"/>
                  <a:pt x="1042" y="767"/>
                  <a:pt x="1057" y="767"/>
                </a:cubicBezTo>
                <a:cubicBezTo>
                  <a:pt x="1072" y="767"/>
                  <a:pt x="1085" y="754"/>
                  <a:pt x="1085" y="739"/>
                </a:cubicBezTo>
                <a:lnTo>
                  <a:pt x="1085" y="660"/>
                </a:lnTo>
                <a:lnTo>
                  <a:pt x="1106" y="660"/>
                </a:lnTo>
                <a:cubicBezTo>
                  <a:pt x="1119" y="660"/>
                  <a:pt x="1128" y="670"/>
                  <a:pt x="1128" y="682"/>
                </a:cubicBezTo>
                <a:lnTo>
                  <a:pt x="1128" y="757"/>
                </a:lnTo>
                <a:cubicBezTo>
                  <a:pt x="1128" y="758"/>
                  <a:pt x="1128" y="758"/>
                  <a:pt x="1128" y="758"/>
                </a:cubicBezTo>
                <a:cubicBezTo>
                  <a:pt x="1126" y="850"/>
                  <a:pt x="1110" y="940"/>
                  <a:pt x="1082" y="1026"/>
                </a:cubicBezTo>
                <a:cubicBezTo>
                  <a:pt x="1079" y="1038"/>
                  <a:pt x="1075" y="1049"/>
                  <a:pt x="1073" y="1058"/>
                </a:cubicBezTo>
                <a:lnTo>
                  <a:pt x="882" y="1058"/>
                </a:lnTo>
                <a:cubicBezTo>
                  <a:pt x="867" y="1058"/>
                  <a:pt x="855" y="1071"/>
                  <a:pt x="855" y="1086"/>
                </a:cubicBezTo>
                <a:cubicBezTo>
                  <a:pt x="855" y="1101"/>
                  <a:pt x="867" y="1114"/>
                  <a:pt x="882" y="1114"/>
                </a:cubicBezTo>
                <a:lnTo>
                  <a:pt x="1095" y="1114"/>
                </a:lnTo>
                <a:cubicBezTo>
                  <a:pt x="1108" y="1114"/>
                  <a:pt x="1120" y="1104"/>
                  <a:pt x="1122" y="1091"/>
                </a:cubicBezTo>
                <a:cubicBezTo>
                  <a:pt x="1122" y="1091"/>
                  <a:pt x="1127" y="1070"/>
                  <a:pt x="1135" y="1043"/>
                </a:cubicBezTo>
                <a:cubicBezTo>
                  <a:pt x="1165" y="952"/>
                  <a:pt x="1181" y="858"/>
                  <a:pt x="1183" y="761"/>
                </a:cubicBezTo>
                <a:cubicBezTo>
                  <a:pt x="1183" y="761"/>
                  <a:pt x="1184" y="760"/>
                  <a:pt x="1184" y="759"/>
                </a:cubicBezTo>
                <a:lnTo>
                  <a:pt x="1184" y="682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8" name="Google Shape;758;p114"/>
          <p:cNvSpPr/>
          <p:nvPr/>
        </p:nvSpPr>
        <p:spPr>
          <a:xfrm>
            <a:off x="3370390" y="3977008"/>
            <a:ext cx="476250" cy="476250"/>
          </a:xfrm>
          <a:custGeom>
            <a:rect b="b" l="l" r="r" t="t"/>
            <a:pathLst>
              <a:path extrusionOk="0" h="1322" w="1322">
                <a:moveTo>
                  <a:pt x="629" y="1057"/>
                </a:moveTo>
                <a:cubicBezTo>
                  <a:pt x="629" y="1074"/>
                  <a:pt x="643" y="1088"/>
                  <a:pt x="661" y="1088"/>
                </a:cubicBezTo>
                <a:cubicBezTo>
                  <a:pt x="678" y="1088"/>
                  <a:pt x="692" y="1074"/>
                  <a:pt x="692" y="1057"/>
                </a:cubicBezTo>
                <a:lnTo>
                  <a:pt x="692" y="985"/>
                </a:lnTo>
                <a:cubicBezTo>
                  <a:pt x="692" y="968"/>
                  <a:pt x="678" y="954"/>
                  <a:pt x="661" y="954"/>
                </a:cubicBezTo>
                <a:cubicBezTo>
                  <a:pt x="643" y="954"/>
                  <a:pt x="629" y="968"/>
                  <a:pt x="629" y="985"/>
                </a:cubicBezTo>
                <a:lnTo>
                  <a:pt x="629" y="1057"/>
                </a:lnTo>
                <a:close/>
                <a:moveTo>
                  <a:pt x="336" y="629"/>
                </a:moveTo>
                <a:lnTo>
                  <a:pt x="264" y="629"/>
                </a:lnTo>
                <a:cubicBezTo>
                  <a:pt x="247" y="629"/>
                  <a:pt x="233" y="643"/>
                  <a:pt x="233" y="661"/>
                </a:cubicBezTo>
                <a:cubicBezTo>
                  <a:pt x="233" y="678"/>
                  <a:pt x="247" y="692"/>
                  <a:pt x="264" y="692"/>
                </a:cubicBezTo>
                <a:lnTo>
                  <a:pt x="336" y="692"/>
                </a:lnTo>
                <a:cubicBezTo>
                  <a:pt x="354" y="692"/>
                  <a:pt x="368" y="679"/>
                  <a:pt x="368" y="661"/>
                </a:cubicBezTo>
                <a:cubicBezTo>
                  <a:pt x="368" y="644"/>
                  <a:pt x="354" y="629"/>
                  <a:pt x="336" y="629"/>
                </a:cubicBezTo>
                <a:close/>
                <a:moveTo>
                  <a:pt x="692" y="264"/>
                </a:moveTo>
                <a:cubicBezTo>
                  <a:pt x="692" y="247"/>
                  <a:pt x="678" y="233"/>
                  <a:pt x="661" y="233"/>
                </a:cubicBezTo>
                <a:cubicBezTo>
                  <a:pt x="643" y="233"/>
                  <a:pt x="629" y="247"/>
                  <a:pt x="629" y="264"/>
                </a:cubicBezTo>
                <a:lnTo>
                  <a:pt x="629" y="336"/>
                </a:lnTo>
                <a:cubicBezTo>
                  <a:pt x="629" y="354"/>
                  <a:pt x="643" y="368"/>
                  <a:pt x="661" y="368"/>
                </a:cubicBezTo>
                <a:cubicBezTo>
                  <a:pt x="678" y="368"/>
                  <a:pt x="692" y="354"/>
                  <a:pt x="692" y="336"/>
                </a:cubicBezTo>
                <a:lnTo>
                  <a:pt x="692" y="264"/>
                </a:lnTo>
                <a:close/>
                <a:moveTo>
                  <a:pt x="917" y="448"/>
                </a:moveTo>
                <a:cubicBezTo>
                  <a:pt x="928" y="435"/>
                  <a:pt x="927" y="415"/>
                  <a:pt x="913" y="404"/>
                </a:cubicBezTo>
                <a:cubicBezTo>
                  <a:pt x="900" y="393"/>
                  <a:pt x="880" y="395"/>
                  <a:pt x="869" y="408"/>
                </a:cubicBezTo>
                <a:lnTo>
                  <a:pt x="653" y="666"/>
                </a:lnTo>
                <a:lnTo>
                  <a:pt x="487" y="535"/>
                </a:lnTo>
                <a:cubicBezTo>
                  <a:pt x="473" y="524"/>
                  <a:pt x="453" y="526"/>
                  <a:pt x="443" y="540"/>
                </a:cubicBezTo>
                <a:cubicBezTo>
                  <a:pt x="432" y="553"/>
                  <a:pt x="434" y="573"/>
                  <a:pt x="448" y="584"/>
                </a:cubicBezTo>
                <a:lnTo>
                  <a:pt x="638" y="734"/>
                </a:lnTo>
                <a:cubicBezTo>
                  <a:pt x="640" y="736"/>
                  <a:pt x="642" y="737"/>
                  <a:pt x="644" y="738"/>
                </a:cubicBezTo>
                <a:cubicBezTo>
                  <a:pt x="645" y="738"/>
                  <a:pt x="646" y="739"/>
                  <a:pt x="647" y="739"/>
                </a:cubicBezTo>
                <a:cubicBezTo>
                  <a:pt x="650" y="741"/>
                  <a:pt x="654" y="741"/>
                  <a:pt x="657" y="741"/>
                </a:cubicBezTo>
                <a:cubicBezTo>
                  <a:pt x="662" y="741"/>
                  <a:pt x="666" y="740"/>
                  <a:pt x="671" y="738"/>
                </a:cubicBezTo>
                <a:cubicBezTo>
                  <a:pt x="672" y="738"/>
                  <a:pt x="673" y="736"/>
                  <a:pt x="674" y="735"/>
                </a:cubicBezTo>
                <a:cubicBezTo>
                  <a:pt x="677" y="734"/>
                  <a:pt x="679" y="732"/>
                  <a:pt x="681" y="730"/>
                </a:cubicBezTo>
                <a:lnTo>
                  <a:pt x="917" y="448"/>
                </a:lnTo>
                <a:close/>
                <a:moveTo>
                  <a:pt x="1057" y="629"/>
                </a:moveTo>
                <a:lnTo>
                  <a:pt x="985" y="629"/>
                </a:lnTo>
                <a:cubicBezTo>
                  <a:pt x="968" y="629"/>
                  <a:pt x="954" y="643"/>
                  <a:pt x="954" y="661"/>
                </a:cubicBezTo>
                <a:cubicBezTo>
                  <a:pt x="954" y="678"/>
                  <a:pt x="968" y="692"/>
                  <a:pt x="985" y="692"/>
                </a:cubicBezTo>
                <a:lnTo>
                  <a:pt x="1057" y="692"/>
                </a:lnTo>
                <a:cubicBezTo>
                  <a:pt x="1074" y="692"/>
                  <a:pt x="1088" y="679"/>
                  <a:pt x="1088" y="661"/>
                </a:cubicBezTo>
                <a:cubicBezTo>
                  <a:pt x="1088" y="644"/>
                  <a:pt x="1074" y="629"/>
                  <a:pt x="1057" y="629"/>
                </a:cubicBezTo>
                <a:close/>
                <a:moveTo>
                  <a:pt x="661" y="1111"/>
                </a:moveTo>
                <a:cubicBezTo>
                  <a:pt x="412" y="1111"/>
                  <a:pt x="210" y="909"/>
                  <a:pt x="210" y="661"/>
                </a:cubicBezTo>
                <a:cubicBezTo>
                  <a:pt x="210" y="412"/>
                  <a:pt x="412" y="210"/>
                  <a:pt x="661" y="210"/>
                </a:cubicBezTo>
                <a:cubicBezTo>
                  <a:pt x="909" y="210"/>
                  <a:pt x="1111" y="412"/>
                  <a:pt x="1111" y="661"/>
                </a:cubicBezTo>
                <a:cubicBezTo>
                  <a:pt x="1111" y="909"/>
                  <a:pt x="909" y="1111"/>
                  <a:pt x="661" y="1111"/>
                </a:cubicBezTo>
                <a:close/>
                <a:moveTo>
                  <a:pt x="661" y="148"/>
                </a:moveTo>
                <a:cubicBezTo>
                  <a:pt x="378" y="148"/>
                  <a:pt x="148" y="378"/>
                  <a:pt x="148" y="661"/>
                </a:cubicBezTo>
                <a:cubicBezTo>
                  <a:pt x="148" y="943"/>
                  <a:pt x="378" y="1174"/>
                  <a:pt x="661" y="1174"/>
                </a:cubicBezTo>
                <a:cubicBezTo>
                  <a:pt x="943" y="1174"/>
                  <a:pt x="1174" y="944"/>
                  <a:pt x="1174" y="661"/>
                </a:cubicBezTo>
                <a:cubicBezTo>
                  <a:pt x="1174" y="378"/>
                  <a:pt x="943" y="148"/>
                  <a:pt x="661" y="148"/>
                </a:cubicBezTo>
                <a:close/>
                <a:moveTo>
                  <a:pt x="661" y="1258"/>
                </a:moveTo>
                <a:cubicBezTo>
                  <a:pt x="331" y="1258"/>
                  <a:pt x="63" y="990"/>
                  <a:pt x="63" y="661"/>
                </a:cubicBezTo>
                <a:cubicBezTo>
                  <a:pt x="63" y="331"/>
                  <a:pt x="331" y="63"/>
                  <a:pt x="661" y="63"/>
                </a:cubicBezTo>
                <a:cubicBezTo>
                  <a:pt x="990" y="63"/>
                  <a:pt x="1258" y="332"/>
                  <a:pt x="1258" y="661"/>
                </a:cubicBezTo>
                <a:cubicBezTo>
                  <a:pt x="1258" y="991"/>
                  <a:pt x="990" y="1258"/>
                  <a:pt x="661" y="1258"/>
                </a:cubicBezTo>
                <a:close/>
                <a:moveTo>
                  <a:pt x="661" y="0"/>
                </a:moveTo>
                <a:cubicBezTo>
                  <a:pt x="296" y="0"/>
                  <a:pt x="0" y="297"/>
                  <a:pt x="0" y="661"/>
                </a:cubicBezTo>
                <a:cubicBezTo>
                  <a:pt x="0" y="1025"/>
                  <a:pt x="296" y="1321"/>
                  <a:pt x="661" y="1321"/>
                </a:cubicBezTo>
                <a:cubicBezTo>
                  <a:pt x="1025" y="1321"/>
                  <a:pt x="1321" y="1025"/>
                  <a:pt x="1321" y="661"/>
                </a:cubicBezTo>
                <a:cubicBezTo>
                  <a:pt x="1321" y="297"/>
                  <a:pt x="1025" y="0"/>
                  <a:pt x="661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9" name="Google Shape;759;p114"/>
          <p:cNvSpPr/>
          <p:nvPr/>
        </p:nvSpPr>
        <p:spPr>
          <a:xfrm>
            <a:off x="2324668" y="3975421"/>
            <a:ext cx="368300" cy="479425"/>
          </a:xfrm>
          <a:custGeom>
            <a:rect b="b" l="l" r="r" t="t"/>
            <a:pathLst>
              <a:path extrusionOk="0" h="1333" w="1023">
                <a:moveTo>
                  <a:pt x="338" y="1188"/>
                </a:moveTo>
                <a:cubicBezTo>
                  <a:pt x="338" y="1267"/>
                  <a:pt x="415" y="1332"/>
                  <a:pt x="510" y="1332"/>
                </a:cubicBezTo>
                <a:cubicBezTo>
                  <a:pt x="604" y="1332"/>
                  <a:pt x="683" y="1267"/>
                  <a:pt x="683" y="1188"/>
                </a:cubicBezTo>
                <a:lnTo>
                  <a:pt x="620" y="1188"/>
                </a:lnTo>
                <a:cubicBezTo>
                  <a:pt x="620" y="1233"/>
                  <a:pt x="570" y="1270"/>
                  <a:pt x="510" y="1270"/>
                </a:cubicBezTo>
                <a:cubicBezTo>
                  <a:pt x="449" y="1270"/>
                  <a:pt x="400" y="1233"/>
                  <a:pt x="400" y="1188"/>
                </a:cubicBezTo>
                <a:lnTo>
                  <a:pt x="338" y="1188"/>
                </a:lnTo>
                <a:close/>
                <a:moveTo>
                  <a:pt x="62" y="1100"/>
                </a:moveTo>
                <a:lnTo>
                  <a:pt x="62" y="1036"/>
                </a:lnTo>
                <a:cubicBezTo>
                  <a:pt x="96" y="1017"/>
                  <a:pt x="153" y="980"/>
                  <a:pt x="174" y="915"/>
                </a:cubicBezTo>
                <a:cubicBezTo>
                  <a:pt x="204" y="817"/>
                  <a:pt x="204" y="737"/>
                  <a:pt x="203" y="604"/>
                </a:cubicBezTo>
                <a:cubicBezTo>
                  <a:pt x="203" y="583"/>
                  <a:pt x="203" y="562"/>
                  <a:pt x="203" y="539"/>
                </a:cubicBezTo>
                <a:cubicBezTo>
                  <a:pt x="203" y="369"/>
                  <a:pt x="340" y="231"/>
                  <a:pt x="510" y="231"/>
                </a:cubicBezTo>
                <a:cubicBezTo>
                  <a:pt x="679" y="231"/>
                  <a:pt x="818" y="369"/>
                  <a:pt x="818" y="539"/>
                </a:cubicBezTo>
                <a:lnTo>
                  <a:pt x="818" y="597"/>
                </a:lnTo>
                <a:cubicBezTo>
                  <a:pt x="817" y="733"/>
                  <a:pt x="817" y="815"/>
                  <a:pt x="848" y="915"/>
                </a:cubicBezTo>
                <a:cubicBezTo>
                  <a:pt x="868" y="980"/>
                  <a:pt x="924" y="1016"/>
                  <a:pt x="960" y="1036"/>
                </a:cubicBezTo>
                <a:lnTo>
                  <a:pt x="960" y="1100"/>
                </a:lnTo>
                <a:lnTo>
                  <a:pt x="62" y="1100"/>
                </a:lnTo>
                <a:close/>
                <a:moveTo>
                  <a:pt x="457" y="115"/>
                </a:moveTo>
                <a:cubicBezTo>
                  <a:pt x="457" y="86"/>
                  <a:pt x="480" y="62"/>
                  <a:pt x="510" y="62"/>
                </a:cubicBezTo>
                <a:cubicBezTo>
                  <a:pt x="539" y="62"/>
                  <a:pt x="564" y="86"/>
                  <a:pt x="564" y="115"/>
                </a:cubicBezTo>
                <a:cubicBezTo>
                  <a:pt x="564" y="145"/>
                  <a:pt x="540" y="169"/>
                  <a:pt x="510" y="169"/>
                </a:cubicBezTo>
                <a:cubicBezTo>
                  <a:pt x="481" y="169"/>
                  <a:pt x="457" y="145"/>
                  <a:pt x="457" y="115"/>
                </a:cubicBezTo>
                <a:close/>
                <a:moveTo>
                  <a:pt x="1022" y="1018"/>
                </a:moveTo>
                <a:cubicBezTo>
                  <a:pt x="1022" y="1007"/>
                  <a:pt x="1016" y="997"/>
                  <a:pt x="1007" y="992"/>
                </a:cubicBezTo>
                <a:lnTo>
                  <a:pt x="999" y="987"/>
                </a:lnTo>
                <a:cubicBezTo>
                  <a:pt x="970" y="971"/>
                  <a:pt x="922" y="943"/>
                  <a:pt x="907" y="896"/>
                </a:cubicBezTo>
                <a:cubicBezTo>
                  <a:pt x="879" y="806"/>
                  <a:pt x="879" y="732"/>
                  <a:pt x="880" y="597"/>
                </a:cubicBezTo>
                <a:lnTo>
                  <a:pt x="880" y="539"/>
                </a:lnTo>
                <a:cubicBezTo>
                  <a:pt x="880" y="368"/>
                  <a:pt x="763" y="224"/>
                  <a:pt x="605" y="182"/>
                </a:cubicBezTo>
                <a:cubicBezTo>
                  <a:pt x="618" y="163"/>
                  <a:pt x="626" y="140"/>
                  <a:pt x="626" y="115"/>
                </a:cubicBezTo>
                <a:cubicBezTo>
                  <a:pt x="626" y="52"/>
                  <a:pt x="573" y="0"/>
                  <a:pt x="510" y="0"/>
                </a:cubicBezTo>
                <a:cubicBezTo>
                  <a:pt x="446" y="0"/>
                  <a:pt x="395" y="52"/>
                  <a:pt x="395" y="115"/>
                </a:cubicBezTo>
                <a:cubicBezTo>
                  <a:pt x="395" y="140"/>
                  <a:pt x="403" y="163"/>
                  <a:pt x="416" y="182"/>
                </a:cubicBezTo>
                <a:cubicBezTo>
                  <a:pt x="258" y="224"/>
                  <a:pt x="141" y="368"/>
                  <a:pt x="141" y="539"/>
                </a:cubicBezTo>
                <a:cubicBezTo>
                  <a:pt x="141" y="562"/>
                  <a:pt x="141" y="584"/>
                  <a:pt x="141" y="604"/>
                </a:cubicBezTo>
                <a:cubicBezTo>
                  <a:pt x="142" y="735"/>
                  <a:pt x="142" y="808"/>
                  <a:pt x="114" y="896"/>
                </a:cubicBezTo>
                <a:cubicBezTo>
                  <a:pt x="99" y="944"/>
                  <a:pt x="51" y="971"/>
                  <a:pt x="23" y="987"/>
                </a:cubicBezTo>
                <a:lnTo>
                  <a:pt x="16" y="992"/>
                </a:lnTo>
                <a:cubicBezTo>
                  <a:pt x="6" y="997"/>
                  <a:pt x="0" y="1007"/>
                  <a:pt x="0" y="1018"/>
                </a:cubicBezTo>
                <a:lnTo>
                  <a:pt x="0" y="1131"/>
                </a:lnTo>
                <a:cubicBezTo>
                  <a:pt x="0" y="1148"/>
                  <a:pt x="14" y="1162"/>
                  <a:pt x="31" y="1162"/>
                </a:cubicBezTo>
                <a:lnTo>
                  <a:pt x="991" y="1162"/>
                </a:lnTo>
                <a:cubicBezTo>
                  <a:pt x="1008" y="1162"/>
                  <a:pt x="1022" y="1148"/>
                  <a:pt x="1022" y="1131"/>
                </a:cubicBezTo>
                <a:lnTo>
                  <a:pt x="1022" y="1018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0" name="Google Shape;760;p114"/>
          <p:cNvSpPr/>
          <p:nvPr/>
        </p:nvSpPr>
        <p:spPr>
          <a:xfrm>
            <a:off x="8869666" y="3990502"/>
            <a:ext cx="474662" cy="449262"/>
          </a:xfrm>
          <a:custGeom>
            <a:rect b="b" l="l" r="r" t="t"/>
            <a:pathLst>
              <a:path extrusionOk="0" h="1248" w="1320">
                <a:moveTo>
                  <a:pt x="903" y="285"/>
                </a:moveTo>
                <a:lnTo>
                  <a:pt x="965" y="285"/>
                </a:lnTo>
                <a:lnTo>
                  <a:pt x="965" y="0"/>
                </a:lnTo>
                <a:lnTo>
                  <a:pt x="0" y="0"/>
                </a:lnTo>
                <a:lnTo>
                  <a:pt x="0" y="1247"/>
                </a:lnTo>
                <a:lnTo>
                  <a:pt x="965" y="1247"/>
                </a:lnTo>
                <a:lnTo>
                  <a:pt x="965" y="793"/>
                </a:lnTo>
                <a:lnTo>
                  <a:pt x="903" y="793"/>
                </a:lnTo>
                <a:lnTo>
                  <a:pt x="903" y="1185"/>
                </a:lnTo>
                <a:lnTo>
                  <a:pt x="62" y="1185"/>
                </a:lnTo>
                <a:lnTo>
                  <a:pt x="62" y="62"/>
                </a:lnTo>
                <a:lnTo>
                  <a:pt x="903" y="62"/>
                </a:lnTo>
                <a:lnTo>
                  <a:pt x="903" y="285"/>
                </a:lnTo>
                <a:close/>
                <a:moveTo>
                  <a:pt x="765" y="339"/>
                </a:moveTo>
                <a:lnTo>
                  <a:pt x="200" y="339"/>
                </a:lnTo>
                <a:lnTo>
                  <a:pt x="200" y="401"/>
                </a:lnTo>
                <a:lnTo>
                  <a:pt x="765" y="401"/>
                </a:lnTo>
                <a:lnTo>
                  <a:pt x="765" y="339"/>
                </a:lnTo>
                <a:close/>
                <a:moveTo>
                  <a:pt x="341" y="260"/>
                </a:moveTo>
                <a:lnTo>
                  <a:pt x="624" y="260"/>
                </a:lnTo>
                <a:lnTo>
                  <a:pt x="624" y="198"/>
                </a:lnTo>
                <a:lnTo>
                  <a:pt x="341" y="198"/>
                </a:lnTo>
                <a:lnTo>
                  <a:pt x="341" y="260"/>
                </a:lnTo>
                <a:close/>
                <a:moveTo>
                  <a:pt x="200" y="514"/>
                </a:moveTo>
                <a:lnTo>
                  <a:pt x="737" y="514"/>
                </a:lnTo>
                <a:lnTo>
                  <a:pt x="737" y="452"/>
                </a:lnTo>
                <a:lnTo>
                  <a:pt x="200" y="452"/>
                </a:lnTo>
                <a:lnTo>
                  <a:pt x="200" y="514"/>
                </a:lnTo>
                <a:close/>
                <a:moveTo>
                  <a:pt x="200" y="626"/>
                </a:moveTo>
                <a:lnTo>
                  <a:pt x="624" y="626"/>
                </a:lnTo>
                <a:lnTo>
                  <a:pt x="624" y="564"/>
                </a:lnTo>
                <a:lnTo>
                  <a:pt x="200" y="564"/>
                </a:lnTo>
                <a:lnTo>
                  <a:pt x="200" y="626"/>
                </a:lnTo>
                <a:close/>
                <a:moveTo>
                  <a:pt x="200" y="739"/>
                </a:moveTo>
                <a:lnTo>
                  <a:pt x="511" y="739"/>
                </a:lnTo>
                <a:lnTo>
                  <a:pt x="511" y="677"/>
                </a:lnTo>
                <a:lnTo>
                  <a:pt x="200" y="677"/>
                </a:lnTo>
                <a:lnTo>
                  <a:pt x="200" y="739"/>
                </a:lnTo>
                <a:close/>
                <a:moveTo>
                  <a:pt x="172" y="1078"/>
                </a:moveTo>
                <a:lnTo>
                  <a:pt x="341" y="1078"/>
                </a:lnTo>
                <a:lnTo>
                  <a:pt x="341" y="1016"/>
                </a:lnTo>
                <a:lnTo>
                  <a:pt x="172" y="1016"/>
                </a:lnTo>
                <a:lnTo>
                  <a:pt x="172" y="1078"/>
                </a:lnTo>
                <a:close/>
                <a:moveTo>
                  <a:pt x="1177" y="366"/>
                </a:moveTo>
                <a:lnTo>
                  <a:pt x="1103" y="293"/>
                </a:lnTo>
                <a:cubicBezTo>
                  <a:pt x="1142" y="262"/>
                  <a:pt x="1179" y="246"/>
                  <a:pt x="1202" y="246"/>
                </a:cubicBezTo>
                <a:cubicBezTo>
                  <a:pt x="1207" y="246"/>
                  <a:pt x="1214" y="247"/>
                  <a:pt x="1218" y="251"/>
                </a:cubicBezTo>
                <a:cubicBezTo>
                  <a:pt x="1223" y="256"/>
                  <a:pt x="1225" y="273"/>
                  <a:pt x="1217" y="298"/>
                </a:cubicBezTo>
                <a:cubicBezTo>
                  <a:pt x="1209" y="319"/>
                  <a:pt x="1195" y="343"/>
                  <a:pt x="1177" y="366"/>
                </a:cubicBezTo>
                <a:close/>
                <a:moveTo>
                  <a:pt x="1058" y="335"/>
                </a:moveTo>
                <a:lnTo>
                  <a:pt x="1134" y="411"/>
                </a:lnTo>
                <a:lnTo>
                  <a:pt x="801" y="748"/>
                </a:lnTo>
                <a:lnTo>
                  <a:pt x="725" y="672"/>
                </a:lnTo>
                <a:lnTo>
                  <a:pt x="1058" y="335"/>
                </a:lnTo>
                <a:close/>
                <a:moveTo>
                  <a:pt x="756" y="790"/>
                </a:moveTo>
                <a:cubicBezTo>
                  <a:pt x="662" y="877"/>
                  <a:pt x="556" y="948"/>
                  <a:pt x="510" y="963"/>
                </a:cubicBezTo>
                <a:cubicBezTo>
                  <a:pt x="524" y="920"/>
                  <a:pt x="594" y="815"/>
                  <a:pt x="683" y="717"/>
                </a:cubicBezTo>
                <a:lnTo>
                  <a:pt x="756" y="790"/>
                </a:lnTo>
                <a:close/>
                <a:moveTo>
                  <a:pt x="1319" y="194"/>
                </a:moveTo>
                <a:lnTo>
                  <a:pt x="1275" y="150"/>
                </a:lnTo>
                <a:lnTo>
                  <a:pt x="1235" y="190"/>
                </a:lnTo>
                <a:cubicBezTo>
                  <a:pt x="1225" y="186"/>
                  <a:pt x="1214" y="184"/>
                  <a:pt x="1202" y="184"/>
                </a:cubicBezTo>
                <a:cubicBezTo>
                  <a:pt x="1152" y="184"/>
                  <a:pt x="1088" y="217"/>
                  <a:pt x="1036" y="269"/>
                </a:cubicBezTo>
                <a:lnTo>
                  <a:pt x="680" y="630"/>
                </a:lnTo>
                <a:cubicBezTo>
                  <a:pt x="620" y="689"/>
                  <a:pt x="555" y="768"/>
                  <a:pt x="510" y="835"/>
                </a:cubicBezTo>
                <a:cubicBezTo>
                  <a:pt x="463" y="905"/>
                  <a:pt x="443" y="952"/>
                  <a:pt x="446" y="984"/>
                </a:cubicBezTo>
                <a:lnTo>
                  <a:pt x="398" y="1035"/>
                </a:lnTo>
                <a:cubicBezTo>
                  <a:pt x="386" y="1048"/>
                  <a:pt x="387" y="1068"/>
                  <a:pt x="399" y="1079"/>
                </a:cubicBezTo>
                <a:cubicBezTo>
                  <a:pt x="405" y="1085"/>
                  <a:pt x="413" y="1088"/>
                  <a:pt x="420" y="1088"/>
                </a:cubicBezTo>
                <a:cubicBezTo>
                  <a:pt x="429" y="1088"/>
                  <a:pt x="437" y="1084"/>
                  <a:pt x="443" y="1078"/>
                </a:cubicBezTo>
                <a:lnTo>
                  <a:pt x="491" y="1027"/>
                </a:lnTo>
                <a:cubicBezTo>
                  <a:pt x="493" y="1027"/>
                  <a:pt x="495" y="1027"/>
                  <a:pt x="497" y="1027"/>
                </a:cubicBezTo>
                <a:cubicBezTo>
                  <a:pt x="576" y="1027"/>
                  <a:pt x="762" y="875"/>
                  <a:pt x="843" y="793"/>
                </a:cubicBezTo>
                <a:lnTo>
                  <a:pt x="1178" y="455"/>
                </a:lnTo>
                <a:lnTo>
                  <a:pt x="1196" y="473"/>
                </a:lnTo>
                <a:cubicBezTo>
                  <a:pt x="1206" y="483"/>
                  <a:pt x="1206" y="499"/>
                  <a:pt x="1196" y="509"/>
                </a:cubicBezTo>
                <a:lnTo>
                  <a:pt x="996" y="708"/>
                </a:lnTo>
                <a:lnTo>
                  <a:pt x="1040" y="752"/>
                </a:lnTo>
                <a:lnTo>
                  <a:pt x="1240" y="553"/>
                </a:lnTo>
                <a:cubicBezTo>
                  <a:pt x="1274" y="519"/>
                  <a:pt x="1274" y="463"/>
                  <a:pt x="1240" y="429"/>
                </a:cubicBezTo>
                <a:lnTo>
                  <a:pt x="1221" y="410"/>
                </a:lnTo>
                <a:cubicBezTo>
                  <a:pt x="1245" y="380"/>
                  <a:pt x="1265" y="348"/>
                  <a:pt x="1275" y="318"/>
                </a:cubicBezTo>
                <a:cubicBezTo>
                  <a:pt x="1286" y="286"/>
                  <a:pt x="1287" y="257"/>
                  <a:pt x="1278" y="235"/>
                </a:cubicBezTo>
                <a:lnTo>
                  <a:pt x="1319" y="19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1" name="Google Shape;761;p114"/>
          <p:cNvSpPr/>
          <p:nvPr/>
        </p:nvSpPr>
        <p:spPr>
          <a:xfrm>
            <a:off x="4493900" y="4000821"/>
            <a:ext cx="428625" cy="428625"/>
          </a:xfrm>
          <a:custGeom>
            <a:rect b="b" l="l" r="r" t="t"/>
            <a:pathLst>
              <a:path extrusionOk="0" h="1192" w="1191">
                <a:moveTo>
                  <a:pt x="990" y="762"/>
                </a:moveTo>
                <a:lnTo>
                  <a:pt x="877" y="762"/>
                </a:lnTo>
                <a:lnTo>
                  <a:pt x="877" y="824"/>
                </a:lnTo>
                <a:lnTo>
                  <a:pt x="990" y="824"/>
                </a:lnTo>
                <a:lnTo>
                  <a:pt x="990" y="762"/>
                </a:lnTo>
                <a:close/>
                <a:moveTo>
                  <a:pt x="990" y="621"/>
                </a:moveTo>
                <a:lnTo>
                  <a:pt x="877" y="621"/>
                </a:lnTo>
                <a:lnTo>
                  <a:pt x="877" y="683"/>
                </a:lnTo>
                <a:lnTo>
                  <a:pt x="990" y="683"/>
                </a:lnTo>
                <a:lnTo>
                  <a:pt x="990" y="621"/>
                </a:lnTo>
                <a:close/>
                <a:moveTo>
                  <a:pt x="764" y="903"/>
                </a:moveTo>
                <a:lnTo>
                  <a:pt x="651" y="903"/>
                </a:lnTo>
                <a:lnTo>
                  <a:pt x="651" y="965"/>
                </a:lnTo>
                <a:lnTo>
                  <a:pt x="764" y="965"/>
                </a:lnTo>
                <a:lnTo>
                  <a:pt x="764" y="903"/>
                </a:lnTo>
                <a:close/>
                <a:moveTo>
                  <a:pt x="764" y="762"/>
                </a:moveTo>
                <a:lnTo>
                  <a:pt x="651" y="762"/>
                </a:lnTo>
                <a:lnTo>
                  <a:pt x="651" y="824"/>
                </a:lnTo>
                <a:lnTo>
                  <a:pt x="764" y="824"/>
                </a:lnTo>
                <a:lnTo>
                  <a:pt x="764" y="762"/>
                </a:lnTo>
                <a:close/>
                <a:moveTo>
                  <a:pt x="764" y="621"/>
                </a:moveTo>
                <a:lnTo>
                  <a:pt x="651" y="621"/>
                </a:lnTo>
                <a:lnTo>
                  <a:pt x="651" y="683"/>
                </a:lnTo>
                <a:lnTo>
                  <a:pt x="764" y="683"/>
                </a:lnTo>
                <a:lnTo>
                  <a:pt x="764" y="621"/>
                </a:lnTo>
                <a:close/>
                <a:moveTo>
                  <a:pt x="539" y="903"/>
                </a:moveTo>
                <a:lnTo>
                  <a:pt x="426" y="903"/>
                </a:lnTo>
                <a:lnTo>
                  <a:pt x="426" y="965"/>
                </a:lnTo>
                <a:lnTo>
                  <a:pt x="539" y="965"/>
                </a:lnTo>
                <a:lnTo>
                  <a:pt x="539" y="903"/>
                </a:lnTo>
                <a:close/>
                <a:moveTo>
                  <a:pt x="539" y="762"/>
                </a:moveTo>
                <a:lnTo>
                  <a:pt x="426" y="762"/>
                </a:lnTo>
                <a:lnTo>
                  <a:pt x="426" y="824"/>
                </a:lnTo>
                <a:lnTo>
                  <a:pt x="539" y="824"/>
                </a:lnTo>
                <a:lnTo>
                  <a:pt x="539" y="762"/>
                </a:lnTo>
                <a:close/>
                <a:moveTo>
                  <a:pt x="539" y="621"/>
                </a:moveTo>
                <a:lnTo>
                  <a:pt x="426" y="621"/>
                </a:lnTo>
                <a:lnTo>
                  <a:pt x="426" y="683"/>
                </a:lnTo>
                <a:lnTo>
                  <a:pt x="539" y="683"/>
                </a:lnTo>
                <a:lnTo>
                  <a:pt x="539" y="621"/>
                </a:lnTo>
                <a:close/>
                <a:moveTo>
                  <a:pt x="313" y="903"/>
                </a:moveTo>
                <a:lnTo>
                  <a:pt x="200" y="903"/>
                </a:lnTo>
                <a:lnTo>
                  <a:pt x="200" y="965"/>
                </a:lnTo>
                <a:lnTo>
                  <a:pt x="313" y="965"/>
                </a:lnTo>
                <a:lnTo>
                  <a:pt x="313" y="903"/>
                </a:lnTo>
                <a:close/>
                <a:moveTo>
                  <a:pt x="313" y="762"/>
                </a:moveTo>
                <a:lnTo>
                  <a:pt x="200" y="762"/>
                </a:lnTo>
                <a:lnTo>
                  <a:pt x="200" y="824"/>
                </a:lnTo>
                <a:lnTo>
                  <a:pt x="313" y="824"/>
                </a:lnTo>
                <a:lnTo>
                  <a:pt x="313" y="762"/>
                </a:lnTo>
                <a:close/>
                <a:moveTo>
                  <a:pt x="1128" y="423"/>
                </a:moveTo>
                <a:lnTo>
                  <a:pt x="62" y="423"/>
                </a:lnTo>
                <a:lnTo>
                  <a:pt x="62" y="229"/>
                </a:lnTo>
                <a:cubicBezTo>
                  <a:pt x="62" y="215"/>
                  <a:pt x="73" y="203"/>
                  <a:pt x="87" y="203"/>
                </a:cubicBezTo>
                <a:lnTo>
                  <a:pt x="169" y="203"/>
                </a:lnTo>
                <a:lnTo>
                  <a:pt x="169" y="288"/>
                </a:lnTo>
                <a:lnTo>
                  <a:pt x="400" y="288"/>
                </a:lnTo>
                <a:lnTo>
                  <a:pt x="400" y="203"/>
                </a:lnTo>
                <a:lnTo>
                  <a:pt x="790" y="203"/>
                </a:lnTo>
                <a:lnTo>
                  <a:pt x="790" y="288"/>
                </a:lnTo>
                <a:lnTo>
                  <a:pt x="1021" y="288"/>
                </a:lnTo>
                <a:lnTo>
                  <a:pt x="1021" y="203"/>
                </a:lnTo>
                <a:lnTo>
                  <a:pt x="1103" y="203"/>
                </a:lnTo>
                <a:cubicBezTo>
                  <a:pt x="1117" y="203"/>
                  <a:pt x="1128" y="215"/>
                  <a:pt x="1128" y="229"/>
                </a:cubicBezTo>
                <a:lnTo>
                  <a:pt x="1128" y="423"/>
                </a:lnTo>
                <a:close/>
                <a:moveTo>
                  <a:pt x="959" y="226"/>
                </a:moveTo>
                <a:lnTo>
                  <a:pt x="852" y="226"/>
                </a:lnTo>
                <a:lnTo>
                  <a:pt x="852" y="62"/>
                </a:lnTo>
                <a:lnTo>
                  <a:pt x="959" y="62"/>
                </a:lnTo>
                <a:lnTo>
                  <a:pt x="959" y="226"/>
                </a:lnTo>
                <a:close/>
                <a:moveTo>
                  <a:pt x="338" y="226"/>
                </a:moveTo>
                <a:lnTo>
                  <a:pt x="231" y="226"/>
                </a:lnTo>
                <a:lnTo>
                  <a:pt x="231" y="62"/>
                </a:lnTo>
                <a:lnTo>
                  <a:pt x="338" y="62"/>
                </a:lnTo>
                <a:lnTo>
                  <a:pt x="338" y="226"/>
                </a:lnTo>
                <a:close/>
                <a:moveTo>
                  <a:pt x="62" y="486"/>
                </a:moveTo>
                <a:lnTo>
                  <a:pt x="1128" y="486"/>
                </a:lnTo>
                <a:lnTo>
                  <a:pt x="1128" y="1104"/>
                </a:lnTo>
                <a:cubicBezTo>
                  <a:pt x="1128" y="1118"/>
                  <a:pt x="1117" y="1129"/>
                  <a:pt x="1103" y="1129"/>
                </a:cubicBezTo>
                <a:lnTo>
                  <a:pt x="87" y="1129"/>
                </a:lnTo>
                <a:cubicBezTo>
                  <a:pt x="73" y="1129"/>
                  <a:pt x="62" y="1118"/>
                  <a:pt x="62" y="1104"/>
                </a:cubicBezTo>
                <a:lnTo>
                  <a:pt x="62" y="486"/>
                </a:lnTo>
                <a:close/>
                <a:moveTo>
                  <a:pt x="1190" y="229"/>
                </a:moveTo>
                <a:cubicBezTo>
                  <a:pt x="1190" y="181"/>
                  <a:pt x="1151" y="141"/>
                  <a:pt x="1103" y="141"/>
                </a:cubicBezTo>
                <a:lnTo>
                  <a:pt x="1021" y="141"/>
                </a:lnTo>
                <a:lnTo>
                  <a:pt x="1021" y="59"/>
                </a:lnTo>
                <a:cubicBezTo>
                  <a:pt x="1021" y="27"/>
                  <a:pt x="995" y="0"/>
                  <a:pt x="962" y="0"/>
                </a:cubicBezTo>
                <a:lnTo>
                  <a:pt x="849" y="0"/>
                </a:lnTo>
                <a:cubicBezTo>
                  <a:pt x="816" y="0"/>
                  <a:pt x="790" y="27"/>
                  <a:pt x="790" y="59"/>
                </a:cubicBezTo>
                <a:lnTo>
                  <a:pt x="790" y="141"/>
                </a:lnTo>
                <a:lnTo>
                  <a:pt x="400" y="141"/>
                </a:lnTo>
                <a:lnTo>
                  <a:pt x="400" y="59"/>
                </a:lnTo>
                <a:cubicBezTo>
                  <a:pt x="400" y="27"/>
                  <a:pt x="374" y="0"/>
                  <a:pt x="341" y="0"/>
                </a:cubicBezTo>
                <a:lnTo>
                  <a:pt x="228" y="0"/>
                </a:lnTo>
                <a:cubicBezTo>
                  <a:pt x="195" y="0"/>
                  <a:pt x="169" y="27"/>
                  <a:pt x="169" y="59"/>
                </a:cubicBezTo>
                <a:lnTo>
                  <a:pt x="169" y="141"/>
                </a:lnTo>
                <a:lnTo>
                  <a:pt x="87" y="141"/>
                </a:lnTo>
                <a:cubicBezTo>
                  <a:pt x="39" y="141"/>
                  <a:pt x="0" y="181"/>
                  <a:pt x="0" y="229"/>
                </a:cubicBezTo>
                <a:lnTo>
                  <a:pt x="0" y="1104"/>
                </a:lnTo>
                <a:cubicBezTo>
                  <a:pt x="0" y="1152"/>
                  <a:pt x="39" y="1191"/>
                  <a:pt x="87" y="1191"/>
                </a:cubicBezTo>
                <a:lnTo>
                  <a:pt x="1103" y="1191"/>
                </a:lnTo>
                <a:cubicBezTo>
                  <a:pt x="1151" y="1191"/>
                  <a:pt x="1190" y="1152"/>
                  <a:pt x="1190" y="1104"/>
                </a:cubicBezTo>
                <a:lnTo>
                  <a:pt x="1190" y="229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2" name="Google Shape;762;p114"/>
          <p:cNvSpPr/>
          <p:nvPr/>
        </p:nvSpPr>
        <p:spPr>
          <a:xfrm>
            <a:off x="6682975" y="3990502"/>
            <a:ext cx="449262" cy="449262"/>
          </a:xfrm>
          <a:custGeom>
            <a:rect b="b" l="l" r="r" t="t"/>
            <a:pathLst>
              <a:path extrusionOk="0" h="1248" w="1247">
                <a:moveTo>
                  <a:pt x="619" y="909"/>
                </a:moveTo>
                <a:cubicBezTo>
                  <a:pt x="649" y="909"/>
                  <a:pt x="673" y="933"/>
                  <a:pt x="673" y="962"/>
                </a:cubicBezTo>
                <a:cubicBezTo>
                  <a:pt x="673" y="992"/>
                  <a:pt x="649" y="1016"/>
                  <a:pt x="619" y="1016"/>
                </a:cubicBezTo>
                <a:cubicBezTo>
                  <a:pt x="590" y="1016"/>
                  <a:pt x="566" y="992"/>
                  <a:pt x="566" y="962"/>
                </a:cubicBezTo>
                <a:cubicBezTo>
                  <a:pt x="566" y="933"/>
                  <a:pt x="590" y="909"/>
                  <a:pt x="619" y="909"/>
                </a:cubicBezTo>
                <a:close/>
                <a:moveTo>
                  <a:pt x="619" y="1078"/>
                </a:moveTo>
                <a:cubicBezTo>
                  <a:pt x="683" y="1078"/>
                  <a:pt x="735" y="1026"/>
                  <a:pt x="735" y="962"/>
                </a:cubicBezTo>
                <a:cubicBezTo>
                  <a:pt x="735" y="898"/>
                  <a:pt x="683" y="847"/>
                  <a:pt x="619" y="847"/>
                </a:cubicBezTo>
                <a:cubicBezTo>
                  <a:pt x="556" y="847"/>
                  <a:pt x="504" y="899"/>
                  <a:pt x="504" y="962"/>
                </a:cubicBezTo>
                <a:cubicBezTo>
                  <a:pt x="504" y="1026"/>
                  <a:pt x="556" y="1078"/>
                  <a:pt x="619" y="1078"/>
                </a:cubicBezTo>
                <a:close/>
                <a:moveTo>
                  <a:pt x="783" y="590"/>
                </a:moveTo>
                <a:cubicBezTo>
                  <a:pt x="775" y="598"/>
                  <a:pt x="760" y="609"/>
                  <a:pt x="745" y="620"/>
                </a:cubicBezTo>
                <a:cubicBezTo>
                  <a:pt x="697" y="656"/>
                  <a:pt x="648" y="693"/>
                  <a:pt x="648" y="737"/>
                </a:cubicBezTo>
                <a:lnTo>
                  <a:pt x="648" y="762"/>
                </a:lnTo>
                <a:cubicBezTo>
                  <a:pt x="648" y="762"/>
                  <a:pt x="648" y="762"/>
                  <a:pt x="647" y="762"/>
                </a:cubicBezTo>
                <a:lnTo>
                  <a:pt x="569" y="762"/>
                </a:lnTo>
                <a:lnTo>
                  <a:pt x="569" y="708"/>
                </a:lnTo>
                <a:cubicBezTo>
                  <a:pt x="569" y="663"/>
                  <a:pt x="637" y="604"/>
                  <a:pt x="682" y="565"/>
                </a:cubicBezTo>
                <a:cubicBezTo>
                  <a:pt x="697" y="552"/>
                  <a:pt x="711" y="540"/>
                  <a:pt x="721" y="529"/>
                </a:cubicBezTo>
                <a:cubicBezTo>
                  <a:pt x="746" y="504"/>
                  <a:pt x="759" y="469"/>
                  <a:pt x="756" y="434"/>
                </a:cubicBezTo>
                <a:cubicBezTo>
                  <a:pt x="752" y="398"/>
                  <a:pt x="733" y="365"/>
                  <a:pt x="703" y="344"/>
                </a:cubicBezTo>
                <a:cubicBezTo>
                  <a:pt x="665" y="318"/>
                  <a:pt x="611" y="317"/>
                  <a:pt x="572" y="342"/>
                </a:cubicBezTo>
                <a:cubicBezTo>
                  <a:pt x="540" y="362"/>
                  <a:pt x="519" y="395"/>
                  <a:pt x="515" y="431"/>
                </a:cubicBezTo>
                <a:lnTo>
                  <a:pt x="515" y="435"/>
                </a:lnTo>
                <a:cubicBezTo>
                  <a:pt x="515" y="444"/>
                  <a:pt x="514" y="449"/>
                  <a:pt x="514" y="451"/>
                </a:cubicBezTo>
                <a:cubicBezTo>
                  <a:pt x="512" y="451"/>
                  <a:pt x="510" y="452"/>
                  <a:pt x="506" y="452"/>
                </a:cubicBezTo>
                <a:lnTo>
                  <a:pt x="450" y="452"/>
                </a:lnTo>
                <a:cubicBezTo>
                  <a:pt x="436" y="452"/>
                  <a:pt x="432" y="448"/>
                  <a:pt x="431" y="447"/>
                </a:cubicBezTo>
                <a:cubicBezTo>
                  <a:pt x="428" y="444"/>
                  <a:pt x="428" y="438"/>
                  <a:pt x="428" y="436"/>
                </a:cubicBezTo>
                <a:cubicBezTo>
                  <a:pt x="430" y="375"/>
                  <a:pt x="459" y="318"/>
                  <a:pt x="508" y="280"/>
                </a:cubicBezTo>
                <a:cubicBezTo>
                  <a:pt x="576" y="228"/>
                  <a:pt x="678" y="224"/>
                  <a:pt x="748" y="271"/>
                </a:cubicBezTo>
                <a:cubicBezTo>
                  <a:pt x="803" y="308"/>
                  <a:pt x="837" y="366"/>
                  <a:pt x="842" y="430"/>
                </a:cubicBezTo>
                <a:cubicBezTo>
                  <a:pt x="848" y="490"/>
                  <a:pt x="826" y="549"/>
                  <a:pt x="783" y="590"/>
                </a:cubicBezTo>
                <a:close/>
                <a:moveTo>
                  <a:pt x="904" y="424"/>
                </a:moveTo>
                <a:cubicBezTo>
                  <a:pt x="897" y="341"/>
                  <a:pt x="853" y="267"/>
                  <a:pt x="783" y="220"/>
                </a:cubicBezTo>
                <a:cubicBezTo>
                  <a:pt x="740" y="190"/>
                  <a:pt x="688" y="175"/>
                  <a:pt x="635" y="175"/>
                </a:cubicBezTo>
                <a:cubicBezTo>
                  <a:pt x="575" y="175"/>
                  <a:pt x="517" y="195"/>
                  <a:pt x="470" y="231"/>
                </a:cubicBezTo>
                <a:cubicBezTo>
                  <a:pt x="407" y="280"/>
                  <a:pt x="370" y="354"/>
                  <a:pt x="367" y="435"/>
                </a:cubicBezTo>
                <a:cubicBezTo>
                  <a:pt x="367" y="463"/>
                  <a:pt x="378" y="481"/>
                  <a:pt x="388" y="491"/>
                </a:cubicBezTo>
                <a:cubicBezTo>
                  <a:pt x="397" y="501"/>
                  <a:pt x="417" y="514"/>
                  <a:pt x="450" y="514"/>
                </a:cubicBezTo>
                <a:lnTo>
                  <a:pt x="506" y="514"/>
                </a:lnTo>
                <a:cubicBezTo>
                  <a:pt x="575" y="514"/>
                  <a:pt x="577" y="458"/>
                  <a:pt x="577" y="437"/>
                </a:cubicBezTo>
                <a:cubicBezTo>
                  <a:pt x="579" y="419"/>
                  <a:pt x="589" y="404"/>
                  <a:pt x="605" y="394"/>
                </a:cubicBezTo>
                <a:cubicBezTo>
                  <a:pt x="623" y="383"/>
                  <a:pt x="650" y="383"/>
                  <a:pt x="667" y="396"/>
                </a:cubicBezTo>
                <a:cubicBezTo>
                  <a:pt x="683" y="406"/>
                  <a:pt x="692" y="422"/>
                  <a:pt x="694" y="439"/>
                </a:cubicBezTo>
                <a:cubicBezTo>
                  <a:pt x="695" y="457"/>
                  <a:pt x="689" y="473"/>
                  <a:pt x="677" y="485"/>
                </a:cubicBezTo>
                <a:cubicBezTo>
                  <a:pt x="668" y="495"/>
                  <a:pt x="655" y="506"/>
                  <a:pt x="641" y="518"/>
                </a:cubicBezTo>
                <a:cubicBezTo>
                  <a:pt x="584" y="568"/>
                  <a:pt x="507" y="635"/>
                  <a:pt x="507" y="708"/>
                </a:cubicBezTo>
                <a:lnTo>
                  <a:pt x="507" y="765"/>
                </a:lnTo>
                <a:cubicBezTo>
                  <a:pt x="507" y="799"/>
                  <a:pt x="531" y="824"/>
                  <a:pt x="563" y="824"/>
                </a:cubicBezTo>
                <a:lnTo>
                  <a:pt x="648" y="824"/>
                </a:lnTo>
                <a:cubicBezTo>
                  <a:pt x="681" y="824"/>
                  <a:pt x="710" y="797"/>
                  <a:pt x="710" y="765"/>
                </a:cubicBezTo>
                <a:lnTo>
                  <a:pt x="710" y="737"/>
                </a:lnTo>
                <a:cubicBezTo>
                  <a:pt x="713" y="722"/>
                  <a:pt x="760" y="687"/>
                  <a:pt x="782" y="670"/>
                </a:cubicBezTo>
                <a:cubicBezTo>
                  <a:pt x="799" y="657"/>
                  <a:pt x="815" y="645"/>
                  <a:pt x="826" y="635"/>
                </a:cubicBezTo>
                <a:cubicBezTo>
                  <a:pt x="883" y="581"/>
                  <a:pt x="911" y="504"/>
                  <a:pt x="904" y="424"/>
                </a:cubicBez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4" y="315"/>
                  <a:pt x="1184" y="624"/>
                </a:cubicBezTo>
                <a:cubicBezTo>
                  <a:pt x="1184" y="934"/>
                  <a:pt x="933" y="1185"/>
                  <a:pt x="623" y="1185"/>
                </a:cubicBezTo>
                <a:close/>
                <a:moveTo>
                  <a:pt x="622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8"/>
                  <a:pt x="279" y="1247"/>
                  <a:pt x="622" y="1247"/>
                </a:cubicBezTo>
                <a:cubicBezTo>
                  <a:pt x="966" y="1247"/>
                  <a:pt x="1246" y="968"/>
                  <a:pt x="1246" y="624"/>
                </a:cubicBezTo>
                <a:cubicBezTo>
                  <a:pt x="1246" y="280"/>
                  <a:pt x="966" y="0"/>
                  <a:pt x="622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3" name="Google Shape;763;p114"/>
          <p:cNvSpPr/>
          <p:nvPr/>
        </p:nvSpPr>
        <p:spPr>
          <a:xfrm>
            <a:off x="7782672" y="3990502"/>
            <a:ext cx="449263" cy="449262"/>
          </a:xfrm>
          <a:custGeom>
            <a:rect b="b" l="l" r="r" t="t"/>
            <a:pathLst>
              <a:path extrusionOk="0" h="1248" w="1249">
                <a:moveTo>
                  <a:pt x="624" y="367"/>
                </a:moveTo>
                <a:cubicBezTo>
                  <a:pt x="595" y="367"/>
                  <a:pt x="570" y="343"/>
                  <a:pt x="570" y="313"/>
                </a:cubicBezTo>
                <a:cubicBezTo>
                  <a:pt x="570" y="284"/>
                  <a:pt x="595" y="260"/>
                  <a:pt x="624" y="260"/>
                </a:cubicBezTo>
                <a:cubicBezTo>
                  <a:pt x="654" y="260"/>
                  <a:pt x="678" y="284"/>
                  <a:pt x="678" y="313"/>
                </a:cubicBezTo>
                <a:cubicBezTo>
                  <a:pt x="678" y="343"/>
                  <a:pt x="654" y="367"/>
                  <a:pt x="624" y="367"/>
                </a:cubicBezTo>
                <a:close/>
                <a:moveTo>
                  <a:pt x="624" y="198"/>
                </a:moveTo>
                <a:cubicBezTo>
                  <a:pt x="560" y="198"/>
                  <a:pt x="508" y="249"/>
                  <a:pt x="508" y="313"/>
                </a:cubicBezTo>
                <a:cubicBezTo>
                  <a:pt x="508" y="377"/>
                  <a:pt x="560" y="429"/>
                  <a:pt x="624" y="429"/>
                </a:cubicBezTo>
                <a:cubicBezTo>
                  <a:pt x="688" y="429"/>
                  <a:pt x="740" y="377"/>
                  <a:pt x="740" y="313"/>
                </a:cubicBezTo>
                <a:cubicBezTo>
                  <a:pt x="740" y="249"/>
                  <a:pt x="688" y="198"/>
                  <a:pt x="624" y="198"/>
                </a:cubicBezTo>
                <a:close/>
                <a:moveTo>
                  <a:pt x="514" y="900"/>
                </a:moveTo>
                <a:lnTo>
                  <a:pt x="599" y="872"/>
                </a:lnTo>
                <a:lnTo>
                  <a:pt x="599" y="573"/>
                </a:lnTo>
                <a:lnTo>
                  <a:pt x="514" y="545"/>
                </a:lnTo>
                <a:lnTo>
                  <a:pt x="514" y="514"/>
                </a:lnTo>
                <a:lnTo>
                  <a:pt x="678" y="514"/>
                </a:lnTo>
                <a:lnTo>
                  <a:pt x="678" y="872"/>
                </a:lnTo>
                <a:lnTo>
                  <a:pt x="762" y="900"/>
                </a:lnTo>
                <a:lnTo>
                  <a:pt x="762" y="931"/>
                </a:lnTo>
                <a:lnTo>
                  <a:pt x="514" y="931"/>
                </a:lnTo>
                <a:lnTo>
                  <a:pt x="514" y="900"/>
                </a:lnTo>
                <a:close/>
                <a:moveTo>
                  <a:pt x="452" y="993"/>
                </a:moveTo>
                <a:lnTo>
                  <a:pt x="824" y="993"/>
                </a:lnTo>
                <a:lnTo>
                  <a:pt x="824" y="855"/>
                </a:lnTo>
                <a:lnTo>
                  <a:pt x="740" y="827"/>
                </a:lnTo>
                <a:lnTo>
                  <a:pt x="740" y="451"/>
                </a:lnTo>
                <a:lnTo>
                  <a:pt x="452" y="451"/>
                </a:lnTo>
                <a:lnTo>
                  <a:pt x="452" y="590"/>
                </a:lnTo>
                <a:lnTo>
                  <a:pt x="536" y="618"/>
                </a:lnTo>
                <a:lnTo>
                  <a:pt x="536" y="827"/>
                </a:lnTo>
                <a:lnTo>
                  <a:pt x="452" y="855"/>
                </a:lnTo>
                <a:lnTo>
                  <a:pt x="452" y="993"/>
                </a:lnTo>
                <a:close/>
                <a:moveTo>
                  <a:pt x="624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4" y="62"/>
                </a:cubicBezTo>
                <a:cubicBezTo>
                  <a:pt x="934" y="62"/>
                  <a:pt x="1186" y="315"/>
                  <a:pt x="1186" y="624"/>
                </a:cubicBezTo>
                <a:cubicBezTo>
                  <a:pt x="1186" y="934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4" y="1247"/>
                </a:cubicBezTo>
                <a:cubicBezTo>
                  <a:pt x="968" y="1247"/>
                  <a:pt x="1248" y="968"/>
                  <a:pt x="1248" y="624"/>
                </a:cubicBezTo>
                <a:cubicBezTo>
                  <a:pt x="1248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4" name="Google Shape;764;p114"/>
          <p:cNvSpPr/>
          <p:nvPr/>
        </p:nvSpPr>
        <p:spPr>
          <a:xfrm>
            <a:off x="2353407" y="2943050"/>
            <a:ext cx="307975" cy="481012"/>
          </a:xfrm>
          <a:custGeom>
            <a:rect b="b" l="l" r="r" t="t"/>
            <a:pathLst>
              <a:path extrusionOk="0" h="1336" w="857">
                <a:moveTo>
                  <a:pt x="262" y="1194"/>
                </a:moveTo>
                <a:lnTo>
                  <a:pt x="595" y="1194"/>
                </a:lnTo>
                <a:lnTo>
                  <a:pt x="595" y="1273"/>
                </a:lnTo>
                <a:lnTo>
                  <a:pt x="262" y="1273"/>
                </a:lnTo>
                <a:lnTo>
                  <a:pt x="262" y="1194"/>
                </a:lnTo>
                <a:close/>
                <a:moveTo>
                  <a:pt x="200" y="1304"/>
                </a:moveTo>
                <a:cubicBezTo>
                  <a:pt x="200" y="1321"/>
                  <a:pt x="213" y="1335"/>
                  <a:pt x="231" y="1335"/>
                </a:cubicBezTo>
                <a:lnTo>
                  <a:pt x="626" y="1335"/>
                </a:lnTo>
                <a:cubicBezTo>
                  <a:pt x="643" y="1335"/>
                  <a:pt x="657" y="1321"/>
                  <a:pt x="657" y="1304"/>
                </a:cubicBezTo>
                <a:lnTo>
                  <a:pt x="657" y="1163"/>
                </a:lnTo>
                <a:cubicBezTo>
                  <a:pt x="657" y="1146"/>
                  <a:pt x="643" y="1132"/>
                  <a:pt x="626" y="1132"/>
                </a:cubicBezTo>
                <a:lnTo>
                  <a:pt x="231" y="1132"/>
                </a:lnTo>
                <a:cubicBezTo>
                  <a:pt x="213" y="1132"/>
                  <a:pt x="200" y="1146"/>
                  <a:pt x="200" y="1163"/>
                </a:cubicBezTo>
                <a:lnTo>
                  <a:pt x="200" y="1304"/>
                </a:lnTo>
                <a:close/>
                <a:moveTo>
                  <a:pt x="262" y="940"/>
                </a:moveTo>
                <a:lnTo>
                  <a:pt x="595" y="940"/>
                </a:lnTo>
                <a:lnTo>
                  <a:pt x="595" y="1019"/>
                </a:lnTo>
                <a:lnTo>
                  <a:pt x="262" y="1019"/>
                </a:lnTo>
                <a:lnTo>
                  <a:pt x="262" y="940"/>
                </a:lnTo>
                <a:close/>
                <a:moveTo>
                  <a:pt x="200" y="1050"/>
                </a:moveTo>
                <a:cubicBezTo>
                  <a:pt x="200" y="1067"/>
                  <a:pt x="213" y="1081"/>
                  <a:pt x="231" y="1081"/>
                </a:cubicBezTo>
                <a:lnTo>
                  <a:pt x="626" y="1081"/>
                </a:lnTo>
                <a:cubicBezTo>
                  <a:pt x="643" y="1081"/>
                  <a:pt x="657" y="1067"/>
                  <a:pt x="657" y="1050"/>
                </a:cubicBezTo>
                <a:lnTo>
                  <a:pt x="657" y="909"/>
                </a:lnTo>
                <a:cubicBezTo>
                  <a:pt x="657" y="892"/>
                  <a:pt x="643" y="878"/>
                  <a:pt x="626" y="878"/>
                </a:cubicBezTo>
                <a:lnTo>
                  <a:pt x="231" y="878"/>
                </a:lnTo>
                <a:cubicBezTo>
                  <a:pt x="213" y="878"/>
                  <a:pt x="200" y="892"/>
                  <a:pt x="200" y="909"/>
                </a:cubicBezTo>
                <a:lnTo>
                  <a:pt x="200" y="1050"/>
                </a:lnTo>
                <a:close/>
                <a:moveTo>
                  <a:pt x="760" y="511"/>
                </a:moveTo>
                <a:lnTo>
                  <a:pt x="626" y="511"/>
                </a:lnTo>
                <a:cubicBezTo>
                  <a:pt x="609" y="511"/>
                  <a:pt x="595" y="525"/>
                  <a:pt x="595" y="542"/>
                </a:cubicBezTo>
                <a:lnTo>
                  <a:pt x="595" y="765"/>
                </a:lnTo>
                <a:lnTo>
                  <a:pt x="262" y="765"/>
                </a:lnTo>
                <a:lnTo>
                  <a:pt x="262" y="542"/>
                </a:lnTo>
                <a:cubicBezTo>
                  <a:pt x="262" y="525"/>
                  <a:pt x="248" y="511"/>
                  <a:pt x="231" y="511"/>
                </a:cubicBezTo>
                <a:lnTo>
                  <a:pt x="97" y="511"/>
                </a:lnTo>
                <a:lnTo>
                  <a:pt x="428" y="85"/>
                </a:lnTo>
                <a:lnTo>
                  <a:pt x="760" y="511"/>
                </a:lnTo>
                <a:close/>
                <a:moveTo>
                  <a:pt x="453" y="15"/>
                </a:moveTo>
                <a:cubicBezTo>
                  <a:pt x="441" y="0"/>
                  <a:pt x="415" y="0"/>
                  <a:pt x="404" y="15"/>
                </a:cubicBezTo>
                <a:lnTo>
                  <a:pt x="9" y="523"/>
                </a:lnTo>
                <a:cubicBezTo>
                  <a:pt x="1" y="533"/>
                  <a:pt x="0" y="545"/>
                  <a:pt x="5" y="556"/>
                </a:cubicBezTo>
                <a:cubicBezTo>
                  <a:pt x="10" y="567"/>
                  <a:pt x="21" y="573"/>
                  <a:pt x="33" y="573"/>
                </a:cubicBezTo>
                <a:lnTo>
                  <a:pt x="200" y="573"/>
                </a:lnTo>
                <a:lnTo>
                  <a:pt x="200" y="796"/>
                </a:lnTo>
                <a:cubicBezTo>
                  <a:pt x="200" y="813"/>
                  <a:pt x="213" y="827"/>
                  <a:pt x="231" y="827"/>
                </a:cubicBezTo>
                <a:lnTo>
                  <a:pt x="626" y="827"/>
                </a:lnTo>
                <a:cubicBezTo>
                  <a:pt x="643" y="827"/>
                  <a:pt x="657" y="813"/>
                  <a:pt x="657" y="796"/>
                </a:cubicBezTo>
                <a:lnTo>
                  <a:pt x="657" y="573"/>
                </a:lnTo>
                <a:lnTo>
                  <a:pt x="823" y="573"/>
                </a:lnTo>
                <a:cubicBezTo>
                  <a:pt x="835" y="573"/>
                  <a:pt x="846" y="567"/>
                  <a:pt x="851" y="556"/>
                </a:cubicBezTo>
                <a:cubicBezTo>
                  <a:pt x="856" y="545"/>
                  <a:pt x="855" y="533"/>
                  <a:pt x="848" y="523"/>
                </a:cubicBezTo>
                <a:lnTo>
                  <a:pt x="453" y="15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5" name="Google Shape;765;p114"/>
          <p:cNvSpPr/>
          <p:nvPr/>
        </p:nvSpPr>
        <p:spPr>
          <a:xfrm>
            <a:off x="3452310" y="2943050"/>
            <a:ext cx="309562" cy="481013"/>
          </a:xfrm>
          <a:custGeom>
            <a:rect b="b" l="l" r="r" t="t"/>
            <a:pathLst>
              <a:path extrusionOk="0" h="1336" w="858">
                <a:moveTo>
                  <a:pt x="262" y="141"/>
                </a:moveTo>
                <a:lnTo>
                  <a:pt x="595" y="141"/>
                </a:lnTo>
                <a:lnTo>
                  <a:pt x="595" y="62"/>
                </a:lnTo>
                <a:lnTo>
                  <a:pt x="262" y="62"/>
                </a:lnTo>
                <a:lnTo>
                  <a:pt x="262" y="141"/>
                </a:lnTo>
                <a:close/>
                <a:moveTo>
                  <a:pt x="200" y="31"/>
                </a:moveTo>
                <a:cubicBezTo>
                  <a:pt x="200" y="14"/>
                  <a:pt x="214" y="0"/>
                  <a:pt x="231" y="0"/>
                </a:cubicBezTo>
                <a:lnTo>
                  <a:pt x="626" y="0"/>
                </a:lnTo>
                <a:cubicBezTo>
                  <a:pt x="643" y="0"/>
                  <a:pt x="657" y="14"/>
                  <a:pt x="657" y="31"/>
                </a:cubicBezTo>
                <a:lnTo>
                  <a:pt x="657" y="172"/>
                </a:lnTo>
                <a:cubicBezTo>
                  <a:pt x="657" y="189"/>
                  <a:pt x="643" y="203"/>
                  <a:pt x="626" y="203"/>
                </a:cubicBezTo>
                <a:lnTo>
                  <a:pt x="231" y="203"/>
                </a:lnTo>
                <a:cubicBezTo>
                  <a:pt x="214" y="203"/>
                  <a:pt x="200" y="189"/>
                  <a:pt x="200" y="172"/>
                </a:cubicBezTo>
                <a:lnTo>
                  <a:pt x="200" y="31"/>
                </a:lnTo>
                <a:close/>
                <a:moveTo>
                  <a:pt x="262" y="395"/>
                </a:moveTo>
                <a:lnTo>
                  <a:pt x="595" y="395"/>
                </a:lnTo>
                <a:lnTo>
                  <a:pt x="595" y="316"/>
                </a:lnTo>
                <a:lnTo>
                  <a:pt x="262" y="316"/>
                </a:lnTo>
                <a:lnTo>
                  <a:pt x="262" y="395"/>
                </a:lnTo>
                <a:close/>
                <a:moveTo>
                  <a:pt x="200" y="285"/>
                </a:moveTo>
                <a:cubicBezTo>
                  <a:pt x="200" y="268"/>
                  <a:pt x="214" y="254"/>
                  <a:pt x="231" y="254"/>
                </a:cubicBezTo>
                <a:lnTo>
                  <a:pt x="626" y="254"/>
                </a:lnTo>
                <a:cubicBezTo>
                  <a:pt x="643" y="254"/>
                  <a:pt x="657" y="268"/>
                  <a:pt x="657" y="285"/>
                </a:cubicBezTo>
                <a:lnTo>
                  <a:pt x="657" y="426"/>
                </a:lnTo>
                <a:cubicBezTo>
                  <a:pt x="657" y="443"/>
                  <a:pt x="643" y="457"/>
                  <a:pt x="626" y="457"/>
                </a:cubicBezTo>
                <a:lnTo>
                  <a:pt x="231" y="457"/>
                </a:lnTo>
                <a:cubicBezTo>
                  <a:pt x="214" y="457"/>
                  <a:pt x="200" y="443"/>
                  <a:pt x="200" y="426"/>
                </a:cubicBezTo>
                <a:lnTo>
                  <a:pt x="200" y="285"/>
                </a:lnTo>
                <a:close/>
                <a:moveTo>
                  <a:pt x="760" y="824"/>
                </a:moveTo>
                <a:lnTo>
                  <a:pt x="626" y="824"/>
                </a:lnTo>
                <a:cubicBezTo>
                  <a:pt x="609" y="824"/>
                  <a:pt x="595" y="810"/>
                  <a:pt x="595" y="793"/>
                </a:cubicBezTo>
                <a:lnTo>
                  <a:pt x="595" y="570"/>
                </a:lnTo>
                <a:lnTo>
                  <a:pt x="262" y="570"/>
                </a:lnTo>
                <a:lnTo>
                  <a:pt x="262" y="793"/>
                </a:lnTo>
                <a:cubicBezTo>
                  <a:pt x="262" y="810"/>
                  <a:pt x="248" y="824"/>
                  <a:pt x="231" y="824"/>
                </a:cubicBezTo>
                <a:lnTo>
                  <a:pt x="97" y="824"/>
                </a:lnTo>
                <a:lnTo>
                  <a:pt x="429" y="1250"/>
                </a:lnTo>
                <a:lnTo>
                  <a:pt x="760" y="824"/>
                </a:lnTo>
                <a:close/>
                <a:moveTo>
                  <a:pt x="453" y="1320"/>
                </a:moveTo>
                <a:cubicBezTo>
                  <a:pt x="441" y="1335"/>
                  <a:pt x="416" y="1335"/>
                  <a:pt x="404" y="1320"/>
                </a:cubicBezTo>
                <a:lnTo>
                  <a:pt x="9" y="812"/>
                </a:lnTo>
                <a:cubicBezTo>
                  <a:pt x="2" y="803"/>
                  <a:pt x="0" y="790"/>
                  <a:pt x="6" y="779"/>
                </a:cubicBezTo>
                <a:cubicBezTo>
                  <a:pt x="11" y="769"/>
                  <a:pt x="22" y="762"/>
                  <a:pt x="34" y="762"/>
                </a:cubicBezTo>
                <a:lnTo>
                  <a:pt x="200" y="762"/>
                </a:lnTo>
                <a:lnTo>
                  <a:pt x="200" y="539"/>
                </a:lnTo>
                <a:cubicBezTo>
                  <a:pt x="200" y="522"/>
                  <a:pt x="214" y="508"/>
                  <a:pt x="231" y="508"/>
                </a:cubicBezTo>
                <a:lnTo>
                  <a:pt x="626" y="508"/>
                </a:lnTo>
                <a:cubicBezTo>
                  <a:pt x="643" y="508"/>
                  <a:pt x="657" y="522"/>
                  <a:pt x="657" y="539"/>
                </a:cubicBezTo>
                <a:lnTo>
                  <a:pt x="657" y="762"/>
                </a:lnTo>
                <a:lnTo>
                  <a:pt x="824" y="762"/>
                </a:lnTo>
                <a:cubicBezTo>
                  <a:pt x="836" y="762"/>
                  <a:pt x="846" y="769"/>
                  <a:pt x="852" y="779"/>
                </a:cubicBezTo>
                <a:cubicBezTo>
                  <a:pt x="857" y="790"/>
                  <a:pt x="855" y="803"/>
                  <a:pt x="848" y="812"/>
                </a:cubicBezTo>
                <a:lnTo>
                  <a:pt x="453" y="1320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6" name="Google Shape;766;p114"/>
          <p:cNvSpPr/>
          <p:nvPr/>
        </p:nvSpPr>
        <p:spPr>
          <a:xfrm>
            <a:off x="4466282" y="3028775"/>
            <a:ext cx="481013" cy="309562"/>
          </a:xfrm>
          <a:custGeom>
            <a:rect b="b" l="l" r="r" t="t"/>
            <a:pathLst>
              <a:path extrusionOk="0" h="858" w="1336">
                <a:moveTo>
                  <a:pt x="141" y="262"/>
                </a:moveTo>
                <a:lnTo>
                  <a:pt x="62" y="262"/>
                </a:lnTo>
                <a:lnTo>
                  <a:pt x="62" y="595"/>
                </a:lnTo>
                <a:lnTo>
                  <a:pt x="141" y="595"/>
                </a:lnTo>
                <a:lnTo>
                  <a:pt x="141" y="262"/>
                </a:lnTo>
                <a:close/>
                <a:moveTo>
                  <a:pt x="31" y="657"/>
                </a:moveTo>
                <a:cubicBezTo>
                  <a:pt x="14" y="657"/>
                  <a:pt x="0" y="643"/>
                  <a:pt x="0" y="626"/>
                </a:cubicBezTo>
                <a:lnTo>
                  <a:pt x="0" y="231"/>
                </a:lnTo>
                <a:cubicBezTo>
                  <a:pt x="0" y="214"/>
                  <a:pt x="14" y="200"/>
                  <a:pt x="31" y="200"/>
                </a:cubicBezTo>
                <a:lnTo>
                  <a:pt x="173" y="200"/>
                </a:lnTo>
                <a:cubicBezTo>
                  <a:pt x="190" y="200"/>
                  <a:pt x="204" y="214"/>
                  <a:pt x="204" y="231"/>
                </a:cubicBezTo>
                <a:lnTo>
                  <a:pt x="204" y="626"/>
                </a:lnTo>
                <a:cubicBezTo>
                  <a:pt x="204" y="643"/>
                  <a:pt x="190" y="657"/>
                  <a:pt x="173" y="657"/>
                </a:cubicBezTo>
                <a:lnTo>
                  <a:pt x="31" y="657"/>
                </a:lnTo>
                <a:close/>
                <a:moveTo>
                  <a:pt x="395" y="262"/>
                </a:moveTo>
                <a:lnTo>
                  <a:pt x="316" y="262"/>
                </a:lnTo>
                <a:lnTo>
                  <a:pt x="316" y="595"/>
                </a:lnTo>
                <a:lnTo>
                  <a:pt x="395" y="595"/>
                </a:lnTo>
                <a:lnTo>
                  <a:pt x="395" y="262"/>
                </a:lnTo>
                <a:close/>
                <a:moveTo>
                  <a:pt x="285" y="657"/>
                </a:moveTo>
                <a:cubicBezTo>
                  <a:pt x="268" y="657"/>
                  <a:pt x="254" y="643"/>
                  <a:pt x="254" y="626"/>
                </a:cubicBezTo>
                <a:lnTo>
                  <a:pt x="254" y="231"/>
                </a:lnTo>
                <a:cubicBezTo>
                  <a:pt x="254" y="214"/>
                  <a:pt x="268" y="200"/>
                  <a:pt x="285" y="200"/>
                </a:cubicBezTo>
                <a:lnTo>
                  <a:pt x="427" y="200"/>
                </a:lnTo>
                <a:cubicBezTo>
                  <a:pt x="444" y="200"/>
                  <a:pt x="458" y="214"/>
                  <a:pt x="458" y="231"/>
                </a:cubicBezTo>
                <a:lnTo>
                  <a:pt x="458" y="626"/>
                </a:lnTo>
                <a:cubicBezTo>
                  <a:pt x="458" y="643"/>
                  <a:pt x="444" y="657"/>
                  <a:pt x="427" y="657"/>
                </a:cubicBezTo>
                <a:lnTo>
                  <a:pt x="285" y="657"/>
                </a:lnTo>
                <a:close/>
                <a:moveTo>
                  <a:pt x="824" y="97"/>
                </a:moveTo>
                <a:lnTo>
                  <a:pt x="824" y="231"/>
                </a:lnTo>
                <a:cubicBezTo>
                  <a:pt x="824" y="248"/>
                  <a:pt x="811" y="262"/>
                  <a:pt x="793" y="262"/>
                </a:cubicBezTo>
                <a:lnTo>
                  <a:pt x="570" y="262"/>
                </a:lnTo>
                <a:lnTo>
                  <a:pt x="570" y="595"/>
                </a:lnTo>
                <a:lnTo>
                  <a:pt x="793" y="595"/>
                </a:lnTo>
                <a:cubicBezTo>
                  <a:pt x="811" y="595"/>
                  <a:pt x="824" y="609"/>
                  <a:pt x="824" y="626"/>
                </a:cubicBezTo>
                <a:lnTo>
                  <a:pt x="824" y="760"/>
                </a:lnTo>
                <a:lnTo>
                  <a:pt x="1251" y="429"/>
                </a:lnTo>
                <a:lnTo>
                  <a:pt x="824" y="97"/>
                </a:lnTo>
                <a:close/>
                <a:moveTo>
                  <a:pt x="1320" y="404"/>
                </a:moveTo>
                <a:cubicBezTo>
                  <a:pt x="1335" y="416"/>
                  <a:pt x="1335" y="441"/>
                  <a:pt x="1320" y="453"/>
                </a:cubicBezTo>
                <a:lnTo>
                  <a:pt x="812" y="848"/>
                </a:lnTo>
                <a:cubicBezTo>
                  <a:pt x="803" y="855"/>
                  <a:pt x="790" y="857"/>
                  <a:pt x="780" y="852"/>
                </a:cubicBezTo>
                <a:cubicBezTo>
                  <a:pt x="769" y="846"/>
                  <a:pt x="762" y="836"/>
                  <a:pt x="762" y="824"/>
                </a:cubicBezTo>
                <a:lnTo>
                  <a:pt x="762" y="657"/>
                </a:lnTo>
                <a:lnTo>
                  <a:pt x="539" y="657"/>
                </a:lnTo>
                <a:cubicBezTo>
                  <a:pt x="522" y="657"/>
                  <a:pt x="508" y="643"/>
                  <a:pt x="508" y="626"/>
                </a:cubicBezTo>
                <a:lnTo>
                  <a:pt x="508" y="231"/>
                </a:lnTo>
                <a:cubicBezTo>
                  <a:pt x="508" y="214"/>
                  <a:pt x="522" y="200"/>
                  <a:pt x="539" y="200"/>
                </a:cubicBezTo>
                <a:lnTo>
                  <a:pt x="762" y="200"/>
                </a:lnTo>
                <a:lnTo>
                  <a:pt x="762" y="34"/>
                </a:lnTo>
                <a:cubicBezTo>
                  <a:pt x="762" y="22"/>
                  <a:pt x="769" y="11"/>
                  <a:pt x="780" y="6"/>
                </a:cubicBezTo>
                <a:cubicBezTo>
                  <a:pt x="790" y="0"/>
                  <a:pt x="803" y="2"/>
                  <a:pt x="812" y="9"/>
                </a:cubicBezTo>
                <a:lnTo>
                  <a:pt x="1320" y="404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7" name="Google Shape;767;p114"/>
          <p:cNvSpPr/>
          <p:nvPr/>
        </p:nvSpPr>
        <p:spPr>
          <a:xfrm>
            <a:off x="5582003" y="4998402"/>
            <a:ext cx="466725" cy="430212"/>
          </a:xfrm>
          <a:custGeom>
            <a:rect b="b" l="l" r="r" t="t"/>
            <a:pathLst>
              <a:path extrusionOk="0" h="1193" w="1297">
                <a:moveTo>
                  <a:pt x="1239" y="571"/>
                </a:moveTo>
                <a:cubicBezTo>
                  <a:pt x="1111" y="624"/>
                  <a:pt x="960" y="659"/>
                  <a:pt x="799" y="672"/>
                </a:cubicBezTo>
                <a:lnTo>
                  <a:pt x="799" y="640"/>
                </a:lnTo>
                <a:cubicBezTo>
                  <a:pt x="799" y="620"/>
                  <a:pt x="783" y="603"/>
                  <a:pt x="763" y="603"/>
                </a:cubicBezTo>
                <a:lnTo>
                  <a:pt x="542" y="603"/>
                </a:lnTo>
                <a:cubicBezTo>
                  <a:pt x="522" y="603"/>
                  <a:pt x="506" y="620"/>
                  <a:pt x="506" y="640"/>
                </a:cubicBezTo>
                <a:lnTo>
                  <a:pt x="506" y="673"/>
                </a:lnTo>
                <a:cubicBezTo>
                  <a:pt x="342" y="660"/>
                  <a:pt x="187" y="625"/>
                  <a:pt x="56" y="571"/>
                </a:cubicBezTo>
                <a:lnTo>
                  <a:pt x="56" y="316"/>
                </a:lnTo>
                <a:cubicBezTo>
                  <a:pt x="56" y="283"/>
                  <a:pt x="83" y="256"/>
                  <a:pt x="116" y="256"/>
                </a:cubicBezTo>
                <a:lnTo>
                  <a:pt x="1180" y="256"/>
                </a:lnTo>
                <a:cubicBezTo>
                  <a:pt x="1213" y="256"/>
                  <a:pt x="1239" y="283"/>
                  <a:pt x="1239" y="316"/>
                </a:cubicBezTo>
                <a:lnTo>
                  <a:pt x="1239" y="571"/>
                </a:lnTo>
                <a:close/>
                <a:moveTo>
                  <a:pt x="819" y="200"/>
                </a:moveTo>
                <a:lnTo>
                  <a:pt x="477" y="200"/>
                </a:lnTo>
                <a:lnTo>
                  <a:pt x="477" y="149"/>
                </a:lnTo>
                <a:cubicBezTo>
                  <a:pt x="477" y="98"/>
                  <a:pt x="518" y="56"/>
                  <a:pt x="570" y="56"/>
                </a:cubicBezTo>
                <a:lnTo>
                  <a:pt x="726" y="56"/>
                </a:lnTo>
                <a:cubicBezTo>
                  <a:pt x="777" y="56"/>
                  <a:pt x="819" y="98"/>
                  <a:pt x="819" y="149"/>
                </a:cubicBezTo>
                <a:lnTo>
                  <a:pt x="819" y="200"/>
                </a:lnTo>
                <a:close/>
                <a:moveTo>
                  <a:pt x="744" y="710"/>
                </a:moveTo>
                <a:lnTo>
                  <a:pt x="744" y="820"/>
                </a:lnTo>
                <a:lnTo>
                  <a:pt x="561" y="820"/>
                </a:lnTo>
                <a:lnTo>
                  <a:pt x="561" y="660"/>
                </a:lnTo>
                <a:lnTo>
                  <a:pt x="744" y="660"/>
                </a:lnTo>
                <a:lnTo>
                  <a:pt x="744" y="695"/>
                </a:lnTo>
                <a:cubicBezTo>
                  <a:pt x="743" y="698"/>
                  <a:pt x="743" y="702"/>
                  <a:pt x="743" y="705"/>
                </a:cubicBezTo>
                <a:cubicBezTo>
                  <a:pt x="743" y="707"/>
                  <a:pt x="744" y="708"/>
                  <a:pt x="744" y="710"/>
                </a:cubicBezTo>
                <a:close/>
                <a:moveTo>
                  <a:pt x="506" y="730"/>
                </a:moveTo>
                <a:lnTo>
                  <a:pt x="506" y="839"/>
                </a:lnTo>
                <a:cubicBezTo>
                  <a:pt x="506" y="859"/>
                  <a:pt x="522" y="876"/>
                  <a:pt x="542" y="876"/>
                </a:cubicBezTo>
                <a:lnTo>
                  <a:pt x="763" y="876"/>
                </a:lnTo>
                <a:cubicBezTo>
                  <a:pt x="783" y="876"/>
                  <a:pt x="799" y="859"/>
                  <a:pt x="799" y="839"/>
                </a:cubicBezTo>
                <a:lnTo>
                  <a:pt x="799" y="729"/>
                </a:lnTo>
                <a:cubicBezTo>
                  <a:pt x="934" y="718"/>
                  <a:pt x="1063" y="692"/>
                  <a:pt x="1178" y="653"/>
                </a:cubicBezTo>
                <a:lnTo>
                  <a:pt x="1178" y="1076"/>
                </a:lnTo>
                <a:cubicBezTo>
                  <a:pt x="1178" y="1108"/>
                  <a:pt x="1155" y="1135"/>
                  <a:pt x="1127" y="1135"/>
                </a:cubicBezTo>
                <a:lnTo>
                  <a:pt x="169" y="1135"/>
                </a:lnTo>
                <a:cubicBezTo>
                  <a:pt x="141" y="1135"/>
                  <a:pt x="118" y="1108"/>
                  <a:pt x="118" y="1076"/>
                </a:cubicBezTo>
                <a:lnTo>
                  <a:pt x="118" y="654"/>
                </a:lnTo>
                <a:cubicBezTo>
                  <a:pt x="236" y="693"/>
                  <a:pt x="368" y="719"/>
                  <a:pt x="506" y="730"/>
                </a:cubicBezTo>
                <a:close/>
                <a:moveTo>
                  <a:pt x="1296" y="316"/>
                </a:moveTo>
                <a:cubicBezTo>
                  <a:pt x="1296" y="252"/>
                  <a:pt x="1244" y="200"/>
                  <a:pt x="1180" y="200"/>
                </a:cubicBezTo>
                <a:lnTo>
                  <a:pt x="875" y="200"/>
                </a:lnTo>
                <a:lnTo>
                  <a:pt x="875" y="149"/>
                </a:lnTo>
                <a:cubicBezTo>
                  <a:pt x="875" y="67"/>
                  <a:pt x="809" y="0"/>
                  <a:pt x="726" y="0"/>
                </a:cubicBezTo>
                <a:lnTo>
                  <a:pt x="570" y="0"/>
                </a:lnTo>
                <a:cubicBezTo>
                  <a:pt x="487" y="0"/>
                  <a:pt x="420" y="67"/>
                  <a:pt x="420" y="149"/>
                </a:cubicBezTo>
                <a:lnTo>
                  <a:pt x="420" y="200"/>
                </a:lnTo>
                <a:lnTo>
                  <a:pt x="116" y="200"/>
                </a:lnTo>
                <a:cubicBezTo>
                  <a:pt x="52" y="200"/>
                  <a:pt x="0" y="252"/>
                  <a:pt x="0" y="316"/>
                </a:cubicBezTo>
                <a:lnTo>
                  <a:pt x="0" y="589"/>
                </a:lnTo>
                <a:cubicBezTo>
                  <a:pt x="0" y="601"/>
                  <a:pt x="7" y="611"/>
                  <a:pt x="17" y="615"/>
                </a:cubicBezTo>
                <a:cubicBezTo>
                  <a:pt x="32" y="621"/>
                  <a:pt x="46" y="627"/>
                  <a:pt x="62" y="633"/>
                </a:cubicBezTo>
                <a:lnTo>
                  <a:pt x="62" y="1076"/>
                </a:lnTo>
                <a:cubicBezTo>
                  <a:pt x="62" y="1140"/>
                  <a:pt x="110" y="1192"/>
                  <a:pt x="169" y="1192"/>
                </a:cubicBezTo>
                <a:lnTo>
                  <a:pt x="1127" y="1192"/>
                </a:lnTo>
                <a:cubicBezTo>
                  <a:pt x="1186" y="1192"/>
                  <a:pt x="1234" y="1140"/>
                  <a:pt x="1234" y="1076"/>
                </a:cubicBezTo>
                <a:lnTo>
                  <a:pt x="1234" y="632"/>
                </a:lnTo>
                <a:cubicBezTo>
                  <a:pt x="1249" y="626"/>
                  <a:pt x="1265" y="621"/>
                  <a:pt x="1279" y="615"/>
                </a:cubicBezTo>
                <a:cubicBezTo>
                  <a:pt x="1289" y="611"/>
                  <a:pt x="1296" y="601"/>
                  <a:pt x="1296" y="589"/>
                </a:cubicBezTo>
                <a:lnTo>
                  <a:pt x="1296" y="31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8" name="Google Shape;768;p114"/>
          <p:cNvSpPr/>
          <p:nvPr/>
        </p:nvSpPr>
        <p:spPr>
          <a:xfrm>
            <a:off x="6690431" y="4988877"/>
            <a:ext cx="449262" cy="449262"/>
          </a:xfrm>
          <a:custGeom>
            <a:rect b="b" l="l" r="r" t="t"/>
            <a:pathLst>
              <a:path extrusionOk="0" h="1248" w="1248">
                <a:moveTo>
                  <a:pt x="904" y="468"/>
                </a:moveTo>
                <a:lnTo>
                  <a:pt x="525" y="848"/>
                </a:lnTo>
                <a:lnTo>
                  <a:pt x="343" y="666"/>
                </a:lnTo>
                <a:lnTo>
                  <a:pt x="412" y="597"/>
                </a:lnTo>
                <a:lnTo>
                  <a:pt x="525" y="710"/>
                </a:lnTo>
                <a:lnTo>
                  <a:pt x="835" y="399"/>
                </a:lnTo>
                <a:lnTo>
                  <a:pt x="904" y="468"/>
                </a:lnTo>
                <a:close/>
                <a:moveTo>
                  <a:pt x="525" y="936"/>
                </a:moveTo>
                <a:lnTo>
                  <a:pt x="992" y="468"/>
                </a:lnTo>
                <a:lnTo>
                  <a:pt x="835" y="312"/>
                </a:lnTo>
                <a:lnTo>
                  <a:pt x="525" y="622"/>
                </a:lnTo>
                <a:lnTo>
                  <a:pt x="412" y="509"/>
                </a:lnTo>
                <a:lnTo>
                  <a:pt x="255" y="666"/>
                </a:lnTo>
                <a:lnTo>
                  <a:pt x="525" y="936"/>
                </a:lnTo>
                <a:close/>
                <a:moveTo>
                  <a:pt x="623" y="1185"/>
                </a:moveTo>
                <a:cubicBezTo>
                  <a:pt x="314" y="1185"/>
                  <a:pt x="62" y="933"/>
                  <a:pt x="62" y="624"/>
                </a:cubicBezTo>
                <a:cubicBezTo>
                  <a:pt x="62" y="314"/>
                  <a:pt x="314" y="62"/>
                  <a:pt x="623" y="62"/>
                </a:cubicBezTo>
                <a:cubicBezTo>
                  <a:pt x="933" y="62"/>
                  <a:pt x="1185" y="314"/>
                  <a:pt x="1185" y="624"/>
                </a:cubicBezTo>
                <a:cubicBezTo>
                  <a:pt x="1185" y="933"/>
                  <a:pt x="933" y="1185"/>
                  <a:pt x="623" y="1185"/>
                </a:cubicBezTo>
                <a:close/>
                <a:moveTo>
                  <a:pt x="623" y="0"/>
                </a:moveTo>
                <a:cubicBezTo>
                  <a:pt x="279" y="0"/>
                  <a:pt x="0" y="280"/>
                  <a:pt x="0" y="624"/>
                </a:cubicBezTo>
                <a:cubicBezTo>
                  <a:pt x="0" y="967"/>
                  <a:pt x="279" y="1247"/>
                  <a:pt x="623" y="1247"/>
                </a:cubicBezTo>
                <a:cubicBezTo>
                  <a:pt x="967" y="1247"/>
                  <a:pt x="1247" y="967"/>
                  <a:pt x="1247" y="624"/>
                </a:cubicBezTo>
                <a:cubicBezTo>
                  <a:pt x="1247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9" name="Google Shape;769;p114"/>
          <p:cNvSpPr/>
          <p:nvPr/>
        </p:nvSpPr>
        <p:spPr>
          <a:xfrm>
            <a:off x="7790128" y="4986802"/>
            <a:ext cx="449262" cy="449262"/>
          </a:xfrm>
          <a:custGeom>
            <a:rect b="b" l="l" r="r" t="t"/>
            <a:pathLst>
              <a:path extrusionOk="0" h="1248" w="1248">
                <a:moveTo>
                  <a:pt x="693" y="624"/>
                </a:moveTo>
                <a:lnTo>
                  <a:pt x="862" y="793"/>
                </a:lnTo>
                <a:lnTo>
                  <a:pt x="793" y="862"/>
                </a:lnTo>
                <a:lnTo>
                  <a:pt x="624" y="693"/>
                </a:lnTo>
                <a:lnTo>
                  <a:pt x="455" y="862"/>
                </a:lnTo>
                <a:lnTo>
                  <a:pt x="386" y="793"/>
                </a:lnTo>
                <a:lnTo>
                  <a:pt x="555" y="624"/>
                </a:lnTo>
                <a:lnTo>
                  <a:pt x="386" y="454"/>
                </a:lnTo>
                <a:lnTo>
                  <a:pt x="455" y="385"/>
                </a:lnTo>
                <a:lnTo>
                  <a:pt x="624" y="555"/>
                </a:lnTo>
                <a:lnTo>
                  <a:pt x="793" y="385"/>
                </a:lnTo>
                <a:lnTo>
                  <a:pt x="862" y="454"/>
                </a:lnTo>
                <a:lnTo>
                  <a:pt x="693" y="624"/>
                </a:lnTo>
                <a:close/>
                <a:moveTo>
                  <a:pt x="950" y="793"/>
                </a:moveTo>
                <a:lnTo>
                  <a:pt x="781" y="624"/>
                </a:lnTo>
                <a:lnTo>
                  <a:pt x="950" y="454"/>
                </a:lnTo>
                <a:lnTo>
                  <a:pt x="793" y="297"/>
                </a:lnTo>
                <a:lnTo>
                  <a:pt x="624" y="467"/>
                </a:lnTo>
                <a:lnTo>
                  <a:pt x="454" y="297"/>
                </a:lnTo>
                <a:lnTo>
                  <a:pt x="298" y="454"/>
                </a:lnTo>
                <a:lnTo>
                  <a:pt x="467" y="624"/>
                </a:lnTo>
                <a:lnTo>
                  <a:pt x="298" y="793"/>
                </a:lnTo>
                <a:lnTo>
                  <a:pt x="454" y="950"/>
                </a:lnTo>
                <a:lnTo>
                  <a:pt x="624" y="780"/>
                </a:lnTo>
                <a:lnTo>
                  <a:pt x="793" y="950"/>
                </a:lnTo>
                <a:lnTo>
                  <a:pt x="950" y="793"/>
                </a:lnTo>
                <a:close/>
                <a:moveTo>
                  <a:pt x="624" y="1185"/>
                </a:moveTo>
                <a:cubicBezTo>
                  <a:pt x="315" y="1185"/>
                  <a:pt x="62" y="933"/>
                  <a:pt x="62" y="624"/>
                </a:cubicBezTo>
                <a:cubicBezTo>
                  <a:pt x="62" y="314"/>
                  <a:pt x="315" y="62"/>
                  <a:pt x="624" y="62"/>
                </a:cubicBezTo>
                <a:cubicBezTo>
                  <a:pt x="934" y="62"/>
                  <a:pt x="1185" y="314"/>
                  <a:pt x="1185" y="624"/>
                </a:cubicBezTo>
                <a:cubicBezTo>
                  <a:pt x="1185" y="933"/>
                  <a:pt x="934" y="1185"/>
                  <a:pt x="624" y="1185"/>
                </a:cubicBezTo>
                <a:close/>
                <a:moveTo>
                  <a:pt x="624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7"/>
                  <a:pt x="280" y="1247"/>
                  <a:pt x="624" y="1247"/>
                </a:cubicBezTo>
                <a:cubicBezTo>
                  <a:pt x="968" y="1247"/>
                  <a:pt x="1247" y="967"/>
                  <a:pt x="1247" y="624"/>
                </a:cubicBezTo>
                <a:cubicBezTo>
                  <a:pt x="1247" y="280"/>
                  <a:pt x="968" y="0"/>
                  <a:pt x="624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0" name="Google Shape;770;p114"/>
          <p:cNvSpPr/>
          <p:nvPr/>
        </p:nvSpPr>
        <p:spPr>
          <a:xfrm>
            <a:off x="9964396" y="4993640"/>
            <a:ext cx="469900" cy="439737"/>
          </a:xfrm>
          <a:custGeom>
            <a:rect b="b" l="l" r="r" t="t"/>
            <a:pathLst>
              <a:path extrusionOk="0" h="1222" w="1304">
                <a:moveTo>
                  <a:pt x="651" y="655"/>
                </a:moveTo>
                <a:cubicBezTo>
                  <a:pt x="681" y="655"/>
                  <a:pt x="705" y="679"/>
                  <a:pt x="705" y="709"/>
                </a:cubicBezTo>
                <a:cubicBezTo>
                  <a:pt x="705" y="738"/>
                  <a:pt x="681" y="762"/>
                  <a:pt x="651" y="762"/>
                </a:cubicBezTo>
                <a:cubicBezTo>
                  <a:pt x="622" y="762"/>
                  <a:pt x="598" y="738"/>
                  <a:pt x="598" y="709"/>
                </a:cubicBezTo>
                <a:cubicBezTo>
                  <a:pt x="598" y="679"/>
                  <a:pt x="622" y="655"/>
                  <a:pt x="651" y="655"/>
                </a:cubicBezTo>
                <a:close/>
                <a:moveTo>
                  <a:pt x="651" y="824"/>
                </a:moveTo>
                <a:cubicBezTo>
                  <a:pt x="715" y="824"/>
                  <a:pt x="767" y="773"/>
                  <a:pt x="767" y="709"/>
                </a:cubicBezTo>
                <a:cubicBezTo>
                  <a:pt x="767" y="645"/>
                  <a:pt x="715" y="593"/>
                  <a:pt x="651" y="593"/>
                </a:cubicBezTo>
                <a:cubicBezTo>
                  <a:pt x="588" y="593"/>
                  <a:pt x="536" y="645"/>
                  <a:pt x="536" y="709"/>
                </a:cubicBezTo>
                <a:cubicBezTo>
                  <a:pt x="536" y="773"/>
                  <a:pt x="588" y="824"/>
                  <a:pt x="651" y="824"/>
                </a:cubicBezTo>
                <a:close/>
                <a:moveTo>
                  <a:pt x="496" y="668"/>
                </a:moveTo>
                <a:cubicBezTo>
                  <a:pt x="519" y="653"/>
                  <a:pt x="534" y="627"/>
                  <a:pt x="535" y="599"/>
                </a:cubicBezTo>
                <a:cubicBezTo>
                  <a:pt x="536" y="586"/>
                  <a:pt x="547" y="575"/>
                  <a:pt x="561" y="577"/>
                </a:cubicBezTo>
                <a:cubicBezTo>
                  <a:pt x="565" y="577"/>
                  <a:pt x="568" y="578"/>
                  <a:pt x="572" y="578"/>
                </a:cubicBezTo>
                <a:cubicBezTo>
                  <a:pt x="596" y="578"/>
                  <a:pt x="619" y="567"/>
                  <a:pt x="635" y="550"/>
                </a:cubicBezTo>
                <a:cubicBezTo>
                  <a:pt x="644" y="540"/>
                  <a:pt x="659" y="540"/>
                  <a:pt x="668" y="550"/>
                </a:cubicBezTo>
                <a:cubicBezTo>
                  <a:pt x="686" y="570"/>
                  <a:pt x="714" y="580"/>
                  <a:pt x="741" y="577"/>
                </a:cubicBezTo>
                <a:cubicBezTo>
                  <a:pt x="755" y="575"/>
                  <a:pt x="767" y="586"/>
                  <a:pt x="767" y="599"/>
                </a:cubicBezTo>
                <a:cubicBezTo>
                  <a:pt x="769" y="627"/>
                  <a:pt x="783" y="653"/>
                  <a:pt x="807" y="668"/>
                </a:cubicBezTo>
                <a:cubicBezTo>
                  <a:pt x="812" y="671"/>
                  <a:pt x="816" y="677"/>
                  <a:pt x="817" y="683"/>
                </a:cubicBezTo>
                <a:cubicBezTo>
                  <a:pt x="818" y="690"/>
                  <a:pt x="817" y="697"/>
                  <a:pt x="813" y="702"/>
                </a:cubicBezTo>
                <a:cubicBezTo>
                  <a:pt x="796" y="724"/>
                  <a:pt x="791" y="753"/>
                  <a:pt x="799" y="780"/>
                </a:cubicBezTo>
                <a:cubicBezTo>
                  <a:pt x="801" y="786"/>
                  <a:pt x="800" y="793"/>
                  <a:pt x="797" y="799"/>
                </a:cubicBezTo>
                <a:cubicBezTo>
                  <a:pt x="794" y="805"/>
                  <a:pt x="788" y="809"/>
                  <a:pt x="782" y="810"/>
                </a:cubicBezTo>
                <a:cubicBezTo>
                  <a:pt x="755" y="816"/>
                  <a:pt x="733" y="835"/>
                  <a:pt x="722" y="861"/>
                </a:cubicBezTo>
                <a:cubicBezTo>
                  <a:pt x="717" y="873"/>
                  <a:pt x="702" y="879"/>
                  <a:pt x="690" y="873"/>
                </a:cubicBezTo>
                <a:cubicBezTo>
                  <a:pt x="678" y="866"/>
                  <a:pt x="665" y="863"/>
                  <a:pt x="651" y="863"/>
                </a:cubicBezTo>
                <a:cubicBezTo>
                  <a:pt x="638" y="863"/>
                  <a:pt x="625" y="866"/>
                  <a:pt x="613" y="873"/>
                </a:cubicBezTo>
                <a:cubicBezTo>
                  <a:pt x="601" y="879"/>
                  <a:pt x="586" y="873"/>
                  <a:pt x="581" y="861"/>
                </a:cubicBezTo>
                <a:cubicBezTo>
                  <a:pt x="570" y="835"/>
                  <a:pt x="548" y="816"/>
                  <a:pt x="521" y="810"/>
                </a:cubicBezTo>
                <a:cubicBezTo>
                  <a:pt x="515" y="809"/>
                  <a:pt x="509" y="805"/>
                  <a:pt x="506" y="799"/>
                </a:cubicBezTo>
                <a:cubicBezTo>
                  <a:pt x="503" y="793"/>
                  <a:pt x="502" y="786"/>
                  <a:pt x="504" y="780"/>
                </a:cubicBezTo>
                <a:cubicBezTo>
                  <a:pt x="512" y="753"/>
                  <a:pt x="507" y="724"/>
                  <a:pt x="490" y="702"/>
                </a:cubicBezTo>
                <a:cubicBezTo>
                  <a:pt x="486" y="697"/>
                  <a:pt x="485" y="690"/>
                  <a:pt x="486" y="683"/>
                </a:cubicBezTo>
                <a:cubicBezTo>
                  <a:pt x="487" y="677"/>
                  <a:pt x="491" y="671"/>
                  <a:pt x="496" y="668"/>
                </a:cubicBezTo>
                <a:close/>
                <a:moveTo>
                  <a:pt x="598" y="937"/>
                </a:moveTo>
                <a:cubicBezTo>
                  <a:pt x="600" y="937"/>
                  <a:pt x="601" y="937"/>
                  <a:pt x="602" y="937"/>
                </a:cubicBezTo>
                <a:cubicBezTo>
                  <a:pt x="616" y="937"/>
                  <a:pt x="629" y="934"/>
                  <a:pt x="642" y="928"/>
                </a:cubicBezTo>
                <a:cubicBezTo>
                  <a:pt x="647" y="924"/>
                  <a:pt x="655" y="924"/>
                  <a:pt x="662" y="928"/>
                </a:cubicBezTo>
                <a:cubicBezTo>
                  <a:pt x="674" y="934"/>
                  <a:pt x="687" y="937"/>
                  <a:pt x="701" y="937"/>
                </a:cubicBezTo>
                <a:cubicBezTo>
                  <a:pt x="702" y="937"/>
                  <a:pt x="703" y="937"/>
                  <a:pt x="704" y="937"/>
                </a:cubicBezTo>
                <a:lnTo>
                  <a:pt x="704" y="1130"/>
                </a:lnTo>
                <a:lnTo>
                  <a:pt x="668" y="1106"/>
                </a:lnTo>
                <a:cubicBezTo>
                  <a:pt x="658" y="1099"/>
                  <a:pt x="645" y="1099"/>
                  <a:pt x="635" y="1106"/>
                </a:cubicBezTo>
                <a:lnTo>
                  <a:pt x="598" y="1130"/>
                </a:lnTo>
                <a:lnTo>
                  <a:pt x="598" y="937"/>
                </a:lnTo>
                <a:close/>
                <a:moveTo>
                  <a:pt x="524" y="884"/>
                </a:moveTo>
                <a:cubicBezTo>
                  <a:pt x="527" y="892"/>
                  <a:pt x="531" y="899"/>
                  <a:pt x="536" y="906"/>
                </a:cubicBezTo>
                <a:lnTo>
                  <a:pt x="536" y="906"/>
                </a:lnTo>
                <a:lnTo>
                  <a:pt x="536" y="1188"/>
                </a:lnTo>
                <a:cubicBezTo>
                  <a:pt x="536" y="1200"/>
                  <a:pt x="542" y="1210"/>
                  <a:pt x="553" y="1216"/>
                </a:cubicBezTo>
                <a:cubicBezTo>
                  <a:pt x="563" y="1221"/>
                  <a:pt x="575" y="1221"/>
                  <a:pt x="584" y="1214"/>
                </a:cubicBezTo>
                <a:lnTo>
                  <a:pt x="651" y="1169"/>
                </a:lnTo>
                <a:lnTo>
                  <a:pt x="718" y="1214"/>
                </a:lnTo>
                <a:cubicBezTo>
                  <a:pt x="724" y="1218"/>
                  <a:pt x="729" y="1220"/>
                  <a:pt x="736" y="1220"/>
                </a:cubicBezTo>
                <a:cubicBezTo>
                  <a:pt x="741" y="1220"/>
                  <a:pt x="746" y="1218"/>
                  <a:pt x="750" y="1216"/>
                </a:cubicBezTo>
                <a:cubicBezTo>
                  <a:pt x="760" y="1210"/>
                  <a:pt x="767" y="1200"/>
                  <a:pt x="767" y="1188"/>
                </a:cubicBezTo>
                <a:lnTo>
                  <a:pt x="767" y="906"/>
                </a:lnTo>
                <a:lnTo>
                  <a:pt x="767" y="906"/>
                </a:lnTo>
                <a:cubicBezTo>
                  <a:pt x="772" y="900"/>
                  <a:pt x="776" y="892"/>
                  <a:pt x="779" y="884"/>
                </a:cubicBezTo>
                <a:cubicBezTo>
                  <a:pt x="782" y="877"/>
                  <a:pt x="788" y="872"/>
                  <a:pt x="796" y="870"/>
                </a:cubicBezTo>
                <a:cubicBezTo>
                  <a:pt x="819" y="865"/>
                  <a:pt x="839" y="851"/>
                  <a:pt x="851" y="830"/>
                </a:cubicBezTo>
                <a:cubicBezTo>
                  <a:pt x="863" y="809"/>
                  <a:pt x="865" y="784"/>
                  <a:pt x="858" y="761"/>
                </a:cubicBezTo>
                <a:cubicBezTo>
                  <a:pt x="856" y="754"/>
                  <a:pt x="857" y="746"/>
                  <a:pt x="862" y="740"/>
                </a:cubicBezTo>
                <a:cubicBezTo>
                  <a:pt x="876" y="721"/>
                  <a:pt x="882" y="696"/>
                  <a:pt x="878" y="673"/>
                </a:cubicBezTo>
                <a:cubicBezTo>
                  <a:pt x="874" y="649"/>
                  <a:pt x="860" y="628"/>
                  <a:pt x="840" y="615"/>
                </a:cubicBezTo>
                <a:cubicBezTo>
                  <a:pt x="834" y="611"/>
                  <a:pt x="830" y="604"/>
                  <a:pt x="829" y="597"/>
                </a:cubicBezTo>
                <a:cubicBezTo>
                  <a:pt x="827" y="547"/>
                  <a:pt x="783" y="509"/>
                  <a:pt x="733" y="515"/>
                </a:cubicBezTo>
                <a:cubicBezTo>
                  <a:pt x="726" y="516"/>
                  <a:pt x="719" y="514"/>
                  <a:pt x="714" y="508"/>
                </a:cubicBezTo>
                <a:cubicBezTo>
                  <a:pt x="681" y="473"/>
                  <a:pt x="621" y="473"/>
                  <a:pt x="589" y="508"/>
                </a:cubicBezTo>
                <a:cubicBezTo>
                  <a:pt x="584" y="514"/>
                  <a:pt x="577" y="516"/>
                  <a:pt x="569" y="515"/>
                </a:cubicBezTo>
                <a:cubicBezTo>
                  <a:pt x="519" y="509"/>
                  <a:pt x="475" y="547"/>
                  <a:pt x="473" y="597"/>
                </a:cubicBezTo>
                <a:cubicBezTo>
                  <a:pt x="473" y="604"/>
                  <a:pt x="469" y="611"/>
                  <a:pt x="462" y="615"/>
                </a:cubicBezTo>
                <a:cubicBezTo>
                  <a:pt x="443" y="628"/>
                  <a:pt x="429" y="649"/>
                  <a:pt x="425" y="673"/>
                </a:cubicBezTo>
                <a:cubicBezTo>
                  <a:pt x="420" y="696"/>
                  <a:pt x="426" y="721"/>
                  <a:pt x="441" y="739"/>
                </a:cubicBezTo>
                <a:cubicBezTo>
                  <a:pt x="445" y="746"/>
                  <a:pt x="447" y="754"/>
                  <a:pt x="445" y="761"/>
                </a:cubicBezTo>
                <a:cubicBezTo>
                  <a:pt x="437" y="784"/>
                  <a:pt x="440" y="809"/>
                  <a:pt x="452" y="830"/>
                </a:cubicBezTo>
                <a:cubicBezTo>
                  <a:pt x="464" y="851"/>
                  <a:pt x="484" y="865"/>
                  <a:pt x="507" y="870"/>
                </a:cubicBezTo>
                <a:cubicBezTo>
                  <a:pt x="515" y="872"/>
                  <a:pt x="521" y="877"/>
                  <a:pt x="524" y="884"/>
                </a:cubicBezTo>
                <a:close/>
                <a:moveTo>
                  <a:pt x="341" y="288"/>
                </a:moveTo>
                <a:lnTo>
                  <a:pt x="961" y="288"/>
                </a:lnTo>
                <a:lnTo>
                  <a:pt x="961" y="226"/>
                </a:lnTo>
                <a:lnTo>
                  <a:pt x="341" y="226"/>
                </a:lnTo>
                <a:lnTo>
                  <a:pt x="341" y="288"/>
                </a:lnTo>
                <a:close/>
                <a:moveTo>
                  <a:pt x="848" y="339"/>
                </a:moveTo>
                <a:lnTo>
                  <a:pt x="454" y="339"/>
                </a:lnTo>
                <a:lnTo>
                  <a:pt x="454" y="401"/>
                </a:lnTo>
                <a:lnTo>
                  <a:pt x="848" y="401"/>
                </a:lnTo>
                <a:lnTo>
                  <a:pt x="848" y="339"/>
                </a:lnTo>
                <a:close/>
                <a:moveTo>
                  <a:pt x="1303" y="966"/>
                </a:moveTo>
                <a:lnTo>
                  <a:pt x="1303" y="0"/>
                </a:lnTo>
                <a:lnTo>
                  <a:pt x="0" y="0"/>
                </a:lnTo>
                <a:lnTo>
                  <a:pt x="0" y="966"/>
                </a:lnTo>
                <a:lnTo>
                  <a:pt x="483" y="966"/>
                </a:lnTo>
                <a:lnTo>
                  <a:pt x="483" y="903"/>
                </a:lnTo>
                <a:lnTo>
                  <a:pt x="62" y="903"/>
                </a:lnTo>
                <a:lnTo>
                  <a:pt x="62" y="62"/>
                </a:lnTo>
                <a:lnTo>
                  <a:pt x="1241" y="62"/>
                </a:lnTo>
                <a:lnTo>
                  <a:pt x="1241" y="903"/>
                </a:lnTo>
                <a:lnTo>
                  <a:pt x="820" y="903"/>
                </a:lnTo>
                <a:lnTo>
                  <a:pt x="820" y="966"/>
                </a:lnTo>
                <a:lnTo>
                  <a:pt x="1303" y="966"/>
                </a:ln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114"/>
          <p:cNvSpPr/>
          <p:nvPr/>
        </p:nvSpPr>
        <p:spPr>
          <a:xfrm>
            <a:off x="8889822" y="4988877"/>
            <a:ext cx="449263" cy="449263"/>
          </a:xfrm>
          <a:custGeom>
            <a:rect b="b" l="l" r="r" t="t"/>
            <a:pathLst>
              <a:path extrusionOk="0" h="1248" w="1247">
                <a:moveTo>
                  <a:pt x="704" y="706"/>
                </a:moveTo>
                <a:lnTo>
                  <a:pt x="704" y="931"/>
                </a:lnTo>
                <a:lnTo>
                  <a:pt x="542" y="931"/>
                </a:lnTo>
                <a:lnTo>
                  <a:pt x="542" y="706"/>
                </a:lnTo>
                <a:lnTo>
                  <a:pt x="316" y="706"/>
                </a:lnTo>
                <a:lnTo>
                  <a:pt x="316" y="542"/>
                </a:lnTo>
                <a:lnTo>
                  <a:pt x="542" y="542"/>
                </a:lnTo>
                <a:lnTo>
                  <a:pt x="542" y="316"/>
                </a:lnTo>
                <a:lnTo>
                  <a:pt x="704" y="316"/>
                </a:lnTo>
                <a:lnTo>
                  <a:pt x="704" y="542"/>
                </a:lnTo>
                <a:lnTo>
                  <a:pt x="930" y="542"/>
                </a:lnTo>
                <a:lnTo>
                  <a:pt x="930" y="706"/>
                </a:lnTo>
                <a:lnTo>
                  <a:pt x="704" y="706"/>
                </a:lnTo>
                <a:close/>
                <a:moveTo>
                  <a:pt x="767" y="768"/>
                </a:moveTo>
                <a:lnTo>
                  <a:pt x="992" y="768"/>
                </a:lnTo>
                <a:lnTo>
                  <a:pt x="992" y="480"/>
                </a:lnTo>
                <a:lnTo>
                  <a:pt x="767" y="480"/>
                </a:lnTo>
                <a:lnTo>
                  <a:pt x="767" y="254"/>
                </a:lnTo>
                <a:lnTo>
                  <a:pt x="480" y="254"/>
                </a:lnTo>
                <a:lnTo>
                  <a:pt x="480" y="480"/>
                </a:lnTo>
                <a:lnTo>
                  <a:pt x="254" y="480"/>
                </a:lnTo>
                <a:lnTo>
                  <a:pt x="254" y="768"/>
                </a:lnTo>
                <a:lnTo>
                  <a:pt x="480" y="768"/>
                </a:lnTo>
                <a:lnTo>
                  <a:pt x="480" y="994"/>
                </a:lnTo>
                <a:lnTo>
                  <a:pt x="767" y="994"/>
                </a:lnTo>
                <a:lnTo>
                  <a:pt x="767" y="768"/>
                </a:lnTo>
                <a:close/>
                <a:moveTo>
                  <a:pt x="623" y="1185"/>
                </a:moveTo>
                <a:cubicBezTo>
                  <a:pt x="314" y="1185"/>
                  <a:pt x="62" y="934"/>
                  <a:pt x="62" y="624"/>
                </a:cubicBezTo>
                <a:cubicBezTo>
                  <a:pt x="62" y="315"/>
                  <a:pt x="314" y="62"/>
                  <a:pt x="623" y="62"/>
                </a:cubicBezTo>
                <a:cubicBezTo>
                  <a:pt x="932" y="62"/>
                  <a:pt x="1184" y="314"/>
                  <a:pt x="1184" y="624"/>
                </a:cubicBezTo>
                <a:cubicBezTo>
                  <a:pt x="1184" y="933"/>
                  <a:pt x="932" y="1185"/>
                  <a:pt x="623" y="1185"/>
                </a:cubicBezTo>
                <a:close/>
                <a:moveTo>
                  <a:pt x="623" y="0"/>
                </a:moveTo>
                <a:cubicBezTo>
                  <a:pt x="280" y="0"/>
                  <a:pt x="0" y="280"/>
                  <a:pt x="0" y="624"/>
                </a:cubicBezTo>
                <a:cubicBezTo>
                  <a:pt x="0" y="968"/>
                  <a:pt x="280" y="1247"/>
                  <a:pt x="623" y="1247"/>
                </a:cubicBezTo>
                <a:cubicBezTo>
                  <a:pt x="967" y="1247"/>
                  <a:pt x="1246" y="968"/>
                  <a:pt x="1246" y="624"/>
                </a:cubicBezTo>
                <a:cubicBezTo>
                  <a:pt x="1246" y="280"/>
                  <a:pt x="967" y="0"/>
                  <a:pt x="623" y="0"/>
                </a:cubicBezTo>
                <a:close/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72" name="Google Shape;772;p1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46288" y="1218793"/>
            <a:ext cx="517290" cy="25201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3" name="Google Shape;773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46288" y="1775478"/>
            <a:ext cx="43180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4" name="Google Shape;774;p1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8083" y="2985376"/>
            <a:ext cx="393700" cy="393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5" name="Google Shape;775;p1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31778" y="4003023"/>
            <a:ext cx="431800" cy="35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6" name="Google Shape;776;p1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164829" y="4974414"/>
            <a:ext cx="533400" cy="482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1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12348" y="1053454"/>
            <a:ext cx="535131" cy="490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8" name="Google Shape;778;p11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1179470" y="1955189"/>
            <a:ext cx="257201" cy="4572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79" name="Google Shape;779;p11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1212147" y="2943050"/>
            <a:ext cx="195666" cy="5087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11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1155670" y="3941493"/>
            <a:ext cx="304800" cy="44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114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1058385" y="4938145"/>
            <a:ext cx="563328" cy="505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1">
  <p:cSld name="Otsikkodia 1">
    <p:bg>
      <p:bgPr>
        <a:solidFill>
          <a:srgbClr val="F9E51E"/>
        </a:solidFill>
      </p:bgPr>
    </p:bg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115"/>
          <p:cNvSpPr/>
          <p:nvPr/>
        </p:nvSpPr>
        <p:spPr>
          <a:xfrm>
            <a:off x="-11875" y="3271652"/>
            <a:ext cx="973776" cy="1039091"/>
          </a:xfrm>
          <a:custGeom>
            <a:rect b="b" l="l" r="r" t="t"/>
            <a:pathLst>
              <a:path extrusionOk="0" h="1039091" w="973776">
                <a:moveTo>
                  <a:pt x="754083" y="368135"/>
                </a:moveTo>
                <a:lnTo>
                  <a:pt x="5937" y="0"/>
                </a:lnTo>
                <a:lnTo>
                  <a:pt x="0" y="1039091"/>
                </a:lnTo>
                <a:lnTo>
                  <a:pt x="973776" y="469075"/>
                </a:lnTo>
                <a:lnTo>
                  <a:pt x="0" y="0"/>
                </a:lnTo>
                <a:lnTo>
                  <a:pt x="296883" y="480951"/>
                </a:lnTo>
              </a:path>
            </a:pathLst>
          </a:cu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Kuva, joka sisältää kohteen kuvakaappaus, sininen, Sähkönsininen, Värikkyys&#10;&#10;Kuvaus luotu automaattisesti" id="784" name="Google Shape;784;p11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14478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115"/>
          <p:cNvSpPr txBox="1"/>
          <p:nvPr>
            <p:ph type="title"/>
          </p:nvPr>
        </p:nvSpPr>
        <p:spPr>
          <a:xfrm>
            <a:off x="2210764" y="1855801"/>
            <a:ext cx="8656741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6300"/>
              <a:buFont typeface="Arial Black"/>
              <a:buNone/>
              <a:defRPr b="1" i="0" sz="6300" u="none" cap="none" strike="noStrike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786" name="Google Shape;786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130282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115"/>
          <p:cNvSpPr txBox="1"/>
          <p:nvPr>
            <p:ph idx="1" type="subTitle"/>
          </p:nvPr>
        </p:nvSpPr>
        <p:spPr>
          <a:xfrm>
            <a:off x="2210764" y="4039013"/>
            <a:ext cx="8656741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30"/>
              <a:buNone/>
              <a:defRPr sz="213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88" name="Google Shape;788;p115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789" name="Google Shape;789;p11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tsikkodia">
  <p:cSld name="1_Otsikkodia">
    <p:bg>
      <p:bgPr>
        <a:solidFill>
          <a:schemeClr val="lt1"/>
        </a:solidFill>
      </p:bgPr>
    </p:bg>
    <p:spTree>
      <p:nvGrpSpPr>
        <p:cNvPr id="790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p116"/>
          <p:cNvSpPr/>
          <p:nvPr/>
        </p:nvSpPr>
        <p:spPr>
          <a:xfrm>
            <a:off x="2656878" y="4434195"/>
            <a:ext cx="9540496" cy="2430563"/>
          </a:xfrm>
          <a:custGeom>
            <a:rect b="b" l="l" r="r" t="t"/>
            <a:pathLst>
              <a:path extrusionOk="0" h="10000" w="10000">
                <a:moveTo>
                  <a:pt x="0" y="10000"/>
                </a:moveTo>
                <a:lnTo>
                  <a:pt x="10000" y="10000"/>
                </a:lnTo>
                <a:cubicBezTo>
                  <a:pt x="9994" y="6658"/>
                  <a:pt x="9998" y="5000"/>
                  <a:pt x="9996" y="0"/>
                </a:cubicBezTo>
                <a:cubicBezTo>
                  <a:pt x="7133" y="1926"/>
                  <a:pt x="8012" y="983"/>
                  <a:pt x="0" y="10000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116"/>
          <p:cNvSpPr/>
          <p:nvPr/>
        </p:nvSpPr>
        <p:spPr>
          <a:xfrm>
            <a:off x="0" y="0"/>
            <a:ext cx="12197998" cy="6869621"/>
          </a:xfrm>
          <a:custGeom>
            <a:rect b="b" l="l" r="r" t="t"/>
            <a:pathLst>
              <a:path extrusionOk="0" h="15238" w="20336">
                <a:moveTo>
                  <a:pt x="0" y="2207"/>
                </a:moveTo>
                <a:lnTo>
                  <a:pt x="4416" y="15238"/>
                </a:lnTo>
                <a:cubicBezTo>
                  <a:pt x="20296" y="9847"/>
                  <a:pt x="4455" y="15248"/>
                  <a:pt x="20335" y="9827"/>
                </a:cubicBezTo>
                <a:cubicBezTo>
                  <a:pt x="20340" y="4899"/>
                  <a:pt x="20329" y="3536"/>
                  <a:pt x="20325" y="0"/>
                </a:cubicBezTo>
                <a:lnTo>
                  <a:pt x="0" y="0"/>
                </a:lnTo>
                <a:lnTo>
                  <a:pt x="0" y="2207"/>
                </a:lnTo>
              </a:path>
            </a:pathLst>
          </a:custGeom>
          <a:solidFill>
            <a:srgbClr val="0042A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fi-FI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3" name="Google Shape;793;p116"/>
          <p:cNvSpPr/>
          <p:nvPr/>
        </p:nvSpPr>
        <p:spPr>
          <a:xfrm>
            <a:off x="0" y="989101"/>
            <a:ext cx="2662477" cy="5880692"/>
          </a:xfrm>
          <a:custGeom>
            <a:rect b="b" l="l" r="r" t="t"/>
            <a:pathLst>
              <a:path extrusionOk="0" h="9999" w="10045">
                <a:moveTo>
                  <a:pt x="9993" y="9999"/>
                </a:moveTo>
                <a:lnTo>
                  <a:pt x="9998" y="9999"/>
                </a:lnTo>
                <a:lnTo>
                  <a:pt x="9998" y="9998"/>
                </a:lnTo>
                <a:cubicBezTo>
                  <a:pt x="9996" y="9998"/>
                  <a:pt x="9995" y="9999"/>
                  <a:pt x="9993" y="9999"/>
                </a:cubicBezTo>
                <a:close/>
                <a:moveTo>
                  <a:pt x="0" y="9999"/>
                </a:moveTo>
                <a:lnTo>
                  <a:pt x="10045" y="9999"/>
                </a:lnTo>
                <a:lnTo>
                  <a:pt x="0" y="0"/>
                </a:lnTo>
                <a:lnTo>
                  <a:pt x="0" y="9999"/>
                </a:lnTo>
                <a:close/>
              </a:path>
            </a:pathLst>
          </a:custGeom>
          <a:solidFill>
            <a:srgbClr val="84CC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4" name="Google Shape;794;p116"/>
          <p:cNvSpPr txBox="1"/>
          <p:nvPr>
            <p:ph idx="1" type="subTitle"/>
          </p:nvPr>
        </p:nvSpPr>
        <p:spPr>
          <a:xfrm>
            <a:off x="1570180" y="3714920"/>
            <a:ext cx="9297326" cy="5039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12676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30"/>
              <a:buNone/>
              <a:defRPr sz="213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95" name="Google Shape;795;p116"/>
          <p:cNvSpPr txBox="1"/>
          <p:nvPr>
            <p:ph type="title"/>
          </p:nvPr>
        </p:nvSpPr>
        <p:spPr>
          <a:xfrm>
            <a:off x="1570180" y="1531708"/>
            <a:ext cx="9297326" cy="207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300"/>
              <a:buFont typeface="Arial Black"/>
              <a:buNone/>
              <a:defRPr b="1" i="0" sz="63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descr="Kuva, joka sisältää kohteen teksti&#10;&#10;Kuvaus luotu automaattisesti" id="796" name="Google Shape;796;p1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45347" y="193926"/>
            <a:ext cx="6526060" cy="60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11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kuvalla 2">
  <p:cSld name="Otsikkodia kuvalla 2"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Google Shape;800;p1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8792" y="0"/>
            <a:ext cx="1219999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17"/>
          <p:cNvSpPr/>
          <p:nvPr/>
        </p:nvSpPr>
        <p:spPr>
          <a:xfrm>
            <a:off x="2666423" y="4756637"/>
            <a:ext cx="9525577" cy="2115153"/>
          </a:xfrm>
          <a:custGeom>
            <a:rect b="b" l="l" r="r" t="t"/>
            <a:pathLst>
              <a:path extrusionOk="0" h="4355" w="15878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2" name="Google Shape;802;p117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03" name="Google Shape;803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804" name="Google Shape;804;p117"/>
          <p:cNvSpPr/>
          <p:nvPr>
            <p:ph idx="2" type="pic"/>
          </p:nvPr>
        </p:nvSpPr>
        <p:spPr>
          <a:xfrm>
            <a:off x="8645924" y="5717895"/>
            <a:ext cx="1496156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05" name="Google Shape;805;p11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dia kuvalla 4">
  <p:cSld name="Otsikkodia kuvalla 4"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118"/>
          <p:cNvPicPr preferRelativeResize="0"/>
          <p:nvPr/>
        </p:nvPicPr>
        <p:blipFill rotWithShape="1">
          <a:blip r:embed="rId2">
            <a:alphaModFix/>
          </a:blip>
          <a:srcRect b="1004" l="923" r="0" t="0"/>
          <a:stretch/>
        </p:blipFill>
        <p:spPr>
          <a:xfrm>
            <a:off x="0" y="0"/>
            <a:ext cx="121992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8" name="Google Shape;808;p11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09" name="Google Shape;809;p118"/>
          <p:cNvSpPr/>
          <p:nvPr/>
        </p:nvSpPr>
        <p:spPr>
          <a:xfrm>
            <a:off x="2680711" y="4756637"/>
            <a:ext cx="9525577" cy="2115153"/>
          </a:xfrm>
          <a:custGeom>
            <a:rect b="b" l="l" r="r" t="t"/>
            <a:pathLst>
              <a:path extrusionOk="0" h="4355" w="15878">
                <a:moveTo>
                  <a:pt x="0" y="4354"/>
                </a:moveTo>
                <a:lnTo>
                  <a:pt x="15877" y="4354"/>
                </a:lnTo>
                <a:lnTo>
                  <a:pt x="15877" y="0"/>
                </a:lnTo>
                <a:lnTo>
                  <a:pt x="0" y="4354"/>
                </a:lnTo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10" name="Google Shape;810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6668" y="5061098"/>
            <a:ext cx="1679944" cy="1679944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118"/>
          <p:cNvSpPr/>
          <p:nvPr>
            <p:ph idx="2" type="pic"/>
          </p:nvPr>
        </p:nvSpPr>
        <p:spPr>
          <a:xfrm>
            <a:off x="8645924" y="5717895"/>
            <a:ext cx="1496156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12" name="Google Shape;812;p11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Otsikko ja sisältö" showMasterSp="0">
  <p:cSld name="2_Otsikko ja sisältö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p119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5" name="Google Shape;815;p119"/>
          <p:cNvSpPr txBox="1"/>
          <p:nvPr>
            <p:ph idx="1" type="body"/>
          </p:nvPr>
        </p:nvSpPr>
        <p:spPr>
          <a:xfrm>
            <a:off x="838200" y="2020186"/>
            <a:ext cx="10515600" cy="41694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16" name="Google Shape;816;p1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119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18" name="Google Shape;818;p11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tsikko ja sisältö" showMasterSp="0">
  <p:cSld name="1_Otsikko ja sisältö"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820" name="Google Shape;820;p120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821" name="Google Shape;821;p120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2" name="Google Shape;822;p120"/>
          <p:cNvSpPr txBox="1"/>
          <p:nvPr>
            <p:ph idx="1" type="body"/>
          </p:nvPr>
        </p:nvSpPr>
        <p:spPr>
          <a:xfrm>
            <a:off x="838200" y="2020186"/>
            <a:ext cx="10515600" cy="41694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23" name="Google Shape;823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Fontti, Grafiikka, logo, teksti&#10;&#10;Kuvaus luotu automaattisesti" id="824" name="Google Shape;824;p1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1699" y="5570445"/>
            <a:ext cx="2966830" cy="1113535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12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sisältö taustalla" showMasterSp="0">
  <p:cSld name="Otsikko ja sisältö taustalla">
    <p:bg>
      <p:bgPr>
        <a:solidFill>
          <a:srgbClr val="E3E3E3"/>
        </a:solidFill>
      </p:bgPr>
    </p:bg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827" name="Google Shape;827;p121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828" name="Google Shape;828;p121"/>
          <p:cNvSpPr txBox="1"/>
          <p:nvPr>
            <p:ph idx="1" type="body"/>
          </p:nvPr>
        </p:nvSpPr>
        <p:spPr>
          <a:xfrm>
            <a:off x="838200" y="2020185"/>
            <a:ext cx="10515600" cy="41694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9" name="Google Shape;829;p121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30" name="Google Shape;83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121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32" name="Google Shape;832;p12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Otsikko ja sisältö taustalla" showMasterSp="0">
  <p:cSld name="2_Otsikko ja sisältö taustalla">
    <p:bg>
      <p:bgPr>
        <a:solidFill>
          <a:srgbClr val="E3E3E3"/>
        </a:solidFill>
      </p:bgPr>
    </p:bg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122"/>
          <p:cNvSpPr txBox="1"/>
          <p:nvPr>
            <p:ph idx="1" type="body"/>
          </p:nvPr>
        </p:nvSpPr>
        <p:spPr>
          <a:xfrm>
            <a:off x="838200" y="2020185"/>
            <a:ext cx="10515600" cy="41694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5" name="Google Shape;835;p122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36" name="Google Shape;836;p1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122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38" name="Google Shape;838;p12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Otsikko ja sisältö taustalla" showMasterSp="0">
  <p:cSld name="1_Otsikko ja sisältö taustalla">
    <p:bg>
      <p:bgPr>
        <a:solidFill>
          <a:srgbClr val="E3E3E3"/>
        </a:solidFill>
      </p:bgPr>
    </p:bg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840" name="Google Shape;840;p123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123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3" name="Google Shape;843;p123"/>
          <p:cNvSpPr txBox="1"/>
          <p:nvPr>
            <p:ph idx="1" type="body"/>
          </p:nvPr>
        </p:nvSpPr>
        <p:spPr>
          <a:xfrm>
            <a:off x="838200" y="2020185"/>
            <a:ext cx="10515600" cy="41694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descr="Kuva, joka sisältää kohteen Fontti, Grafiikka, logo, teksti&#10;&#10;Kuvaus luotu automaattisesti" id="844" name="Google Shape;844;p1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1699" y="5570445"/>
            <a:ext cx="2966830" cy="1113535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12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" showMasterSp="0">
  <p:cSld name="Kaksi sisältökohdetta"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24"/>
          <p:cNvSpPr txBox="1"/>
          <p:nvPr>
            <p:ph idx="1" type="body"/>
          </p:nvPr>
        </p:nvSpPr>
        <p:spPr>
          <a:xfrm>
            <a:off x="838200" y="2020185"/>
            <a:ext cx="5181600" cy="4156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8" name="Google Shape;848;p124"/>
          <p:cNvSpPr txBox="1"/>
          <p:nvPr>
            <p:ph idx="2" type="body"/>
          </p:nvPr>
        </p:nvSpPr>
        <p:spPr>
          <a:xfrm>
            <a:off x="6172200" y="2020185"/>
            <a:ext cx="5181600" cy="41567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9" name="Google Shape;849;p124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50" name="Google Shape;850;p1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851" name="Google Shape;851;p124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852" name="Google Shape;852;p12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 väliotsikolla" showMasterSp="0">
  <p:cSld name="Kaksi sisältökohdetta väliotsikolla"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p125"/>
          <p:cNvSpPr txBox="1"/>
          <p:nvPr>
            <p:ph idx="1" type="body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5" name="Google Shape;855;p125"/>
          <p:cNvSpPr txBox="1"/>
          <p:nvPr>
            <p:ph idx="2" type="body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6" name="Google Shape;856;p125"/>
          <p:cNvSpPr txBox="1"/>
          <p:nvPr>
            <p:ph idx="3" type="body"/>
          </p:nvPr>
        </p:nvSpPr>
        <p:spPr>
          <a:xfrm>
            <a:off x="6172203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7" name="Google Shape;857;p125"/>
          <p:cNvSpPr txBox="1"/>
          <p:nvPr>
            <p:ph idx="4" type="body"/>
          </p:nvPr>
        </p:nvSpPr>
        <p:spPr>
          <a:xfrm>
            <a:off x="6172203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8" name="Google Shape;858;p125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59" name="Google Shape;859;p1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860" name="Google Shape;860;p125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12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aksi sisältökohdetta 2" showMasterSp="0">
  <p:cSld name="Kaksi sisältökohdetta 2"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p126"/>
          <p:cNvSpPr txBox="1"/>
          <p:nvPr>
            <p:ph idx="1" type="body"/>
          </p:nvPr>
        </p:nvSpPr>
        <p:spPr>
          <a:xfrm>
            <a:off x="5183188" y="457201"/>
            <a:ext cx="6172203" cy="5411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4" name="Google Shape;864;p1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 Black"/>
              <a:buNone/>
              <a:defRPr b="0" i="0" sz="28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5" name="Google Shape;865;p126"/>
          <p:cNvSpPr txBox="1"/>
          <p:nvPr>
            <p:ph idx="2" type="body"/>
          </p:nvPr>
        </p:nvSpPr>
        <p:spPr>
          <a:xfrm>
            <a:off x="839788" y="2146300"/>
            <a:ext cx="3932237" cy="37226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pic>
        <p:nvPicPr>
          <p:cNvPr id="866" name="Google Shape;866;p1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867" name="Google Shape;867;p126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868" name="Google Shape;868;p126"/>
          <p:cNvSpPr/>
          <p:nvPr>
            <p:ph idx="3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869" name="Google Shape;869;p12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uva vasemmalla" showMasterSp="0">
  <p:cSld name="Kuva vasemmalla"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p127"/>
          <p:cNvSpPr/>
          <p:nvPr>
            <p:ph idx="2" type="pic"/>
          </p:nvPr>
        </p:nvSpPr>
        <p:spPr>
          <a:xfrm>
            <a:off x="0" y="0"/>
            <a:ext cx="514773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872" name="Google Shape;872;p127"/>
          <p:cNvSpPr txBox="1"/>
          <p:nvPr>
            <p:ph type="title"/>
          </p:nvPr>
        </p:nvSpPr>
        <p:spPr>
          <a:xfrm>
            <a:off x="5702398" y="545644"/>
            <a:ext cx="5277898" cy="171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3" name="Google Shape;873;p127"/>
          <p:cNvSpPr txBox="1"/>
          <p:nvPr>
            <p:ph idx="1" type="body"/>
          </p:nvPr>
        </p:nvSpPr>
        <p:spPr>
          <a:xfrm>
            <a:off x="5702392" y="2620935"/>
            <a:ext cx="5181600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874" name="Google Shape;874;p1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12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erointi 3" showMasterSp="0">
  <p:cSld name="Numerointi 3"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p128"/>
          <p:cNvSpPr txBox="1"/>
          <p:nvPr>
            <p:ph idx="1" type="body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8" name="Google Shape;878;p128"/>
          <p:cNvSpPr txBox="1"/>
          <p:nvPr>
            <p:ph idx="2" type="body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9" name="Google Shape;879;p128"/>
          <p:cNvSpPr txBox="1"/>
          <p:nvPr>
            <p:ph idx="3" type="body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0" name="Google Shape;880;p128"/>
          <p:cNvSpPr txBox="1"/>
          <p:nvPr>
            <p:ph idx="4" type="body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1" name="Google Shape;881;p128"/>
          <p:cNvSpPr txBox="1"/>
          <p:nvPr>
            <p:ph idx="5" type="body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2" name="Google Shape;882;p128"/>
          <p:cNvSpPr txBox="1"/>
          <p:nvPr>
            <p:ph idx="6" type="body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3" name="Google Shape;883;p128"/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4" name="Google Shape;884;p128"/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5" name="Google Shape;885;p128"/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6" name="Google Shape;886;p128"/>
          <p:cNvSpPr txBox="1"/>
          <p:nvPr>
            <p:ph idx="7" type="body"/>
          </p:nvPr>
        </p:nvSpPr>
        <p:spPr>
          <a:xfrm>
            <a:off x="809782" y="2250433"/>
            <a:ext cx="1399309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7" name="Google Shape;887;p128"/>
          <p:cNvSpPr txBox="1"/>
          <p:nvPr>
            <p:ph idx="8" type="body"/>
          </p:nvPr>
        </p:nvSpPr>
        <p:spPr>
          <a:xfrm>
            <a:off x="4460628" y="2241431"/>
            <a:ext cx="1399309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8" name="Google Shape;888;p128"/>
          <p:cNvSpPr txBox="1"/>
          <p:nvPr>
            <p:ph idx="9" type="body"/>
          </p:nvPr>
        </p:nvSpPr>
        <p:spPr>
          <a:xfrm>
            <a:off x="8120702" y="2244725"/>
            <a:ext cx="1399308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i="0" sz="60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89" name="Google Shape;889;p128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890" name="Google Shape;890;p1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891" name="Google Shape;891;p12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konipaikat" showMasterSp="0">
  <p:cSld name="Ikonipaikat"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p129"/>
          <p:cNvSpPr txBox="1"/>
          <p:nvPr>
            <p:ph idx="1" type="body"/>
          </p:nvPr>
        </p:nvSpPr>
        <p:spPr>
          <a:xfrm>
            <a:off x="846669" y="398622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4" name="Google Shape;894;p129"/>
          <p:cNvSpPr txBox="1"/>
          <p:nvPr>
            <p:ph idx="2" type="body"/>
          </p:nvPr>
        </p:nvSpPr>
        <p:spPr>
          <a:xfrm>
            <a:off x="4482369" y="399001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5" name="Google Shape;895;p129"/>
          <p:cNvSpPr txBox="1"/>
          <p:nvPr>
            <p:ph idx="3" type="body"/>
          </p:nvPr>
        </p:nvSpPr>
        <p:spPr>
          <a:xfrm>
            <a:off x="8162569" y="3980290"/>
            <a:ext cx="3098731" cy="2052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6" name="Google Shape;896;p129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7" name="Google Shape;897;p129"/>
          <p:cNvSpPr/>
          <p:nvPr/>
        </p:nvSpPr>
        <p:spPr>
          <a:xfrm>
            <a:off x="945776" y="2048404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8" name="Google Shape;898;p129"/>
          <p:cNvSpPr/>
          <p:nvPr/>
        </p:nvSpPr>
        <p:spPr>
          <a:xfrm>
            <a:off x="4589943" y="2039402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29"/>
          <p:cNvSpPr/>
          <p:nvPr/>
        </p:nvSpPr>
        <p:spPr>
          <a:xfrm>
            <a:off x="8256696" y="2042696"/>
            <a:ext cx="1134000" cy="113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129"/>
          <p:cNvSpPr txBox="1"/>
          <p:nvPr>
            <p:ph idx="4" type="body"/>
          </p:nvPr>
        </p:nvSpPr>
        <p:spPr>
          <a:xfrm>
            <a:off x="838200" y="329740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1" name="Google Shape;901;p129"/>
          <p:cNvSpPr txBox="1"/>
          <p:nvPr>
            <p:ph idx="5" type="body"/>
          </p:nvPr>
        </p:nvSpPr>
        <p:spPr>
          <a:xfrm>
            <a:off x="4482368" y="330119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2" name="Google Shape;902;p129"/>
          <p:cNvSpPr txBox="1"/>
          <p:nvPr>
            <p:ph idx="6" type="body"/>
          </p:nvPr>
        </p:nvSpPr>
        <p:spPr>
          <a:xfrm>
            <a:off x="8162568" y="3291473"/>
            <a:ext cx="3107197" cy="6745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 Black"/>
              <a:buNone/>
              <a:defRPr sz="18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2286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03" name="Google Shape;903;p1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904" name="Google Shape;904;p12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001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a 3 laatikkoa" showMasterSp="0">
  <p:cSld name="Lista 3 laatikkoa"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p130"/>
          <p:cNvSpPr txBox="1"/>
          <p:nvPr>
            <p:ph idx="1" type="body"/>
          </p:nvPr>
        </p:nvSpPr>
        <p:spPr>
          <a:xfrm>
            <a:off x="2938195" y="2040205"/>
            <a:ext cx="8411583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7" name="Google Shape;907;p130"/>
          <p:cNvSpPr txBox="1"/>
          <p:nvPr>
            <p:ph idx="2" type="body"/>
          </p:nvPr>
        </p:nvSpPr>
        <p:spPr>
          <a:xfrm>
            <a:off x="2943225" y="3489558"/>
            <a:ext cx="8411583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8" name="Google Shape;908;p130"/>
          <p:cNvSpPr txBox="1"/>
          <p:nvPr>
            <p:ph idx="3" type="body"/>
          </p:nvPr>
        </p:nvSpPr>
        <p:spPr>
          <a:xfrm>
            <a:off x="2930238" y="4917828"/>
            <a:ext cx="8411583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09" name="Google Shape;909;p130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0" name="Google Shape;910;p130"/>
          <p:cNvSpPr/>
          <p:nvPr/>
        </p:nvSpPr>
        <p:spPr>
          <a:xfrm>
            <a:off x="944769" y="2040206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1" name="Google Shape;911;p130"/>
          <p:cNvSpPr txBox="1"/>
          <p:nvPr>
            <p:ph idx="4" type="body"/>
          </p:nvPr>
        </p:nvSpPr>
        <p:spPr>
          <a:xfrm>
            <a:off x="961011" y="2242875"/>
            <a:ext cx="1759272" cy="75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2" name="Google Shape;912;p130"/>
          <p:cNvSpPr/>
          <p:nvPr/>
        </p:nvSpPr>
        <p:spPr>
          <a:xfrm>
            <a:off x="936812" y="348955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3" name="Google Shape;913;p130"/>
          <p:cNvSpPr txBox="1"/>
          <p:nvPr>
            <p:ph idx="5" type="body"/>
          </p:nvPr>
        </p:nvSpPr>
        <p:spPr>
          <a:xfrm>
            <a:off x="953054" y="3692227"/>
            <a:ext cx="1759272" cy="75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4" name="Google Shape;914;p130"/>
          <p:cNvSpPr/>
          <p:nvPr/>
        </p:nvSpPr>
        <p:spPr>
          <a:xfrm>
            <a:off x="961011" y="4917828"/>
            <a:ext cx="1767557" cy="11027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5" name="Google Shape;915;p130"/>
          <p:cNvSpPr txBox="1"/>
          <p:nvPr>
            <p:ph idx="6" type="body"/>
          </p:nvPr>
        </p:nvSpPr>
        <p:spPr>
          <a:xfrm>
            <a:off x="977253" y="5120497"/>
            <a:ext cx="1759272" cy="7542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2pPr>
            <a:lvl3pPr indent="-3175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916" name="Google Shape;916;p1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13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ljä kuvaa" showMasterSp="0">
  <p:cSld name="Neljä kuvaa"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131"/>
          <p:cNvSpPr/>
          <p:nvPr>
            <p:ph idx="2" type="pic"/>
          </p:nvPr>
        </p:nvSpPr>
        <p:spPr>
          <a:xfrm>
            <a:off x="3" y="7"/>
            <a:ext cx="7044068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920" name="Google Shape;920;p131"/>
          <p:cNvSpPr/>
          <p:nvPr>
            <p:ph idx="3" type="pic"/>
          </p:nvPr>
        </p:nvSpPr>
        <p:spPr>
          <a:xfrm>
            <a:off x="-1" y="3431540"/>
            <a:ext cx="7044068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921" name="Google Shape;921;p131"/>
          <p:cNvSpPr/>
          <p:nvPr>
            <p:ph idx="4" type="pic"/>
          </p:nvPr>
        </p:nvSpPr>
        <p:spPr>
          <a:xfrm>
            <a:off x="7044268" y="3431539"/>
            <a:ext cx="5147733" cy="3426467"/>
          </a:xfrm>
          <a:prstGeom prst="rect">
            <a:avLst/>
          </a:prstGeom>
          <a:noFill/>
          <a:ln>
            <a:noFill/>
          </a:ln>
        </p:spPr>
      </p:sp>
      <p:sp>
        <p:nvSpPr>
          <p:cNvPr id="922" name="Google Shape;922;p131"/>
          <p:cNvSpPr/>
          <p:nvPr>
            <p:ph idx="5" type="pic"/>
          </p:nvPr>
        </p:nvSpPr>
        <p:spPr>
          <a:xfrm>
            <a:off x="7044268" y="4"/>
            <a:ext cx="5147733" cy="3431533"/>
          </a:xfrm>
          <a:prstGeom prst="rect">
            <a:avLst/>
          </a:prstGeom>
          <a:noFill/>
          <a:ln>
            <a:noFill/>
          </a:ln>
        </p:spPr>
      </p:sp>
      <p:sp>
        <p:nvSpPr>
          <p:cNvPr id="923" name="Google Shape;923;p13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ko sivun kuva">
  <p:cSld name="Koko sivun kuva"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32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132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27" name="Google Shape;927;p132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8" name="Google Shape;928;p13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tsikko ja koko sivun kuva">
  <p:cSld name="Otsikko ja koko sivun kuva"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33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1" name="Google Shape;931;p133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32" name="Google Shape;932;p133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3" name="Google Shape;933;p133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34" name="Google Shape;934;p13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ain otsikko" showMasterSp="0">
  <p:cSld name="Vain otsikko"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p134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937" name="Google Shape;937;p1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938" name="Google Shape;938;p134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134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sp>
        <p:nvSpPr>
          <p:cNvPr id="940" name="Google Shape;940;p13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Vain otsikko" showMasterSp="0">
  <p:cSld name="1_Vain otsikko"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135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943" name="Google Shape;943;p1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944" name="Google Shape;944;p135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Fontti, Grafiikka, logo, teksti&#10;&#10;Kuvaus luotu automaattisesti" id="945" name="Google Shape;945;p1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11699" y="5570445"/>
            <a:ext cx="2966830" cy="1113535"/>
          </a:xfrm>
          <a:prstGeom prst="rect">
            <a:avLst/>
          </a:prstGeom>
          <a:noFill/>
          <a:ln>
            <a:noFill/>
          </a:ln>
        </p:spPr>
      </p:pic>
      <p:sp>
        <p:nvSpPr>
          <p:cNvPr id="946" name="Google Shape;946;p13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kuvan päällä ilman otsikkoa">
  <p:cSld name="Korostus kuvan päällä ilman otsikkoa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13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136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50" name="Google Shape;950;p136"/>
          <p:cNvSpPr txBox="1"/>
          <p:nvPr>
            <p:ph idx="1" type="body"/>
          </p:nvPr>
        </p:nvSpPr>
        <p:spPr>
          <a:xfrm>
            <a:off x="843229" y="938410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1" name="Google Shape;951;p136"/>
          <p:cNvSpPr txBox="1"/>
          <p:nvPr>
            <p:ph idx="3" type="body"/>
          </p:nvPr>
        </p:nvSpPr>
        <p:spPr>
          <a:xfrm>
            <a:off x="843229" y="1805769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4444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2" name="Google Shape;952;p136"/>
          <p:cNvSpPr txBox="1"/>
          <p:nvPr>
            <p:ph idx="4" type="body"/>
          </p:nvPr>
        </p:nvSpPr>
        <p:spPr>
          <a:xfrm>
            <a:off x="843229" y="2955186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3" name="Google Shape;953;p136"/>
          <p:cNvSpPr txBox="1"/>
          <p:nvPr>
            <p:ph idx="5" type="body"/>
          </p:nvPr>
        </p:nvSpPr>
        <p:spPr>
          <a:xfrm>
            <a:off x="4595489" y="942200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4" name="Google Shape;954;p136"/>
          <p:cNvSpPr txBox="1"/>
          <p:nvPr>
            <p:ph idx="6" type="body"/>
          </p:nvPr>
        </p:nvSpPr>
        <p:spPr>
          <a:xfrm>
            <a:off x="4595489" y="1805769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4444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5" name="Google Shape;955;p136"/>
          <p:cNvSpPr txBox="1"/>
          <p:nvPr>
            <p:ph idx="7" type="body"/>
          </p:nvPr>
        </p:nvSpPr>
        <p:spPr>
          <a:xfrm>
            <a:off x="4595489" y="2958976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6" name="Google Shape;956;p136"/>
          <p:cNvSpPr txBox="1"/>
          <p:nvPr>
            <p:ph idx="8" type="body"/>
          </p:nvPr>
        </p:nvSpPr>
        <p:spPr>
          <a:xfrm>
            <a:off x="8365761" y="932480"/>
            <a:ext cx="3007763" cy="7299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7" name="Google Shape;957;p136"/>
          <p:cNvSpPr txBox="1"/>
          <p:nvPr>
            <p:ph idx="9" type="body"/>
          </p:nvPr>
        </p:nvSpPr>
        <p:spPr>
          <a:xfrm>
            <a:off x="8365761" y="1805769"/>
            <a:ext cx="3007763" cy="1050412"/>
          </a:xfrm>
          <a:prstGeom prst="rect">
            <a:avLst/>
          </a:prstGeom>
          <a:noFill/>
          <a:ln>
            <a:noFill/>
          </a:ln>
        </p:spPr>
        <p:txBody>
          <a:bodyPr anchorCtr="1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44444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None/>
              <a:defRPr sz="5400"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8" name="Google Shape;958;p136"/>
          <p:cNvSpPr txBox="1"/>
          <p:nvPr>
            <p:ph idx="13" type="body"/>
          </p:nvPr>
        </p:nvSpPr>
        <p:spPr>
          <a:xfrm>
            <a:off x="8365761" y="2949256"/>
            <a:ext cx="3007763" cy="12935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9" name="Google Shape;959;p13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0" name="Google Shape;960;p13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nnus fin" showMasterSp="0">
  <p:cSld name="Tunnus fin">
    <p:bg>
      <p:bgPr>
        <a:solidFill>
          <a:srgbClr val="F9E51E"/>
        </a:solidFill>
      </p:bgPr>
    </p:bg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Sähkönsininen, kuvakaappaus, sininen, Grafiikka&#10;&#10;Kuvaus luotu automaattisesti" id="962" name="Google Shape;962;p137"/>
          <p:cNvPicPr preferRelativeResize="0"/>
          <p:nvPr/>
        </p:nvPicPr>
        <p:blipFill rotWithShape="1">
          <a:blip r:embed="rId2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963" name="Google Shape;963;p137"/>
          <p:cNvSpPr/>
          <p:nvPr>
            <p:ph idx="2" type="pic"/>
          </p:nvPr>
        </p:nvSpPr>
        <p:spPr>
          <a:xfrm>
            <a:off x="7991061" y="5717895"/>
            <a:ext cx="3510155" cy="751752"/>
          </a:xfrm>
          <a:prstGeom prst="rect">
            <a:avLst/>
          </a:prstGeom>
          <a:noFill/>
          <a:ln>
            <a:noFill/>
          </a:ln>
        </p:spPr>
      </p:sp>
      <p:pic>
        <p:nvPicPr>
          <p:cNvPr id="964" name="Google Shape;964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965" name="Google Shape;965;p13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966" name="Google Shape;966;p137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Otsikkodia 1">
  <p:cSld name="3_Otsikkodia 1">
    <p:bg>
      <p:bgPr>
        <a:solidFill>
          <a:schemeClr val="lt1"/>
        </a:solidFill>
      </p:bgPr>
    </p:bg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138"/>
          <p:cNvSpPr/>
          <p:nvPr/>
        </p:nvSpPr>
        <p:spPr>
          <a:xfrm flipH="1" rot="10800000">
            <a:off x="6484956" y="-12700"/>
            <a:ext cx="5723610" cy="6921500"/>
          </a:xfrm>
          <a:custGeom>
            <a:rect b="b" l="l" r="r" t="t"/>
            <a:pathLst>
              <a:path extrusionOk="0" h="6921500" w="5181600">
                <a:moveTo>
                  <a:pt x="856787" y="25400"/>
                </a:moveTo>
                <a:lnTo>
                  <a:pt x="0" y="6920395"/>
                </a:lnTo>
                <a:lnTo>
                  <a:pt x="5181600" y="6921500"/>
                </a:lnTo>
                <a:lnTo>
                  <a:pt x="5181600" y="0"/>
                </a:lnTo>
                <a:lnTo>
                  <a:pt x="856787" y="2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9" name="Google Shape;969;p138"/>
          <p:cNvSpPr/>
          <p:nvPr>
            <p:ph idx="2" type="pic"/>
          </p:nvPr>
        </p:nvSpPr>
        <p:spPr>
          <a:xfrm>
            <a:off x="-196" y="6350"/>
            <a:ext cx="748270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70" name="Google Shape;970;p138"/>
          <p:cNvSpPr txBox="1"/>
          <p:nvPr>
            <p:ph idx="1" type="body"/>
          </p:nvPr>
        </p:nvSpPr>
        <p:spPr>
          <a:xfrm>
            <a:off x="7538037" y="2806995"/>
            <a:ext cx="4096750" cy="3660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1" name="Google Shape;971;p138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2" name="Google Shape;972;p138"/>
          <p:cNvSpPr txBox="1"/>
          <p:nvPr>
            <p:ph type="title"/>
          </p:nvPr>
        </p:nvSpPr>
        <p:spPr>
          <a:xfrm>
            <a:off x="7482505" y="636278"/>
            <a:ext cx="4152282" cy="1808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Otsikkodia 1">
  <p:cSld name="4_Otsikkodia 1">
    <p:bg>
      <p:bgPr>
        <a:solidFill>
          <a:schemeClr val="lt1"/>
        </a:solidFill>
      </p:bgPr>
    </p:bg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139"/>
          <p:cNvSpPr/>
          <p:nvPr/>
        </p:nvSpPr>
        <p:spPr>
          <a:xfrm flipH="1" rot="10800000">
            <a:off x="6484956" y="-12700"/>
            <a:ext cx="5723610" cy="6921500"/>
          </a:xfrm>
          <a:custGeom>
            <a:rect b="b" l="l" r="r" t="t"/>
            <a:pathLst>
              <a:path extrusionOk="0" h="6921500" w="5181600">
                <a:moveTo>
                  <a:pt x="856787" y="25400"/>
                </a:moveTo>
                <a:lnTo>
                  <a:pt x="0" y="6920395"/>
                </a:lnTo>
                <a:lnTo>
                  <a:pt x="5181600" y="6921500"/>
                </a:lnTo>
                <a:lnTo>
                  <a:pt x="5181600" y="0"/>
                </a:lnTo>
                <a:lnTo>
                  <a:pt x="856787" y="25400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5" name="Google Shape;975;p139"/>
          <p:cNvSpPr/>
          <p:nvPr>
            <p:ph idx="2" type="pic"/>
          </p:nvPr>
        </p:nvSpPr>
        <p:spPr>
          <a:xfrm>
            <a:off x="-196" y="6350"/>
            <a:ext cx="7482703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76" name="Google Shape;976;p139"/>
          <p:cNvSpPr txBox="1"/>
          <p:nvPr>
            <p:ph idx="1" type="body"/>
          </p:nvPr>
        </p:nvSpPr>
        <p:spPr>
          <a:xfrm>
            <a:off x="7482506" y="2806995"/>
            <a:ext cx="4152281" cy="3660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7" name="Google Shape;977;p139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8" name="Google Shape;978;p139"/>
          <p:cNvSpPr txBox="1"/>
          <p:nvPr>
            <p:ph type="title"/>
          </p:nvPr>
        </p:nvSpPr>
        <p:spPr>
          <a:xfrm>
            <a:off x="7482505" y="636278"/>
            <a:ext cx="4152282" cy="1808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6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0042A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Otsikkodia 1">
  <p:cSld name="5_Otsikkodia 1">
    <p:bg>
      <p:bgPr>
        <a:solidFill>
          <a:schemeClr val="lt1"/>
        </a:solidFill>
      </p:bgPr>
    </p:bg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140"/>
          <p:cNvSpPr/>
          <p:nvPr/>
        </p:nvSpPr>
        <p:spPr>
          <a:xfrm flipH="1" rot="10800000">
            <a:off x="6484956" y="-12700"/>
            <a:ext cx="5723610" cy="6921500"/>
          </a:xfrm>
          <a:custGeom>
            <a:rect b="b" l="l" r="r" t="t"/>
            <a:pathLst>
              <a:path extrusionOk="0" h="6921500" w="5181600">
                <a:moveTo>
                  <a:pt x="856787" y="25400"/>
                </a:moveTo>
                <a:lnTo>
                  <a:pt x="0" y="6920395"/>
                </a:lnTo>
                <a:lnTo>
                  <a:pt x="5181600" y="6921500"/>
                </a:lnTo>
                <a:lnTo>
                  <a:pt x="5181600" y="0"/>
                </a:lnTo>
                <a:lnTo>
                  <a:pt x="856787" y="25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1" name="Google Shape;981;p140"/>
          <p:cNvSpPr txBox="1"/>
          <p:nvPr>
            <p:ph idx="1" type="body"/>
          </p:nvPr>
        </p:nvSpPr>
        <p:spPr>
          <a:xfrm>
            <a:off x="644577" y="1159565"/>
            <a:ext cx="5451423" cy="5030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2" name="Google Shape;982;p140"/>
          <p:cNvSpPr txBox="1"/>
          <p:nvPr>
            <p:ph idx="2" type="body"/>
          </p:nvPr>
        </p:nvSpPr>
        <p:spPr>
          <a:xfrm>
            <a:off x="7538037" y="2806995"/>
            <a:ext cx="4096750" cy="3660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3" name="Google Shape;983;p140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4" name="Google Shape;984;p140"/>
          <p:cNvSpPr txBox="1"/>
          <p:nvPr>
            <p:ph type="title"/>
          </p:nvPr>
        </p:nvSpPr>
        <p:spPr>
          <a:xfrm>
            <a:off x="7482505" y="636278"/>
            <a:ext cx="4152282" cy="1808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Otsikkodia 1">
  <p:cSld name="6_Otsikkodia 1">
    <p:bg>
      <p:bgPr>
        <a:solidFill>
          <a:schemeClr val="lt1"/>
        </a:solidFill>
      </p:bgPr>
    </p:bg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141"/>
          <p:cNvSpPr/>
          <p:nvPr/>
        </p:nvSpPr>
        <p:spPr>
          <a:xfrm flipH="1" rot="10800000">
            <a:off x="6484956" y="-12700"/>
            <a:ext cx="5723610" cy="6921500"/>
          </a:xfrm>
          <a:custGeom>
            <a:rect b="b" l="l" r="r" t="t"/>
            <a:pathLst>
              <a:path extrusionOk="0" h="6921500" w="5181600">
                <a:moveTo>
                  <a:pt x="856787" y="25400"/>
                </a:moveTo>
                <a:lnTo>
                  <a:pt x="0" y="6920395"/>
                </a:lnTo>
                <a:lnTo>
                  <a:pt x="5181600" y="6921500"/>
                </a:lnTo>
                <a:lnTo>
                  <a:pt x="5181600" y="0"/>
                </a:lnTo>
                <a:lnTo>
                  <a:pt x="856787" y="25400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7" name="Google Shape;987;p141"/>
          <p:cNvSpPr txBox="1"/>
          <p:nvPr>
            <p:ph idx="1" type="body"/>
          </p:nvPr>
        </p:nvSpPr>
        <p:spPr>
          <a:xfrm>
            <a:off x="644577" y="1159565"/>
            <a:ext cx="5451423" cy="5030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8" name="Google Shape;988;p141"/>
          <p:cNvSpPr txBox="1"/>
          <p:nvPr>
            <p:ph idx="2" type="body"/>
          </p:nvPr>
        </p:nvSpPr>
        <p:spPr>
          <a:xfrm>
            <a:off x="7482506" y="2806995"/>
            <a:ext cx="4152281" cy="36603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89" name="Google Shape;989;p14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990" name="Google Shape;990;p141"/>
          <p:cNvSpPr txBox="1"/>
          <p:nvPr>
            <p:ph type="title"/>
          </p:nvPr>
        </p:nvSpPr>
        <p:spPr>
          <a:xfrm>
            <a:off x="7482505" y="636278"/>
            <a:ext cx="4152282" cy="1808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6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0042A6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546">
          <p15:clr>
            <a:srgbClr val="FBAE40"/>
          </p15:clr>
        </p15:guide>
        <p15:guide id="2" pos="105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sittelydia 1">
  <p:cSld name="Esittelydia 1">
    <p:bg>
      <p:bgPr>
        <a:solidFill>
          <a:srgbClr val="F9E51E"/>
        </a:solidFill>
      </p:bgPr>
    </p:bg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142"/>
          <p:cNvSpPr/>
          <p:nvPr>
            <p:ph idx="2" type="pic"/>
          </p:nvPr>
        </p:nvSpPr>
        <p:spPr>
          <a:xfrm>
            <a:off x="472893" y="2423886"/>
            <a:ext cx="2006847" cy="2534190"/>
          </a:xfrm>
          <a:prstGeom prst="rect">
            <a:avLst/>
          </a:prstGeom>
          <a:noFill/>
          <a:ln>
            <a:noFill/>
          </a:ln>
        </p:spPr>
      </p:sp>
      <p:sp>
        <p:nvSpPr>
          <p:cNvPr id="993" name="Google Shape;993;p142"/>
          <p:cNvSpPr txBox="1"/>
          <p:nvPr>
            <p:ph idx="1" type="body"/>
          </p:nvPr>
        </p:nvSpPr>
        <p:spPr>
          <a:xfrm>
            <a:off x="472892" y="5187108"/>
            <a:ext cx="2006847" cy="17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4" name="Google Shape;994;p142"/>
          <p:cNvSpPr txBox="1"/>
          <p:nvPr>
            <p:ph idx="3" type="body"/>
          </p:nvPr>
        </p:nvSpPr>
        <p:spPr>
          <a:xfrm>
            <a:off x="472892" y="5671913"/>
            <a:ext cx="2006846" cy="820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5" name="Google Shape;995;p142"/>
          <p:cNvSpPr/>
          <p:nvPr>
            <p:ph idx="4" type="pic"/>
          </p:nvPr>
        </p:nvSpPr>
        <p:spPr>
          <a:xfrm>
            <a:off x="2787922" y="2423886"/>
            <a:ext cx="2006847" cy="2534190"/>
          </a:xfrm>
          <a:prstGeom prst="rect">
            <a:avLst/>
          </a:prstGeom>
          <a:noFill/>
          <a:ln>
            <a:noFill/>
          </a:ln>
        </p:spPr>
      </p:sp>
      <p:sp>
        <p:nvSpPr>
          <p:cNvPr id="996" name="Google Shape;996;p142"/>
          <p:cNvSpPr txBox="1"/>
          <p:nvPr>
            <p:ph idx="5" type="body"/>
          </p:nvPr>
        </p:nvSpPr>
        <p:spPr>
          <a:xfrm>
            <a:off x="2787921" y="5187108"/>
            <a:ext cx="2006847" cy="17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7" name="Google Shape;997;p142"/>
          <p:cNvSpPr txBox="1"/>
          <p:nvPr>
            <p:ph idx="6" type="body"/>
          </p:nvPr>
        </p:nvSpPr>
        <p:spPr>
          <a:xfrm>
            <a:off x="2787921" y="5671913"/>
            <a:ext cx="2006846" cy="820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8" name="Google Shape;998;p142"/>
          <p:cNvSpPr/>
          <p:nvPr>
            <p:ph idx="7" type="pic"/>
          </p:nvPr>
        </p:nvSpPr>
        <p:spPr>
          <a:xfrm>
            <a:off x="5092576" y="2423886"/>
            <a:ext cx="2006847" cy="2534190"/>
          </a:xfrm>
          <a:prstGeom prst="rect">
            <a:avLst/>
          </a:prstGeom>
          <a:noFill/>
          <a:ln>
            <a:noFill/>
          </a:ln>
        </p:spPr>
      </p:sp>
      <p:sp>
        <p:nvSpPr>
          <p:cNvPr id="999" name="Google Shape;999;p142"/>
          <p:cNvSpPr txBox="1"/>
          <p:nvPr>
            <p:ph idx="8" type="body"/>
          </p:nvPr>
        </p:nvSpPr>
        <p:spPr>
          <a:xfrm>
            <a:off x="5092575" y="5187108"/>
            <a:ext cx="2006847" cy="17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0" name="Google Shape;1000;p142"/>
          <p:cNvSpPr txBox="1"/>
          <p:nvPr>
            <p:ph idx="9" type="body"/>
          </p:nvPr>
        </p:nvSpPr>
        <p:spPr>
          <a:xfrm>
            <a:off x="5092575" y="5671913"/>
            <a:ext cx="2006846" cy="820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1" name="Google Shape;1001;p142"/>
          <p:cNvSpPr/>
          <p:nvPr>
            <p:ph idx="13" type="pic"/>
          </p:nvPr>
        </p:nvSpPr>
        <p:spPr>
          <a:xfrm>
            <a:off x="7397228" y="2423886"/>
            <a:ext cx="2006847" cy="2534190"/>
          </a:xfrm>
          <a:prstGeom prst="rect">
            <a:avLst/>
          </a:prstGeom>
          <a:noFill/>
          <a:ln>
            <a:noFill/>
          </a:ln>
        </p:spPr>
      </p:sp>
      <p:sp>
        <p:nvSpPr>
          <p:cNvPr id="1002" name="Google Shape;1002;p142"/>
          <p:cNvSpPr txBox="1"/>
          <p:nvPr>
            <p:ph idx="14" type="body"/>
          </p:nvPr>
        </p:nvSpPr>
        <p:spPr>
          <a:xfrm>
            <a:off x="7397227" y="5187108"/>
            <a:ext cx="2006847" cy="17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3" name="Google Shape;1003;p142"/>
          <p:cNvSpPr txBox="1"/>
          <p:nvPr>
            <p:ph idx="15" type="body"/>
          </p:nvPr>
        </p:nvSpPr>
        <p:spPr>
          <a:xfrm>
            <a:off x="7397227" y="5671913"/>
            <a:ext cx="2006846" cy="820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4" name="Google Shape;1004;p142"/>
          <p:cNvSpPr/>
          <p:nvPr>
            <p:ph idx="16" type="pic"/>
          </p:nvPr>
        </p:nvSpPr>
        <p:spPr>
          <a:xfrm>
            <a:off x="9701878" y="2423886"/>
            <a:ext cx="2006847" cy="2534190"/>
          </a:xfrm>
          <a:prstGeom prst="rect">
            <a:avLst/>
          </a:prstGeom>
          <a:noFill/>
          <a:ln>
            <a:noFill/>
          </a:ln>
        </p:spPr>
      </p:sp>
      <p:sp>
        <p:nvSpPr>
          <p:cNvPr id="1005" name="Google Shape;1005;p142"/>
          <p:cNvSpPr txBox="1"/>
          <p:nvPr>
            <p:ph idx="17" type="body"/>
          </p:nvPr>
        </p:nvSpPr>
        <p:spPr>
          <a:xfrm>
            <a:off x="9701877" y="5187108"/>
            <a:ext cx="2006847" cy="1793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06" name="Google Shape;1006;p142"/>
          <p:cNvSpPr txBox="1"/>
          <p:nvPr>
            <p:ph idx="18" type="body"/>
          </p:nvPr>
        </p:nvSpPr>
        <p:spPr>
          <a:xfrm>
            <a:off x="9701877" y="5671913"/>
            <a:ext cx="2006846" cy="8209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07" name="Google Shape;1007;p1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14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09" name="Google Shape;1009;p142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sittelydia 2">
  <p:cSld name="Esittelydia 2">
    <p:bg>
      <p:bgPr>
        <a:solidFill>
          <a:srgbClr val="F9E51E"/>
        </a:solidFill>
      </p:bgPr>
    </p:bg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143"/>
          <p:cNvSpPr/>
          <p:nvPr/>
        </p:nvSpPr>
        <p:spPr>
          <a:xfrm>
            <a:off x="4309672" y="2975724"/>
            <a:ext cx="1783830" cy="178383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2" name="Google Shape;1012;p143"/>
          <p:cNvSpPr/>
          <p:nvPr>
            <p:ph idx="2" type="pic"/>
          </p:nvPr>
        </p:nvSpPr>
        <p:spPr>
          <a:xfrm>
            <a:off x="472893" y="1833310"/>
            <a:ext cx="2474530" cy="247453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3" name="Google Shape;1013;p143"/>
          <p:cNvSpPr txBox="1"/>
          <p:nvPr>
            <p:ph idx="1" type="body"/>
          </p:nvPr>
        </p:nvSpPr>
        <p:spPr>
          <a:xfrm>
            <a:off x="472892" y="4622800"/>
            <a:ext cx="2474530" cy="335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4" name="Google Shape;1014;p143"/>
          <p:cNvSpPr txBox="1"/>
          <p:nvPr>
            <p:ph idx="3" type="body"/>
          </p:nvPr>
        </p:nvSpPr>
        <p:spPr>
          <a:xfrm>
            <a:off x="472892" y="4958080"/>
            <a:ext cx="2474530" cy="1534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5" name="Google Shape;1015;p143"/>
          <p:cNvSpPr/>
          <p:nvPr>
            <p:ph idx="4" type="pic"/>
          </p:nvPr>
        </p:nvSpPr>
        <p:spPr>
          <a:xfrm>
            <a:off x="3427004" y="1833310"/>
            <a:ext cx="2474530" cy="247453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6" name="Google Shape;1016;p143"/>
          <p:cNvSpPr txBox="1"/>
          <p:nvPr>
            <p:ph idx="5" type="body"/>
          </p:nvPr>
        </p:nvSpPr>
        <p:spPr>
          <a:xfrm>
            <a:off x="3427003" y="4622799"/>
            <a:ext cx="2474530" cy="335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7" name="Google Shape;1017;p143"/>
          <p:cNvSpPr txBox="1"/>
          <p:nvPr>
            <p:ph idx="6" type="body"/>
          </p:nvPr>
        </p:nvSpPr>
        <p:spPr>
          <a:xfrm>
            <a:off x="3427003" y="4958080"/>
            <a:ext cx="2474530" cy="15347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18" name="Google Shape;1018;p143"/>
          <p:cNvSpPr/>
          <p:nvPr>
            <p:ph idx="7" type="pic"/>
          </p:nvPr>
        </p:nvSpPr>
        <p:spPr>
          <a:xfrm>
            <a:off x="6381114" y="1833310"/>
            <a:ext cx="2474530" cy="247453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19" name="Google Shape;1019;p143"/>
          <p:cNvSpPr txBox="1"/>
          <p:nvPr>
            <p:ph idx="8" type="body"/>
          </p:nvPr>
        </p:nvSpPr>
        <p:spPr>
          <a:xfrm>
            <a:off x="6381113" y="4622799"/>
            <a:ext cx="2474530" cy="335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0" name="Google Shape;1020;p143"/>
          <p:cNvSpPr txBox="1"/>
          <p:nvPr>
            <p:ph idx="9" type="body"/>
          </p:nvPr>
        </p:nvSpPr>
        <p:spPr>
          <a:xfrm>
            <a:off x="6381113" y="4958077"/>
            <a:ext cx="2474530" cy="1534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1" name="Google Shape;1021;p143"/>
          <p:cNvSpPr/>
          <p:nvPr>
            <p:ph idx="13" type="pic"/>
          </p:nvPr>
        </p:nvSpPr>
        <p:spPr>
          <a:xfrm>
            <a:off x="9335223" y="1817109"/>
            <a:ext cx="2474530" cy="2474530"/>
          </a:xfrm>
          <a:prstGeom prst="ellipse">
            <a:avLst/>
          </a:prstGeom>
          <a:noFill/>
          <a:ln>
            <a:noFill/>
          </a:ln>
        </p:spPr>
      </p:sp>
      <p:sp>
        <p:nvSpPr>
          <p:cNvPr id="1022" name="Google Shape;1022;p143"/>
          <p:cNvSpPr txBox="1"/>
          <p:nvPr>
            <p:ph idx="14" type="body"/>
          </p:nvPr>
        </p:nvSpPr>
        <p:spPr>
          <a:xfrm>
            <a:off x="9335222" y="4606599"/>
            <a:ext cx="2474530" cy="3514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1600"/>
              <a:buNone/>
              <a:defRPr b="1" i="0" sz="1600">
                <a:solidFill>
                  <a:srgbClr val="0042A5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3" name="Google Shape;1023;p143"/>
          <p:cNvSpPr txBox="1"/>
          <p:nvPr>
            <p:ph idx="15" type="body"/>
          </p:nvPr>
        </p:nvSpPr>
        <p:spPr>
          <a:xfrm>
            <a:off x="9335222" y="4958077"/>
            <a:ext cx="2474530" cy="15347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24" name="Google Shape;1024;p1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uva, joka sisältää kohteen Sähkönsininen, kuvakaappaus, sininen, Grafiikka&#10;&#10;Kuvaus luotu automaattisesti" id="1025" name="Google Shape;1025;p143"/>
          <p:cNvPicPr preferRelativeResize="0"/>
          <p:nvPr/>
        </p:nvPicPr>
        <p:blipFill rotWithShape="1">
          <a:blip r:embed="rId3">
            <a:alphaModFix/>
          </a:blip>
          <a:srcRect b="0" l="0" r="69837" t="70435"/>
          <a:stretch/>
        </p:blipFill>
        <p:spPr>
          <a:xfrm>
            <a:off x="0" y="4830416"/>
            <a:ext cx="3677478" cy="2027583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p14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27" name="Google Shape;1027;p143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sittelydia 3">
  <p:cSld name="Esittelydia 3">
    <p:bg>
      <p:bgPr>
        <a:solidFill>
          <a:schemeClr val="lt1"/>
        </a:solidFill>
      </p:bgPr>
    </p:bg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Google Shape;1029;p144"/>
          <p:cNvSpPr/>
          <p:nvPr/>
        </p:nvSpPr>
        <p:spPr>
          <a:xfrm>
            <a:off x="4955554" y="2549004"/>
            <a:ext cx="1783830" cy="1783830"/>
          </a:xfrm>
          <a:prstGeom prst="ellipse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0" name="Google Shape;1030;p144"/>
          <p:cNvSpPr/>
          <p:nvPr>
            <p:ph idx="2" type="pic"/>
          </p:nvPr>
        </p:nvSpPr>
        <p:spPr>
          <a:xfrm>
            <a:off x="1118775" y="1551733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31" name="Google Shape;1031;p144"/>
          <p:cNvSpPr txBox="1"/>
          <p:nvPr>
            <p:ph idx="1" type="body"/>
          </p:nvPr>
        </p:nvSpPr>
        <p:spPr>
          <a:xfrm>
            <a:off x="899882" y="3477623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2" name="Google Shape;1032;p144"/>
          <p:cNvSpPr txBox="1"/>
          <p:nvPr>
            <p:ph idx="3" type="body"/>
          </p:nvPr>
        </p:nvSpPr>
        <p:spPr>
          <a:xfrm>
            <a:off x="899882" y="3736190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3" name="Google Shape;1033;p144"/>
          <p:cNvSpPr/>
          <p:nvPr>
            <p:ph idx="4" type="pic"/>
          </p:nvPr>
        </p:nvSpPr>
        <p:spPr>
          <a:xfrm>
            <a:off x="1118775" y="4135161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34" name="Google Shape;1034;p144"/>
          <p:cNvSpPr txBox="1"/>
          <p:nvPr>
            <p:ph idx="5" type="body"/>
          </p:nvPr>
        </p:nvSpPr>
        <p:spPr>
          <a:xfrm>
            <a:off x="899882" y="6061051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5" name="Google Shape;1035;p144"/>
          <p:cNvSpPr txBox="1"/>
          <p:nvPr>
            <p:ph idx="6" type="body"/>
          </p:nvPr>
        </p:nvSpPr>
        <p:spPr>
          <a:xfrm>
            <a:off x="899882" y="6319618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6" name="Google Shape;1036;p144"/>
          <p:cNvSpPr/>
          <p:nvPr>
            <p:ph idx="7" type="pic"/>
          </p:nvPr>
        </p:nvSpPr>
        <p:spPr>
          <a:xfrm>
            <a:off x="3832585" y="1535532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37" name="Google Shape;1037;p144"/>
          <p:cNvSpPr txBox="1"/>
          <p:nvPr>
            <p:ph idx="8" type="body"/>
          </p:nvPr>
        </p:nvSpPr>
        <p:spPr>
          <a:xfrm>
            <a:off x="3613692" y="3461422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8" name="Google Shape;1038;p144"/>
          <p:cNvSpPr txBox="1"/>
          <p:nvPr>
            <p:ph idx="9" type="body"/>
          </p:nvPr>
        </p:nvSpPr>
        <p:spPr>
          <a:xfrm>
            <a:off x="3613692" y="3719989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9" name="Google Shape;1039;p144"/>
          <p:cNvSpPr/>
          <p:nvPr>
            <p:ph idx="13" type="pic"/>
          </p:nvPr>
        </p:nvSpPr>
        <p:spPr>
          <a:xfrm>
            <a:off x="3832585" y="4118960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0" name="Google Shape;1040;p144"/>
          <p:cNvSpPr txBox="1"/>
          <p:nvPr>
            <p:ph idx="14" type="body"/>
          </p:nvPr>
        </p:nvSpPr>
        <p:spPr>
          <a:xfrm>
            <a:off x="3613692" y="6044850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1" name="Google Shape;1041;p144"/>
          <p:cNvSpPr txBox="1"/>
          <p:nvPr>
            <p:ph idx="15" type="body"/>
          </p:nvPr>
        </p:nvSpPr>
        <p:spPr>
          <a:xfrm>
            <a:off x="3613692" y="6303417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2" name="Google Shape;1042;p144"/>
          <p:cNvSpPr/>
          <p:nvPr>
            <p:ph idx="16" type="pic"/>
          </p:nvPr>
        </p:nvSpPr>
        <p:spPr>
          <a:xfrm>
            <a:off x="6546395" y="1535532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3" name="Google Shape;1043;p144"/>
          <p:cNvSpPr txBox="1"/>
          <p:nvPr>
            <p:ph idx="17" type="body"/>
          </p:nvPr>
        </p:nvSpPr>
        <p:spPr>
          <a:xfrm>
            <a:off x="6327502" y="3461422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4" name="Google Shape;1044;p144"/>
          <p:cNvSpPr txBox="1"/>
          <p:nvPr>
            <p:ph idx="18" type="body"/>
          </p:nvPr>
        </p:nvSpPr>
        <p:spPr>
          <a:xfrm>
            <a:off x="6327502" y="3719989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5" name="Google Shape;1045;p144"/>
          <p:cNvSpPr/>
          <p:nvPr>
            <p:ph idx="19" type="pic"/>
          </p:nvPr>
        </p:nvSpPr>
        <p:spPr>
          <a:xfrm>
            <a:off x="6546395" y="4118960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6" name="Google Shape;1046;p144"/>
          <p:cNvSpPr txBox="1"/>
          <p:nvPr>
            <p:ph idx="20" type="body"/>
          </p:nvPr>
        </p:nvSpPr>
        <p:spPr>
          <a:xfrm>
            <a:off x="6327502" y="6044850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7" name="Google Shape;1047;p144"/>
          <p:cNvSpPr txBox="1"/>
          <p:nvPr>
            <p:ph idx="21" type="body"/>
          </p:nvPr>
        </p:nvSpPr>
        <p:spPr>
          <a:xfrm>
            <a:off x="6327502" y="6303417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8" name="Google Shape;1048;p144"/>
          <p:cNvSpPr/>
          <p:nvPr>
            <p:ph idx="22" type="pic"/>
          </p:nvPr>
        </p:nvSpPr>
        <p:spPr>
          <a:xfrm>
            <a:off x="9260205" y="1521276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49" name="Google Shape;1049;p144"/>
          <p:cNvSpPr txBox="1"/>
          <p:nvPr>
            <p:ph idx="23" type="body"/>
          </p:nvPr>
        </p:nvSpPr>
        <p:spPr>
          <a:xfrm>
            <a:off x="9041312" y="3447166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0" name="Google Shape;1050;p144"/>
          <p:cNvSpPr txBox="1"/>
          <p:nvPr>
            <p:ph idx="24" type="body"/>
          </p:nvPr>
        </p:nvSpPr>
        <p:spPr>
          <a:xfrm>
            <a:off x="9041312" y="3705733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1" name="Google Shape;1051;p144"/>
          <p:cNvSpPr/>
          <p:nvPr>
            <p:ph idx="25" type="pic"/>
          </p:nvPr>
        </p:nvSpPr>
        <p:spPr>
          <a:xfrm>
            <a:off x="9260205" y="4104704"/>
            <a:ext cx="1783829" cy="1783829"/>
          </a:xfrm>
          <a:prstGeom prst="ellipse">
            <a:avLst/>
          </a:prstGeom>
          <a:noFill/>
          <a:ln>
            <a:noFill/>
          </a:ln>
        </p:spPr>
      </p:sp>
      <p:sp>
        <p:nvSpPr>
          <p:cNvPr id="1052" name="Google Shape;1052;p144"/>
          <p:cNvSpPr txBox="1"/>
          <p:nvPr>
            <p:ph idx="26" type="body"/>
          </p:nvPr>
        </p:nvSpPr>
        <p:spPr>
          <a:xfrm>
            <a:off x="9041312" y="6030594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17142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3" name="Google Shape;1053;p144"/>
          <p:cNvSpPr txBox="1"/>
          <p:nvPr>
            <p:ph idx="27" type="body"/>
          </p:nvPr>
        </p:nvSpPr>
        <p:spPr>
          <a:xfrm>
            <a:off x="9041312" y="6289161"/>
            <a:ext cx="2182402" cy="3962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 sz="12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054" name="Google Shape;1054;p1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055" name="Google Shape;1055;p14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56" name="Google Shape;1056;p144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sittelydia 4">
  <p:cSld name="Esittelydia 4">
    <p:bg>
      <p:bgPr>
        <a:solidFill>
          <a:srgbClr val="F9E51E"/>
        </a:solidFill>
      </p:bgPr>
    </p:bg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p145"/>
          <p:cNvSpPr txBox="1"/>
          <p:nvPr>
            <p:ph type="title"/>
          </p:nvPr>
        </p:nvSpPr>
        <p:spPr>
          <a:xfrm>
            <a:off x="5357190" y="894522"/>
            <a:ext cx="5996609" cy="5966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Arial Black"/>
              <a:buNone/>
              <a:defRPr b="0" i="0" sz="3600" u="none" cap="none" strike="noStrike">
                <a:solidFill>
                  <a:schemeClr val="accen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9" name="Google Shape;1059;p145"/>
          <p:cNvSpPr txBox="1"/>
          <p:nvPr>
            <p:ph idx="1" type="body"/>
          </p:nvPr>
        </p:nvSpPr>
        <p:spPr>
          <a:xfrm>
            <a:off x="5357190" y="1491206"/>
            <a:ext cx="5996609" cy="4533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60" name="Google Shape;1060;p145"/>
          <p:cNvSpPr/>
          <p:nvPr>
            <p:ph idx="2" type="pic"/>
          </p:nvPr>
        </p:nvSpPr>
        <p:spPr>
          <a:xfrm>
            <a:off x="-196" y="6350"/>
            <a:ext cx="5188131" cy="6880095"/>
          </a:xfrm>
          <a:prstGeom prst="rect">
            <a:avLst/>
          </a:prstGeom>
          <a:noFill/>
          <a:ln>
            <a:noFill/>
          </a:ln>
        </p:spPr>
      </p:sp>
      <p:sp>
        <p:nvSpPr>
          <p:cNvPr id="1061" name="Google Shape;1061;p145"/>
          <p:cNvSpPr txBox="1"/>
          <p:nvPr>
            <p:ph idx="3" type="body"/>
          </p:nvPr>
        </p:nvSpPr>
        <p:spPr>
          <a:xfrm>
            <a:off x="8939575" y="5366794"/>
            <a:ext cx="2847550" cy="1295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2000"/>
              <a:buNone/>
              <a:defRPr b="1" sz="2000">
                <a:solidFill>
                  <a:srgbClr val="0042A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62" name="Google Shape;1062;p145"/>
          <p:cNvSpPr txBox="1"/>
          <p:nvPr>
            <p:ph idx="4" type="body"/>
          </p:nvPr>
        </p:nvSpPr>
        <p:spPr>
          <a:xfrm>
            <a:off x="5357190" y="2263515"/>
            <a:ext cx="6429935" cy="42037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63" name="Google Shape;1063;p145"/>
          <p:cNvSpPr txBox="1"/>
          <p:nvPr/>
        </p:nvSpPr>
        <p:spPr>
          <a:xfrm>
            <a:off x="437461" y="64599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137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konit kopioitavissa Master-sivuilta 2">
  <p:cSld name="1_Ikonit kopioitavissa Master-sivuilta 2"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p146"/>
          <p:cNvSpPr/>
          <p:nvPr/>
        </p:nvSpPr>
        <p:spPr>
          <a:xfrm>
            <a:off x="9741894" y="6060918"/>
            <a:ext cx="2450111" cy="79708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6" name="Google Shape;1066;p146"/>
          <p:cNvSpPr txBox="1"/>
          <p:nvPr/>
        </p:nvSpPr>
        <p:spPr>
          <a:xfrm>
            <a:off x="0" y="6315919"/>
            <a:ext cx="1219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fi-FI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Ikonit ovat kopioitavissa Master-sivuilta (Näytä &gt; Dian perustyyli). Ikoneita voi myös ladata aineistopankista.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67" name="Google Shape;1067;p1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93321" y="419296"/>
            <a:ext cx="4318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1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92758" y="419296"/>
            <a:ext cx="39370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9" name="Google Shape;1069;p1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62548" y="419297"/>
            <a:ext cx="510777" cy="495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">
  <p:cSld name="Väliotsikkodia kuvalla"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p147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2" name="Google Shape;1072;p147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3" name="Google Shape;1073;p147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74" name="Google Shape;1074;p147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75" name="Google Shape;1075;p14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3">
  <p:cSld name="Väliotsikkodia kuvalla 3"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148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8" name="Google Shape;1078;p148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79" name="Google Shape;1079;p14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FD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3C8FD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0" name="Google Shape;1080;p148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81" name="Google Shape;1081;p14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4">
  <p:cSld name="Väliotsikkodia kuvalla 4">
    <p:spTree>
      <p:nvGrpSpPr>
        <p:cNvPr id="1082" name="Shape 10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" name="Google Shape;1083;p149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4" name="Google Shape;1084;p149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5" name="Google Shape;1085;p149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86" name="Google Shape;1086;p149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87" name="Google Shape;1087;p14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6">
  <p:cSld name="Väliotsikkodia kuvalla 6"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" name="Google Shape;1089;p150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0" name="Google Shape;1090;p150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1" name="Google Shape;1091;p150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2" name="Google Shape;1092;p150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93" name="Google Shape;1093;p15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7">
  <p:cSld name="Väliotsikkodia kuvalla 7">
    <p:spTree>
      <p:nvGrpSpPr>
        <p:cNvPr id="1094" name="Shape 1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" name="Google Shape;1095;p151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6" name="Google Shape;1096;p151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7" name="Google Shape;1097;p151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98" name="Google Shape;1098;p151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99" name="Google Shape;1099;p15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8">
  <p:cSld name="Väliotsikkodia kuvalla 8"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152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CE39A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2" name="Google Shape;1102;p152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3" name="Google Shape;1103;p152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04" name="Google Shape;1104;p152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05" name="Google Shape;1105;p15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9">
  <p:cSld name="Väliotsikkodia kuvalla 9">
    <p:spTree>
      <p:nvGrpSpPr>
        <p:cNvPr id="1106" name="Shape 1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" name="Google Shape;1107;p153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8" name="Google Shape;1108;p153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09" name="Google Shape;1109;p153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0" name="Google Shape;1110;p153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11" name="Google Shape;1111;p15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dia kuvalla 10">
  <p:cSld name="Väliotsikkodia kuvalla 10"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154"/>
          <p:cNvSpPr/>
          <p:nvPr/>
        </p:nvSpPr>
        <p:spPr>
          <a:xfrm>
            <a:off x="-57665" y="-16476"/>
            <a:ext cx="6531036" cy="6903309"/>
          </a:xfrm>
          <a:custGeom>
            <a:rect b="b" l="l" r="r" t="t"/>
            <a:pathLst>
              <a:path extrusionOk="0" h="6903309" w="5003393">
                <a:moveTo>
                  <a:pt x="5003393" y="8238"/>
                </a:moveTo>
                <a:lnTo>
                  <a:pt x="3556395" y="6878595"/>
                </a:lnTo>
                <a:lnTo>
                  <a:pt x="0" y="6903309"/>
                </a:lnTo>
                <a:cubicBezTo>
                  <a:pt x="2242" y="4599460"/>
                  <a:pt x="4483" y="2303849"/>
                  <a:pt x="6725" y="0"/>
                </a:cubicBezTo>
                <a:lnTo>
                  <a:pt x="5003393" y="8238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4" name="Google Shape;1114;p154"/>
          <p:cNvSpPr txBox="1"/>
          <p:nvPr>
            <p:ph idx="1" type="body"/>
          </p:nvPr>
        </p:nvSpPr>
        <p:spPr>
          <a:xfrm>
            <a:off x="786660" y="2620935"/>
            <a:ext cx="4503821" cy="35560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15" name="Google Shape;1115;p154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6" name="Google Shape;1116;p154"/>
          <p:cNvSpPr/>
          <p:nvPr>
            <p:ph idx="2" type="pic"/>
          </p:nvPr>
        </p:nvSpPr>
        <p:spPr>
          <a:xfrm>
            <a:off x="4557486" y="0"/>
            <a:ext cx="763452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17" name="Google Shape;1117;p15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eltainen kuvituspohja">
  <p:cSld name="Keltainen kuvituspohja">
    <p:bg>
      <p:bgPr>
        <a:solidFill>
          <a:schemeClr val="lt1"/>
        </a:solidFill>
      </p:bgPr>
    </p:bg>
    <p:spTree>
      <p:nvGrpSpPr>
        <p:cNvPr id="1118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p155"/>
          <p:cNvSpPr/>
          <p:nvPr/>
        </p:nvSpPr>
        <p:spPr>
          <a:xfrm rot="-2220821">
            <a:off x="-1165970" y="-2894002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D1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155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1" name="Google Shape;1121;p155"/>
          <p:cNvSpPr/>
          <p:nvPr/>
        </p:nvSpPr>
        <p:spPr>
          <a:xfrm rot="8578768">
            <a:off x="782128" y="1945700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9EB6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2" name="Google Shape;1122;p155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C8FD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3C8FD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3" name="Google Shape;1123;p15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">
  <p:cSld name="Väliotsikkopohja kuvalla">
    <p:bg>
      <p:bgPr>
        <a:solidFill>
          <a:schemeClr val="lt1"/>
        </a:solidFill>
      </p:bgPr>
    </p:bg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Google Shape;1125;p156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3C8FD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6" name="Google Shape;1126;p156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7" name="Google Shape;1127;p156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8" name="Google Shape;1128;p156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9" name="Google Shape;1129;p156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pic>
        <p:nvPicPr>
          <p:cNvPr id="1130" name="Google Shape;1130;p15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31" name="Google Shape;1131;p156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1">
  <p:cSld name="Väliotsikkopohja kuvalla 1">
    <p:bg>
      <p:bgPr>
        <a:solidFill>
          <a:schemeClr val="lt1"/>
        </a:solidFill>
      </p:bgPr>
    </p:bg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157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4" name="Google Shape;1134;p157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5" name="Google Shape;1135;p157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6" name="Google Shape;1136;p157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37" name="Google Shape;1137;p157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38" name="Google Shape;1138;p15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39" name="Google Shape;1139;p15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3">
  <p:cSld name="Väliotsikkopohja kuvalla 3">
    <p:bg>
      <p:bgPr>
        <a:solidFill>
          <a:schemeClr val="lt1"/>
        </a:solidFill>
      </p:bgPr>
    </p:bg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" name="Google Shape;1141;p158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6BC24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2" name="Google Shape;1142;p158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3" name="Google Shape;1143;p15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4" name="Google Shape;1144;p158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45" name="Google Shape;1145;p158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46" name="Google Shape;1146;p1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5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4">
  <p:cSld name="Väliotsikkopohja kuvalla 4">
    <p:bg>
      <p:bgPr>
        <a:solidFill>
          <a:schemeClr val="lt1"/>
        </a:solidFill>
      </p:bgPr>
    </p:bg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p159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F3631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0" name="Google Shape;1150;p159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1" name="Google Shape;1151;p159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52" name="Google Shape;1152;p159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53" name="Google Shape;1153;p159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54" name="Google Shape;1154;p1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15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5">
  <p:cSld name="Väliotsikkopohja kuvalla 5">
    <p:bg>
      <p:bgPr>
        <a:solidFill>
          <a:schemeClr val="lt1"/>
        </a:solidFill>
      </p:bgPr>
    </p:bg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p160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8" name="Google Shape;1158;p160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9" name="Google Shape;1159;p160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0" name="Google Shape;1160;p160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61" name="Google Shape;1161;p160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62" name="Google Shape;1162;p1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63" name="Google Shape;1163;p16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6">
  <p:cSld name="Väliotsikkopohja kuvalla 6">
    <p:bg>
      <p:bgPr>
        <a:solidFill>
          <a:schemeClr val="lt1"/>
        </a:solidFill>
      </p:bgPr>
    </p:bg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" name="Google Shape;1165;p161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02A3A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6" name="Google Shape;1166;p161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67" name="Google Shape;1167;p161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8" name="Google Shape;1168;p161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69" name="Google Shape;1169;p161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70" name="Google Shape;1170;p16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71" name="Google Shape;1171;p16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7">
  <p:cSld name="Väliotsikkopohja kuvalla 7">
    <p:bg>
      <p:bgPr>
        <a:solidFill>
          <a:schemeClr val="lt1"/>
        </a:solidFill>
      </p:bgPr>
    </p:bg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" name="Google Shape;1173;p162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rgbClr val="CD39A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4" name="Google Shape;1174;p162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75" name="Google Shape;1175;p162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6" name="Google Shape;1176;p162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77" name="Google Shape;1177;p162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78" name="Google Shape;1178;p16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79" name="Google Shape;1179;p16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uvalla korostus">
  <p:cSld name="Väliotsikkopohja kuvalla korostus">
    <p:bg>
      <p:bgPr>
        <a:solidFill>
          <a:schemeClr val="lt1"/>
        </a:solidFill>
      </p:bgPr>
    </p:bg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" name="Google Shape;1181;p163"/>
          <p:cNvSpPr/>
          <p:nvPr/>
        </p:nvSpPr>
        <p:spPr>
          <a:xfrm rot="-2220821">
            <a:off x="-1181052" y="-2910975"/>
            <a:ext cx="12468669" cy="7398314"/>
          </a:xfrm>
          <a:custGeom>
            <a:rect b="b" l="l" r="r" t="t"/>
            <a:pathLst>
              <a:path extrusionOk="0" h="7398314" w="9351502">
                <a:moveTo>
                  <a:pt x="0" y="3539234"/>
                </a:moveTo>
                <a:lnTo>
                  <a:pt x="1997306" y="0"/>
                </a:lnTo>
                <a:lnTo>
                  <a:pt x="9351502" y="7398314"/>
                </a:lnTo>
                <a:lnTo>
                  <a:pt x="7897349" y="7394439"/>
                </a:lnTo>
                <a:lnTo>
                  <a:pt x="1519149" y="6483072"/>
                </a:lnTo>
                <a:lnTo>
                  <a:pt x="0" y="353923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2" name="Google Shape;1182;p163"/>
          <p:cNvSpPr/>
          <p:nvPr>
            <p:ph idx="2" type="pic"/>
          </p:nvPr>
        </p:nvSpPr>
        <p:spPr>
          <a:xfrm>
            <a:off x="-26072" y="2671719"/>
            <a:ext cx="5561741" cy="4288679"/>
          </a:xfrm>
          <a:prstGeom prst="rect">
            <a:avLst/>
          </a:prstGeom>
          <a:noFill/>
          <a:ln>
            <a:noFill/>
          </a:ln>
        </p:spPr>
      </p:sp>
      <p:sp>
        <p:nvSpPr>
          <p:cNvPr id="1183" name="Google Shape;1183;p163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84" name="Google Shape;1184;p163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rgbClr val="F9E5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5" name="Google Shape;1185;p163"/>
          <p:cNvSpPr txBox="1"/>
          <p:nvPr>
            <p:ph idx="1" type="body"/>
          </p:nvPr>
        </p:nvSpPr>
        <p:spPr>
          <a:xfrm>
            <a:off x="6096000" y="4300537"/>
            <a:ext cx="5538787" cy="2114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186" name="Google Shape;1186;p1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16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keskisininen" showMasterSp="0">
  <p:cSld name="1_Korostus keskisininen">
    <p:bg>
      <p:bgPr>
        <a:solidFill>
          <a:srgbClr val="3C8FDE"/>
        </a:solidFill>
      </p:bgPr>
    </p:bg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p164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0" name="Google Shape;1190;p164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t-sininen" showMasterSp="0">
  <p:cSld name="1_Korostus t-sininen">
    <p:bg>
      <p:bgPr>
        <a:solidFill>
          <a:srgbClr val="0042A5"/>
        </a:solidFill>
      </p:bgPr>
    </p:bg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65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3" name="Google Shape;1193;p16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vihreä" showMasterSp="0">
  <p:cSld name="Korostus vihreä">
    <p:bg>
      <p:bgPr>
        <a:solidFill>
          <a:srgbClr val="00C389"/>
        </a:solidFill>
      </p:bgPr>
    </p:bg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166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96" name="Google Shape;1196;p16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197" name="Google Shape;1197;p166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8" name="Google Shape;1198;p1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vihreä" showMasterSp="0">
  <p:cSld name="1_Korostus vihreä">
    <p:bg>
      <p:bgPr>
        <a:solidFill>
          <a:srgbClr val="00C389"/>
        </a:solidFill>
      </p:bgPr>
    </p:bg>
    <p:spTree>
      <p:nvGrpSpPr>
        <p:cNvPr id="1199" name="Shape 1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" name="Google Shape;1200;p167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1" name="Google Shape;1201;p167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turkoosi" showMasterSp="0">
  <p:cSld name="Korostus turkoosi">
    <p:bg>
      <p:bgPr>
        <a:solidFill>
          <a:srgbClr val="00A3AD"/>
        </a:solidFill>
      </p:bgPr>
    </p:bg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68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4" name="Google Shape;1204;p16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05" name="Google Shape;1205;p168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6" name="Google Shape;1206;p16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turkoosi" showMasterSp="0">
  <p:cSld name="1_Korostus turkoosi">
    <p:bg>
      <p:bgPr>
        <a:solidFill>
          <a:srgbClr val="00A3AD"/>
        </a:solidFill>
      </p:bgPr>
    </p:bg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" name="Google Shape;1208;p169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09" name="Google Shape;1209;p16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vihreä 2" showMasterSp="0">
  <p:cSld name="Korostus vihreä 2">
    <p:bg>
      <p:bgPr>
        <a:solidFill>
          <a:srgbClr val="6BC24A"/>
        </a:solidFill>
      </p:bgPr>
    </p:bg>
    <p:spTree>
      <p:nvGrpSpPr>
        <p:cNvPr id="1210" name="Shape 1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" name="Google Shape;1211;p170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2" name="Google Shape;1212;p17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13" name="Google Shape;1213;p170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4" name="Google Shape;1214;p1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vihreä 2" showMasterSp="0">
  <p:cSld name="1_Korostus vihreä 2">
    <p:bg>
      <p:bgPr>
        <a:solidFill>
          <a:srgbClr val="6BC24A"/>
        </a:solidFill>
      </p:bgPr>
    </p:bg>
    <p:spTree>
      <p:nvGrpSpPr>
        <p:cNvPr id="1215" name="Shape 1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" name="Google Shape;1216;p171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17" name="Google Shape;1217;p17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lila" showMasterSp="0">
  <p:cSld name="1_Korostus lila">
    <p:bg>
      <p:bgPr>
        <a:solidFill>
          <a:srgbClr val="753BBD"/>
        </a:solidFill>
      </p:bgPr>
    </p:bg>
    <p:spTree>
      <p:nvGrpSpPr>
        <p:cNvPr id="1218" name="Shape 1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" name="Google Shape;1219;p172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0" name="Google Shape;1220;p17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oranssi" showMasterSp="0">
  <p:cSld name="Korostus oranssi">
    <p:bg>
      <p:bgPr>
        <a:solidFill>
          <a:srgbClr val="F36313"/>
        </a:solidFill>
      </p:bgPr>
    </p:bg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p173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3" name="Google Shape;1223;p17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24" name="Google Shape;1224;p173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5" name="Google Shape;1225;p17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oranssi" showMasterSp="0">
  <p:cSld name="1_Korostus oranssi">
    <p:bg>
      <p:bgPr>
        <a:solidFill>
          <a:srgbClr val="F36313"/>
        </a:solidFill>
      </p:bgPr>
    </p:bg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174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28" name="Google Shape;1228;p17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orostus punainen" showMasterSp="0">
  <p:cSld name="Korostus punainen">
    <p:bg>
      <p:bgPr>
        <a:solidFill>
          <a:srgbClr val="FA423B"/>
        </a:solidFill>
      </p:bgPr>
    </p:bg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p175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E51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F9E51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1" name="Google Shape;1231;p175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32" name="Google Shape;1232;p175"/>
          <p:cNvSpPr/>
          <p:nvPr/>
        </p:nvSpPr>
        <p:spPr>
          <a:xfrm flipH="1">
            <a:off x="10315141" y="-39756"/>
            <a:ext cx="1916615" cy="2007163"/>
          </a:xfrm>
          <a:custGeom>
            <a:rect b="b" l="l" r="r" t="t"/>
            <a:pathLst>
              <a:path extrusionOk="0" h="1431235" w="1371600">
                <a:moveTo>
                  <a:pt x="19879" y="1431235"/>
                </a:moveTo>
                <a:lnTo>
                  <a:pt x="0" y="9939"/>
                </a:lnTo>
                <a:lnTo>
                  <a:pt x="1172818" y="0"/>
                </a:lnTo>
                <a:lnTo>
                  <a:pt x="1371600" y="1013791"/>
                </a:lnTo>
                <a:lnTo>
                  <a:pt x="19879" y="143123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33" name="Google Shape;1233;p1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595114" y="79512"/>
            <a:ext cx="1596886" cy="1596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punainen" showMasterSp="0">
  <p:cSld name="1_Korostus punainen">
    <p:bg>
      <p:bgPr>
        <a:solidFill>
          <a:srgbClr val="FA423B"/>
        </a:solidFill>
      </p:bgPr>
    </p:bg>
    <p:spTree>
      <p:nvGrpSpPr>
        <p:cNvPr id="1234" name="Shape 1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" name="Google Shape;1235;p176"/>
          <p:cNvSpPr txBox="1"/>
          <p:nvPr>
            <p:ph type="title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E51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F9E51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6" name="Google Shape;1236;p176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Korostus pinkki" showMasterSp="0">
  <p:cSld name="1_Korostus pinkki">
    <p:bg>
      <p:bgPr>
        <a:solidFill>
          <a:srgbClr val="CE39A6"/>
        </a:solidFill>
      </p:bgPr>
    </p:bg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p177"/>
          <p:cNvSpPr txBox="1"/>
          <p:nvPr>
            <p:ph type="title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9E51E"/>
              </a:buClr>
              <a:buSzPts val="4000"/>
              <a:buFont typeface="Arial Black"/>
              <a:buNone/>
              <a:defRPr b="0" i="0" sz="4000" u="none" cap="none" strike="noStrike">
                <a:solidFill>
                  <a:srgbClr val="F9E51E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39" name="Google Shape;1239;p177"/>
          <p:cNvSpPr txBox="1"/>
          <p:nvPr/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b="0" i="0" lang="fi-FI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Tikkurila">
  <p:cSld name="Väliotsikkopohja Tikkurila">
    <p:bg>
      <p:bgPr>
        <a:solidFill>
          <a:schemeClr val="lt1"/>
        </a:solidFill>
      </p:bgPr>
    </p:bg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78"/>
          <p:cNvSpPr/>
          <p:nvPr/>
        </p:nvSpPr>
        <p:spPr>
          <a:xfrm rot="-2220821">
            <a:off x="-1181774" y="-2889764"/>
            <a:ext cx="12421775" cy="7369412"/>
          </a:xfrm>
          <a:custGeom>
            <a:rect b="b" l="l" r="r" t="t"/>
            <a:pathLst>
              <a:path extrusionOk="0" h="7369412" w="9316331">
                <a:moveTo>
                  <a:pt x="0" y="3558199"/>
                </a:moveTo>
                <a:cubicBezTo>
                  <a:pt x="680924" y="2371380"/>
                  <a:pt x="1342261" y="1179745"/>
                  <a:pt x="2008030" y="0"/>
                </a:cubicBezTo>
                <a:lnTo>
                  <a:pt x="9316331" y="7369412"/>
                </a:lnTo>
                <a:lnTo>
                  <a:pt x="1513335" y="6410203"/>
                </a:lnTo>
                <a:lnTo>
                  <a:pt x="0" y="3558199"/>
                </a:lnTo>
                <a:close/>
              </a:path>
            </a:pathLst>
          </a:custGeom>
          <a:solidFill>
            <a:srgbClr val="BA0D2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178"/>
          <p:cNvSpPr/>
          <p:nvPr/>
        </p:nvSpPr>
        <p:spPr>
          <a:xfrm rot="-4276182">
            <a:off x="-11214" y="3222507"/>
            <a:ext cx="3554398" cy="4797533"/>
          </a:xfrm>
          <a:custGeom>
            <a:rect b="b" l="l" r="r" t="t"/>
            <a:pathLst>
              <a:path extrusionOk="0" h="3598150" w="3871357">
                <a:moveTo>
                  <a:pt x="0" y="819382"/>
                </a:moveTo>
                <a:lnTo>
                  <a:pt x="3568833" y="0"/>
                </a:lnTo>
                <a:cubicBezTo>
                  <a:pt x="3649437" y="1253423"/>
                  <a:pt x="3670239" y="1407330"/>
                  <a:pt x="3871357" y="3598150"/>
                </a:cubicBezTo>
                <a:lnTo>
                  <a:pt x="1273153" y="3342039"/>
                </a:lnTo>
                <a:lnTo>
                  <a:pt x="0" y="819382"/>
                </a:lnTo>
                <a:close/>
              </a:path>
            </a:pathLst>
          </a:custGeom>
          <a:solidFill>
            <a:srgbClr val="FFA3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178"/>
          <p:cNvSpPr/>
          <p:nvPr/>
        </p:nvSpPr>
        <p:spPr>
          <a:xfrm rot="8578768">
            <a:off x="776298" y="1940052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A423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4" name="Google Shape;1244;p178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45" name="Google Shape;1245;p1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876909" y="5551213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6" name="Google Shape;1246;p17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orso">
  <p:cSld name="Väliotsikkopohja Korso">
    <p:bg>
      <p:bgPr>
        <a:solidFill>
          <a:schemeClr val="lt1"/>
        </a:solidFill>
      </p:bgPr>
    </p:bg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p179"/>
          <p:cNvSpPr/>
          <p:nvPr/>
        </p:nvSpPr>
        <p:spPr>
          <a:xfrm rot="-2220821">
            <a:off x="-1174142" y="-2892361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A782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9" name="Google Shape;1249;p179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4EB9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0" name="Google Shape;1250;p179"/>
          <p:cNvSpPr/>
          <p:nvPr/>
        </p:nvSpPr>
        <p:spPr>
          <a:xfrm rot="8578768">
            <a:off x="782128" y="1938064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6BC24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1" name="Google Shape;1251;p179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52" name="Google Shape;1252;p1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92217" y="5535931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3" name="Google Shape;1253;p179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Aviapolis">
  <p:cSld name="Väliotsikkopohja Aviapolis">
    <p:bg>
      <p:bgPr>
        <a:solidFill>
          <a:schemeClr val="lt1"/>
        </a:solidFill>
      </p:bgPr>
    </p:bg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180"/>
          <p:cNvSpPr/>
          <p:nvPr/>
        </p:nvSpPr>
        <p:spPr>
          <a:xfrm rot="-2220821">
            <a:off x="-1179700" y="-2906795"/>
            <a:ext cx="12552101" cy="7430735"/>
          </a:xfrm>
          <a:custGeom>
            <a:rect b="b" l="l" r="r" t="t"/>
            <a:pathLst>
              <a:path extrusionOk="0" h="7430735" w="9414076">
                <a:moveTo>
                  <a:pt x="0" y="3539234"/>
                </a:moveTo>
                <a:lnTo>
                  <a:pt x="1997306" y="0"/>
                </a:lnTo>
                <a:lnTo>
                  <a:pt x="9414076" y="7430735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FF4F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6" name="Google Shape;1256;p180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FFCC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7" name="Google Shape;1257;p180"/>
          <p:cNvSpPr/>
          <p:nvPr/>
        </p:nvSpPr>
        <p:spPr>
          <a:xfrm rot="8578768">
            <a:off x="782128" y="1938064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FF8F1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8" name="Google Shape;1258;p180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59" name="Google Shape;1259;p18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11070" y="5580686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0" name="Google Shape;1260;p180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oivukylä">
  <p:cSld name="Väliotsikkopohja Koivukylä">
    <p:bg>
      <p:bgPr>
        <a:solidFill>
          <a:schemeClr val="lt1"/>
        </a:solidFill>
      </p:bgPr>
    </p:bg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181"/>
          <p:cNvSpPr/>
          <p:nvPr/>
        </p:nvSpPr>
        <p:spPr>
          <a:xfrm rot="-2220821">
            <a:off x="-1167611" y="-2892361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7B5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3" name="Google Shape;1263;p181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A2E4B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4" name="Google Shape;1264;p181"/>
          <p:cNvSpPr/>
          <p:nvPr/>
        </p:nvSpPr>
        <p:spPr>
          <a:xfrm rot="8578768">
            <a:off x="782128" y="1938064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C38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5" name="Google Shape;1265;p181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66" name="Google Shape;1266;p18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13781" y="5599020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7" name="Google Shape;1267;p181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Hakunila">
  <p:cSld name="Väliotsikkopohja Hakunila">
    <p:bg>
      <p:bgPr>
        <a:solidFill>
          <a:schemeClr val="lt1"/>
        </a:solidFill>
      </p:bgPr>
    </p:bg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182"/>
          <p:cNvSpPr/>
          <p:nvPr/>
        </p:nvSpPr>
        <p:spPr>
          <a:xfrm rot="-2220821">
            <a:off x="-1172501" y="-2892361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617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182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87DB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1" name="Google Shape;1271;p182"/>
          <p:cNvSpPr/>
          <p:nvPr/>
        </p:nvSpPr>
        <p:spPr>
          <a:xfrm rot="8578768">
            <a:off x="780586" y="1938064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00A3A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2" name="Google Shape;1272;p182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73" name="Google Shape;1273;p18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738297" y="5629176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4" name="Google Shape;1274;p18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Myyrmäki">
  <p:cSld name="Väliotsikkopohja Myyrmäki">
    <p:bg>
      <p:bgPr>
        <a:solidFill>
          <a:schemeClr val="lt1"/>
        </a:solidFill>
      </p:bgPr>
    </p:bg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83"/>
          <p:cNvSpPr/>
          <p:nvPr/>
        </p:nvSpPr>
        <p:spPr>
          <a:xfrm rot="-2220821">
            <a:off x="-1183586" y="-2892360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45009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7" name="Google Shape;1277;p183"/>
          <p:cNvSpPr/>
          <p:nvPr/>
        </p:nvSpPr>
        <p:spPr>
          <a:xfrm rot="-4276182">
            <a:off x="-5525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C2A6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8" name="Google Shape;1278;p183"/>
          <p:cNvSpPr/>
          <p:nvPr/>
        </p:nvSpPr>
        <p:spPr>
          <a:xfrm rot="8578768">
            <a:off x="780586" y="1938064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3BB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9" name="Google Shape;1279;p183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80" name="Google Shape;1280;p18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73250" y="5621273"/>
            <a:ext cx="4254500" cy="123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1" name="Google Shape;1281;p183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äliotsikkopohja korostus">
  <p:cSld name="Väliotsikkopohja korostus">
    <p:bg>
      <p:bgPr>
        <a:solidFill>
          <a:schemeClr val="lt1"/>
        </a:solidFill>
      </p:bgPr>
    </p:bg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p184"/>
          <p:cNvSpPr/>
          <p:nvPr/>
        </p:nvSpPr>
        <p:spPr>
          <a:xfrm rot="-2220821">
            <a:off x="-1183586" y="-2894534"/>
            <a:ext cx="12407476" cy="7369412"/>
          </a:xfrm>
          <a:custGeom>
            <a:rect b="b" l="l" r="r" t="t"/>
            <a:pathLst>
              <a:path extrusionOk="0" h="7369412" w="9305607">
                <a:moveTo>
                  <a:pt x="0" y="3539234"/>
                </a:moveTo>
                <a:lnTo>
                  <a:pt x="1997306" y="0"/>
                </a:lnTo>
                <a:lnTo>
                  <a:pt x="9305607" y="7369412"/>
                </a:lnTo>
                <a:lnTo>
                  <a:pt x="1502611" y="6410203"/>
                </a:lnTo>
                <a:lnTo>
                  <a:pt x="0" y="353923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4" name="Google Shape;1284;p184"/>
          <p:cNvSpPr/>
          <p:nvPr/>
        </p:nvSpPr>
        <p:spPr>
          <a:xfrm rot="-4276182">
            <a:off x="-13020" y="3225529"/>
            <a:ext cx="3554398" cy="4801346"/>
          </a:xfrm>
          <a:custGeom>
            <a:rect b="b" l="l" r="r" t="t"/>
            <a:pathLst>
              <a:path extrusionOk="0" h="3601009" w="3871357">
                <a:moveTo>
                  <a:pt x="0" y="822241"/>
                </a:moveTo>
                <a:lnTo>
                  <a:pt x="3581081" y="0"/>
                </a:lnTo>
                <a:cubicBezTo>
                  <a:pt x="3661685" y="1253423"/>
                  <a:pt x="3670239" y="1410189"/>
                  <a:pt x="3871357" y="3601009"/>
                </a:cubicBezTo>
                <a:lnTo>
                  <a:pt x="1273153" y="3344898"/>
                </a:lnTo>
                <a:lnTo>
                  <a:pt x="0" y="822241"/>
                </a:lnTo>
                <a:close/>
              </a:path>
            </a:pathLst>
          </a:custGeom>
          <a:solidFill>
            <a:srgbClr val="D9D9D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5" name="Google Shape;1285;p184"/>
          <p:cNvSpPr/>
          <p:nvPr/>
        </p:nvSpPr>
        <p:spPr>
          <a:xfrm rot="8578768">
            <a:off x="780586" y="1931533"/>
            <a:ext cx="13912716" cy="7373353"/>
          </a:xfrm>
          <a:custGeom>
            <a:rect b="b" l="l" r="r" t="t"/>
            <a:pathLst>
              <a:path extrusionOk="0" h="7373353" w="10434537">
                <a:moveTo>
                  <a:pt x="0" y="5487965"/>
                </a:moveTo>
                <a:lnTo>
                  <a:pt x="3115855" y="0"/>
                </a:lnTo>
                <a:lnTo>
                  <a:pt x="10434537" y="7373353"/>
                </a:lnTo>
                <a:lnTo>
                  <a:pt x="0" y="5487965"/>
                </a:lnTo>
                <a:close/>
              </a:path>
            </a:pathLst>
          </a:custGeom>
          <a:solidFill>
            <a:srgbClr val="75787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6" name="Google Shape;1286;p184"/>
          <p:cNvSpPr txBox="1"/>
          <p:nvPr>
            <p:ph type="title"/>
          </p:nvPr>
        </p:nvSpPr>
        <p:spPr>
          <a:xfrm>
            <a:off x="774032" y="732402"/>
            <a:ext cx="5487444" cy="1719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  <a:defRPr b="0" i="0" sz="4000" u="none" cap="none" strike="noStrik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7" name="Google Shape;1287;p184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07" Type="http://schemas.openxmlformats.org/officeDocument/2006/relationships/slideLayout" Target="../slideLayouts/slideLayout107.xml"/><Relationship Id="rId106" Type="http://schemas.openxmlformats.org/officeDocument/2006/relationships/slideLayout" Target="../slideLayouts/slideLayout106.xml"/><Relationship Id="rId105" Type="http://schemas.openxmlformats.org/officeDocument/2006/relationships/slideLayout" Target="../slideLayouts/slideLayout105.xml"/><Relationship Id="rId104" Type="http://schemas.openxmlformats.org/officeDocument/2006/relationships/slideLayout" Target="../slideLayouts/slideLayout104.xml"/><Relationship Id="rId109" Type="http://schemas.openxmlformats.org/officeDocument/2006/relationships/slideLayout" Target="../slideLayouts/slideLayout109.xml"/><Relationship Id="rId108" Type="http://schemas.openxmlformats.org/officeDocument/2006/relationships/slideLayout" Target="../slideLayouts/slideLayout108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103" Type="http://schemas.openxmlformats.org/officeDocument/2006/relationships/slideLayout" Target="../slideLayouts/slideLayout103.xml"/><Relationship Id="rId102" Type="http://schemas.openxmlformats.org/officeDocument/2006/relationships/slideLayout" Target="../slideLayouts/slideLayout102.xml"/><Relationship Id="rId101" Type="http://schemas.openxmlformats.org/officeDocument/2006/relationships/slideLayout" Target="../slideLayouts/slideLayout101.xml"/><Relationship Id="rId100" Type="http://schemas.openxmlformats.org/officeDocument/2006/relationships/slideLayout" Target="../slideLayouts/slideLayout100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95" Type="http://schemas.openxmlformats.org/officeDocument/2006/relationships/slideLayout" Target="../slideLayouts/slideLayout95.xml"/><Relationship Id="rId94" Type="http://schemas.openxmlformats.org/officeDocument/2006/relationships/slideLayout" Target="../slideLayouts/slideLayout94.xml"/><Relationship Id="rId97" Type="http://schemas.openxmlformats.org/officeDocument/2006/relationships/slideLayout" Target="../slideLayouts/slideLayout97.xml"/><Relationship Id="rId9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1.xml"/><Relationship Id="rId99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.xml"/><Relationship Id="rId9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91" Type="http://schemas.openxmlformats.org/officeDocument/2006/relationships/slideLayout" Target="../slideLayouts/slideLayout91.xml"/><Relationship Id="rId90" Type="http://schemas.openxmlformats.org/officeDocument/2006/relationships/slideLayout" Target="../slideLayouts/slideLayout90.xml"/><Relationship Id="rId93" Type="http://schemas.openxmlformats.org/officeDocument/2006/relationships/slideLayout" Target="../slideLayouts/slideLayout93.xml"/><Relationship Id="rId92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5.xml"/><Relationship Id="rId110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13" Type="http://schemas.openxmlformats.org/officeDocument/2006/relationships/theme" Target="../theme/theme1.xml"/><Relationship Id="rId112" Type="http://schemas.openxmlformats.org/officeDocument/2006/relationships/slideLayout" Target="../slideLayouts/slideLayout112.xml"/><Relationship Id="rId111" Type="http://schemas.openxmlformats.org/officeDocument/2006/relationships/slideLayout" Target="../slideLayouts/slideLayout111.xml"/><Relationship Id="rId84" Type="http://schemas.openxmlformats.org/officeDocument/2006/relationships/slideLayout" Target="../slideLayouts/slideLayout84.xml"/><Relationship Id="rId83" Type="http://schemas.openxmlformats.org/officeDocument/2006/relationships/slideLayout" Target="../slideLayouts/slideLayout83.xml"/><Relationship Id="rId86" Type="http://schemas.openxmlformats.org/officeDocument/2006/relationships/slideLayout" Target="../slideLayouts/slideLayout86.xml"/><Relationship Id="rId85" Type="http://schemas.openxmlformats.org/officeDocument/2006/relationships/slideLayout" Target="../slideLayouts/slideLayout85.xml"/><Relationship Id="rId88" Type="http://schemas.openxmlformats.org/officeDocument/2006/relationships/slideLayout" Target="../slideLayouts/slideLayout88.xml"/><Relationship Id="rId87" Type="http://schemas.openxmlformats.org/officeDocument/2006/relationships/slideLayout" Target="../slideLayouts/slideLayout87.xml"/><Relationship Id="rId89" Type="http://schemas.openxmlformats.org/officeDocument/2006/relationships/slideLayout" Target="../slideLayouts/slideLayout89.xml"/><Relationship Id="rId80" Type="http://schemas.openxmlformats.org/officeDocument/2006/relationships/slideLayout" Target="../slideLayouts/slideLayout80.xml"/><Relationship Id="rId82" Type="http://schemas.openxmlformats.org/officeDocument/2006/relationships/slideLayout" Target="../slideLayouts/slideLayout82.xml"/><Relationship Id="rId81" Type="http://schemas.openxmlformats.org/officeDocument/2006/relationships/slideLayout" Target="../slideLayouts/slideLayout8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73" Type="http://schemas.openxmlformats.org/officeDocument/2006/relationships/slideLayout" Target="../slideLayouts/slideLayout73.xml"/><Relationship Id="rId72" Type="http://schemas.openxmlformats.org/officeDocument/2006/relationships/slideLayout" Target="../slideLayouts/slideLayout72.xml"/><Relationship Id="rId75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74.xml"/><Relationship Id="rId77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76.xml"/><Relationship Id="rId79" Type="http://schemas.openxmlformats.org/officeDocument/2006/relationships/slideLayout" Target="../slideLayouts/slideLayout79.xml"/><Relationship Id="rId78" Type="http://schemas.openxmlformats.org/officeDocument/2006/relationships/slideLayout" Target="../slideLayouts/slideLayout78.xml"/><Relationship Id="rId71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0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64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63.xml"/><Relationship Id="rId66" Type="http://schemas.openxmlformats.org/officeDocument/2006/relationships/slideLayout" Target="../slideLayouts/slideLayout66.xml"/><Relationship Id="rId65" Type="http://schemas.openxmlformats.org/officeDocument/2006/relationships/slideLayout" Target="../slideLayouts/slideLayout65.xml"/><Relationship Id="rId68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67.xml"/><Relationship Id="rId60" Type="http://schemas.openxmlformats.org/officeDocument/2006/relationships/slideLayout" Target="../slideLayouts/slideLayout60.xml"/><Relationship Id="rId69" Type="http://schemas.openxmlformats.org/officeDocument/2006/relationships/slideLayout" Target="../slideLayouts/slideLayout6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55" Type="http://schemas.openxmlformats.org/officeDocument/2006/relationships/slideLayout" Target="../slideLayouts/slideLayout55.xml"/><Relationship Id="rId54" Type="http://schemas.openxmlformats.org/officeDocument/2006/relationships/slideLayout" Target="../slideLayouts/slideLayout54.xml"/><Relationship Id="rId57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56.xml"/><Relationship Id="rId59" Type="http://schemas.openxmlformats.org/officeDocument/2006/relationships/slideLayout" Target="../slideLayouts/slideLayout59.xml"/><Relationship Id="rId58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72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  <p:sldLayoutId id="2147483715" r:id="rId67"/>
    <p:sldLayoutId id="2147483716" r:id="rId68"/>
    <p:sldLayoutId id="2147483717" r:id="rId69"/>
    <p:sldLayoutId id="2147483718" r:id="rId70"/>
    <p:sldLayoutId id="2147483719" r:id="rId71"/>
    <p:sldLayoutId id="2147483720" r:id="rId72"/>
    <p:sldLayoutId id="2147483721" r:id="rId73"/>
    <p:sldLayoutId id="2147483722" r:id="rId74"/>
    <p:sldLayoutId id="2147483723" r:id="rId75"/>
    <p:sldLayoutId id="2147483724" r:id="rId76"/>
    <p:sldLayoutId id="2147483725" r:id="rId77"/>
    <p:sldLayoutId id="2147483726" r:id="rId78"/>
    <p:sldLayoutId id="2147483727" r:id="rId79"/>
    <p:sldLayoutId id="2147483728" r:id="rId80"/>
    <p:sldLayoutId id="2147483729" r:id="rId81"/>
    <p:sldLayoutId id="2147483730" r:id="rId82"/>
    <p:sldLayoutId id="2147483731" r:id="rId83"/>
    <p:sldLayoutId id="2147483732" r:id="rId84"/>
    <p:sldLayoutId id="2147483733" r:id="rId85"/>
    <p:sldLayoutId id="2147483734" r:id="rId86"/>
    <p:sldLayoutId id="2147483735" r:id="rId87"/>
    <p:sldLayoutId id="2147483736" r:id="rId88"/>
    <p:sldLayoutId id="2147483737" r:id="rId89"/>
    <p:sldLayoutId id="2147483738" r:id="rId90"/>
    <p:sldLayoutId id="2147483739" r:id="rId91"/>
    <p:sldLayoutId id="2147483740" r:id="rId92"/>
    <p:sldLayoutId id="2147483741" r:id="rId93"/>
    <p:sldLayoutId id="2147483742" r:id="rId94"/>
    <p:sldLayoutId id="2147483743" r:id="rId95"/>
    <p:sldLayoutId id="2147483744" r:id="rId96"/>
    <p:sldLayoutId id="2147483745" r:id="rId97"/>
    <p:sldLayoutId id="2147483746" r:id="rId98"/>
    <p:sldLayoutId id="2147483747" r:id="rId99"/>
    <p:sldLayoutId id="2147483748" r:id="rId100"/>
    <p:sldLayoutId id="2147483749" r:id="rId101"/>
    <p:sldLayoutId id="2147483750" r:id="rId102"/>
    <p:sldLayoutId id="2147483751" r:id="rId103"/>
    <p:sldLayoutId id="2147483752" r:id="rId104"/>
    <p:sldLayoutId id="2147483753" r:id="rId105"/>
    <p:sldLayoutId id="2147483754" r:id="rId106"/>
    <p:sldLayoutId id="2147483755" r:id="rId107"/>
    <p:sldLayoutId id="2147483756" r:id="rId108"/>
    <p:sldLayoutId id="2147483757" r:id="rId109"/>
    <p:sldLayoutId id="2147483758" r:id="rId110"/>
    <p:sldLayoutId id="2147483759" r:id="rId111"/>
    <p:sldLayoutId id="2147483760" r:id="rId1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www.abo.fi/fi/kieliresurssi/kielikylpy/kielikylvyn-tutkimus/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3.png"/><Relationship Id="rId4" Type="http://schemas.openxmlformats.org/officeDocument/2006/relationships/image" Target="../media/image6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vantaa.fi/sites/default/files/document/Vantaan%20ruotsin%20kielen%20kielikylpyopetuksen%20tuntijako%201.8.2025%20alkaen%20%281%29.pdf" TargetMode="External"/><Relationship Id="rId4" Type="http://schemas.openxmlformats.org/officeDocument/2006/relationships/hyperlink" Target="https://sites.google.com/eduvantaa.fi/opetussuunnitelma/oppiaineet/ruotsin-kielikylpy?authuser=0" TargetMode="External"/><Relationship Id="rId5" Type="http://schemas.openxmlformats.org/officeDocument/2006/relationships/image" Target="../media/image5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4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2.jpg"/><Relationship Id="rId4" Type="http://schemas.openxmlformats.org/officeDocument/2006/relationships/image" Target="../media/image6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"/>
          <p:cNvSpPr txBox="1"/>
          <p:nvPr>
            <p:ph type="title"/>
          </p:nvPr>
        </p:nvSpPr>
        <p:spPr>
          <a:xfrm>
            <a:off x="1515963" y="455450"/>
            <a:ext cx="8656800" cy="268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2A5"/>
              </a:buClr>
              <a:buSzPts val="6300"/>
              <a:buFont typeface="Arial Black"/>
              <a:buNone/>
            </a:pPr>
            <a:r>
              <a:rPr lang="fi-FI"/>
              <a:t>VANTAAN</a:t>
            </a:r>
            <a:br>
              <a:rPr lang="fi-FI"/>
            </a:br>
            <a:r>
              <a:rPr lang="fi-FI"/>
              <a:t>KIELIKYLPYINFO 8.1.2026</a:t>
            </a:r>
            <a:endParaRPr/>
          </a:p>
        </p:txBody>
      </p:sp>
      <p:pic>
        <p:nvPicPr>
          <p:cNvPr id="1293" name="Google Shape;1293;p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8576" y="3294550"/>
            <a:ext cx="4415800" cy="33118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3"/>
          <p:cNvSpPr txBox="1"/>
          <p:nvPr>
            <p:ph idx="1" type="body"/>
          </p:nvPr>
        </p:nvSpPr>
        <p:spPr>
          <a:xfrm>
            <a:off x="838200" y="1259125"/>
            <a:ext cx="10515600" cy="55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8750" lvl="0" marL="4500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Char char="•"/>
            </a:pPr>
            <a:r>
              <a:rPr lang="fi-FI" sz="2500"/>
              <a:t>Opetettava kieli on sekä oppimisen </a:t>
            </a:r>
            <a:endParaRPr sz="2500"/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väline että sen kohde </a:t>
            </a:r>
            <a:endParaRPr sz="2500"/>
          </a:p>
          <a:p>
            <a:pPr indent="-338750" lvl="0" marL="4500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•"/>
            </a:pPr>
            <a:r>
              <a:rPr lang="fi-FI" sz="2500"/>
              <a:t>Tavoitteena toiminnallinen kaksikielisyys</a:t>
            </a:r>
            <a:endParaRPr sz="2500"/>
          </a:p>
          <a:p>
            <a:pPr indent="-338750" lvl="0" marL="4500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•"/>
            </a:pPr>
            <a:r>
              <a:rPr lang="fi-FI" sz="2500"/>
              <a:t>Toisen kielen omaksumisen malli, jossa kieli omaksutaan käyttämällä sitä luonnollisissa ja mielekkäissä kommunikaatiotilanteissa.</a:t>
            </a:r>
            <a:endParaRPr sz="2500"/>
          </a:p>
          <a:p>
            <a:pPr indent="-320675" lvl="0" marL="4500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500"/>
              <a:buChar char="•"/>
            </a:pPr>
            <a:r>
              <a:rPr lang="fi-FI" sz="2500"/>
              <a:t>Kielikylvystä on eri muotoja. Suomessa yleisin on </a:t>
            </a:r>
            <a:r>
              <a:rPr b="1" lang="fi-FI" sz="2500"/>
              <a:t>varhainen täydellinen </a:t>
            </a:r>
            <a:r>
              <a:rPr lang="fi-FI" sz="2500"/>
              <a:t>kielikylpy:</a:t>
            </a:r>
            <a:endParaRPr sz="2500"/>
          </a:p>
          <a:p>
            <a:pPr indent="-268287" lvl="1" marL="742950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500"/>
              <a:buChar char="–"/>
            </a:pPr>
            <a:r>
              <a:rPr lang="fi-FI" sz="2500"/>
              <a:t>Varhainen kielikylpy: kylpeminen alkaa joko päiväkodissa tai ensimmäisellä luokalla</a:t>
            </a:r>
            <a:endParaRPr sz="2500"/>
          </a:p>
          <a:p>
            <a:pPr indent="-268287" lvl="1" marL="742950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SzPts val="2500"/>
              <a:buChar char="–"/>
            </a:pPr>
            <a:r>
              <a:rPr lang="fi-FI" sz="2500"/>
              <a:t>Täydellinen kielikylpy: alussa kaikki </a:t>
            </a:r>
            <a:endParaRPr sz="2500"/>
          </a:p>
          <a:p>
            <a:pPr indent="0" lvl="0" marL="742950" rtl="0" algn="l">
              <a:lnSpc>
                <a:spcPct val="90000"/>
              </a:lnSpc>
              <a:spcBef>
                <a:spcPts val="555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opetus tapahtuu kielikylpykielellä</a:t>
            </a:r>
            <a:endParaRPr sz="2500"/>
          </a:p>
        </p:txBody>
      </p:sp>
      <p:sp>
        <p:nvSpPr>
          <p:cNvPr id="1299" name="Google Shape;1299;p3"/>
          <p:cNvSpPr txBox="1"/>
          <p:nvPr>
            <p:ph type="title"/>
          </p:nvPr>
        </p:nvSpPr>
        <p:spPr>
          <a:xfrm>
            <a:off x="838200" y="365125"/>
            <a:ext cx="10515600" cy="89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Mitä kielikylpy on?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g3a99a784356_3_1"/>
          <p:cNvSpPr txBox="1"/>
          <p:nvPr>
            <p:ph idx="1" type="body"/>
          </p:nvPr>
        </p:nvSpPr>
        <p:spPr>
          <a:xfrm>
            <a:off x="838200" y="1147050"/>
            <a:ext cx="10515600" cy="55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None/>
            </a:pPr>
            <a:r>
              <a:t/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Kielikylpy sai alkunsa Montréalissa, kaksikielisessä Kanadassa (englanti ja ranska) </a:t>
            </a:r>
            <a:endParaRPr sz="2520"/>
          </a:p>
          <a:p>
            <a:pPr indent="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None/>
            </a:pPr>
            <a:r>
              <a:t/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Vaasan yliopiston professori Christer Laurén tutustui kanadalaiseen opetusohjelmaan.</a:t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i-FI" sz="2520"/>
              <a:t>→ Ensimmäinen kielikylpyluokka Suomessa aloitti vuonna 1987 Vaasassa</a:t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i-FI" sz="2520"/>
              <a:t>→ Kielikylpyoppilaita ja heidän kielen kehitystään tutkittu runsaasti</a:t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fi-FI" sz="2520" u="sng">
                <a:solidFill>
                  <a:schemeClr val="hlink"/>
                </a:solidFill>
                <a:hlinkClick r:id="rId3"/>
              </a:rPr>
              <a:t>https://www.abo.fi/fi/kieliresurssi/kielikylpy/kielikylvyn-tutkimus/</a:t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Vantaalla kielikylpy alkoi Uomarinteen koulussa vuonna 1994 ja Viertolassa vuonna 2017</a:t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2520"/>
          </a:p>
          <a:p>
            <a:pPr indent="0" lvl="0" marL="4572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2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05" name="Google Shape;1305;g3a99a784356_3_1"/>
          <p:cNvSpPr txBox="1"/>
          <p:nvPr>
            <p:ph type="title"/>
          </p:nvPr>
        </p:nvSpPr>
        <p:spPr>
          <a:xfrm>
            <a:off x="838200" y="365125"/>
            <a:ext cx="105156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Kielikylvyn historia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3a99a784356_3_7"/>
          <p:cNvSpPr txBox="1"/>
          <p:nvPr>
            <p:ph idx="1" type="body"/>
          </p:nvPr>
        </p:nvSpPr>
        <p:spPr>
          <a:xfrm>
            <a:off x="838200" y="1572874"/>
            <a:ext cx="10515600" cy="461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Yksi henkilö - yksi kieli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Toiminnallisuus: opitaan kuulemalla, kokemalla, tekemällä, tutkimalla ja käyttämällä kieltä monipuolisesti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Visuaalisia apuvälineitä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Oppiainerajoja ylittäviä teemakokonaisuuksia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Yhteistyötä luokkarajojen yli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Oppilaita rohkaistaan käyttämään kielikylpykieltä</a:t>
            </a:r>
            <a:endParaRPr sz="2520"/>
          </a:p>
          <a:p>
            <a:pPr indent="-342900" lvl="0" marL="342900" rtl="0" algn="l">
              <a:lnSpc>
                <a:spcPct val="80000"/>
              </a:lnSpc>
              <a:spcBef>
                <a:spcPts val="504"/>
              </a:spcBef>
              <a:spcAft>
                <a:spcPts val="0"/>
              </a:spcAft>
              <a:buSzPts val="2520"/>
              <a:buChar char="•"/>
            </a:pPr>
            <a:r>
              <a:rPr lang="fi-FI" sz="2520"/>
              <a:t>Opettaja korjaa oppilaiden kieltä epäsuorasti</a:t>
            </a:r>
            <a:endParaRPr/>
          </a:p>
        </p:txBody>
      </p:sp>
      <p:sp>
        <p:nvSpPr>
          <p:cNvPr id="1311" name="Google Shape;1311;g3a99a784356_3_7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Opiskelu kielikylvyssä</a:t>
            </a:r>
            <a:endParaRPr/>
          </a:p>
        </p:txBody>
      </p:sp>
      <p:pic>
        <p:nvPicPr>
          <p:cNvPr id="1312" name="Google Shape;1312;g3a99a784356_3_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0475" y="4479125"/>
            <a:ext cx="3804600" cy="2140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g3a99a784356_3_45"/>
          <p:cNvSpPr txBox="1"/>
          <p:nvPr>
            <p:ph idx="1" type="body"/>
          </p:nvPr>
        </p:nvSpPr>
        <p:spPr>
          <a:xfrm>
            <a:off x="838200" y="1348748"/>
            <a:ext cx="10515600" cy="48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Tukea opettajan työtä ja lapsen opiskelua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Ei tarvitse osata ruotsin kieltä, mutta helpottaa, jos ymmärtää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Olla kiinnostunut ruotsin kielestä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Lapsi opettaa aikuisia kielessä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Ohjata ja kannustaa lasta tehtävien teossa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Kuunnella lukuläksyjä 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Harjoitella yhdessä kokeisiin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i-FI" sz="2500"/>
              <a:t>★ Koko perhe kylpee</a:t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33333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18" name="Google Shape;1318;g3a99a784356_3_45"/>
          <p:cNvSpPr txBox="1"/>
          <p:nvPr>
            <p:ph type="title"/>
          </p:nvPr>
        </p:nvSpPr>
        <p:spPr>
          <a:xfrm>
            <a:off x="838200" y="365125"/>
            <a:ext cx="10515600" cy="8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Huoltajan rooli kielikylvyssä</a:t>
            </a:r>
            <a:endParaRPr/>
          </a:p>
        </p:txBody>
      </p:sp>
      <p:pic>
        <p:nvPicPr>
          <p:cNvPr id="1319" name="Google Shape;1319;g3a99a784356_3_45" title="Screenshot 2025-11-25 13.31.0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49625" y="2514150"/>
            <a:ext cx="4385900" cy="413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0" name="Google Shape;1320;g3a99a784356_3_45"/>
          <p:cNvPicPr preferRelativeResize="0"/>
          <p:nvPr/>
        </p:nvPicPr>
        <p:blipFill rotWithShape="1">
          <a:blip r:embed="rId4">
            <a:alphaModFix/>
          </a:blip>
          <a:srcRect b="7270" l="0" r="0" t="0"/>
          <a:stretch/>
        </p:blipFill>
        <p:spPr>
          <a:xfrm>
            <a:off x="4114100" y="5367525"/>
            <a:ext cx="1981901" cy="1378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a99a784356_3_39"/>
          <p:cNvSpPr txBox="1"/>
          <p:nvPr>
            <p:ph idx="1" type="body"/>
          </p:nvPr>
        </p:nvSpPr>
        <p:spPr>
          <a:xfrm>
            <a:off x="838200" y="2020186"/>
            <a:ext cx="10515600" cy="41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Kielikylvyn </a:t>
            </a:r>
            <a:r>
              <a:rPr lang="fi-FI" sz="2500" u="sng">
                <a:solidFill>
                  <a:schemeClr val="hlink"/>
                </a:solidFill>
                <a:hlinkClick r:id="rId3"/>
              </a:rPr>
              <a:t>tuntijaossa</a:t>
            </a:r>
            <a:r>
              <a:rPr lang="fi-FI" sz="2500"/>
              <a:t> huomioidaan ruotsin kielen opetuksen osuus</a:t>
            </a:r>
            <a:endParaRPr sz="2500"/>
          </a:p>
          <a:p>
            <a:pPr indent="0" lvl="0" marL="45720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  <a:p>
            <a:pPr indent="-387350" lvl="0" marL="45720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Noudatetaan Vantaan kaupungin suomenkielisen perusopetuksen opetussuunnitelmaa</a:t>
            </a:r>
            <a:endParaRPr sz="2500"/>
          </a:p>
          <a:p>
            <a:pPr indent="-387350" lvl="0" marL="45720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fi-FI" sz="2500"/>
              <a:t>Kielikylvyn ruotsin ja suomen kielen  </a:t>
            </a:r>
            <a:r>
              <a:rPr lang="fi-FI" sz="2500" u="sng">
                <a:solidFill>
                  <a:schemeClr val="hlink"/>
                </a:solidFill>
                <a:hlinkClick r:id="rId4"/>
              </a:rPr>
              <a:t>OPS</a:t>
            </a:r>
            <a:endParaRPr sz="25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500"/>
          </a:p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2500"/>
          </a:p>
        </p:txBody>
      </p:sp>
      <p:pic>
        <p:nvPicPr>
          <p:cNvPr descr="Kuva, joka sisältää kohteen teksti, henkilö, sisä&#10;&#10;Kuvaus luotu automaattisesti" id="1326" name="Google Shape;1326;g3a99a784356_3_39"/>
          <p:cNvPicPr preferRelativeResize="0"/>
          <p:nvPr>
            <p:ph idx="2" type="pic"/>
          </p:nvPr>
        </p:nvPicPr>
        <p:blipFill rotWithShape="1">
          <a:blip r:embed="rId5">
            <a:alphaModFix/>
          </a:blip>
          <a:srcRect b="42" l="0" r="0" t="29480"/>
          <a:stretch/>
        </p:blipFill>
        <p:spPr>
          <a:xfrm>
            <a:off x="8849625" y="3769225"/>
            <a:ext cx="3095850" cy="2909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7" name="Google Shape;1327;g3a99a784356_3_3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Kielikylvyn tuntijako ja OPS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" name="Shape 1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" name="Google Shape;1332;g3a99a784356_3_20"/>
          <p:cNvSpPr txBox="1"/>
          <p:nvPr>
            <p:ph idx="1" type="body"/>
          </p:nvPr>
        </p:nvSpPr>
        <p:spPr>
          <a:xfrm>
            <a:off x="838200" y="1371150"/>
            <a:ext cx="10515600" cy="28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i-FI" sz="2500">
                <a:solidFill>
                  <a:srgbClr val="5E696C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r>
              <a:rPr i="1" lang="fi-FI" sz="2500">
                <a:solidFill>
                  <a:srgbClr val="333333"/>
                </a:solidFill>
                <a:highlight>
                  <a:schemeClr val="lt1"/>
                </a:highlight>
              </a:rPr>
              <a:t>Kielikylpy on lahja lapselle. Hän tulee puhumaan oman äidinkielensä lisäksi sujuvasti ruotsia. Kielikylpy on "aivojumppaa", joka auttaa lasta oppimaan muitakin kieliä helpommin.”</a:t>
            </a:r>
            <a:endParaRPr i="1" sz="25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fi-FI" sz="2500">
                <a:solidFill>
                  <a:srgbClr val="333333"/>
                </a:solidFill>
                <a:highlight>
                  <a:schemeClr val="lt1"/>
                </a:highlight>
              </a:rPr>
              <a:t>“Meillä on kielikylvystä pelkästään positiivisia kokemuksia. Lapsemme on oppinut ruotsin kieltä "huomaamatta" ja iloksemme olemme huomanneet kuulevamme joitain ruotsinkielisiä kommentteja puhuttavan myös kotona.”</a:t>
            </a:r>
            <a:endParaRPr i="1" sz="25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2400">
              <a:solidFill>
                <a:srgbClr val="333333"/>
              </a:solidFill>
              <a:highlight>
                <a:schemeClr val="lt1"/>
              </a:highlight>
            </a:endParaRPr>
          </a:p>
          <a:p>
            <a:pPr indent="0" lvl="0" marL="0" rtl="0" algn="l">
              <a:lnSpc>
                <a:spcPct val="133333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33" name="Google Shape;1333;g3a99a784356_3_20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Huoltajien ajatuksia kielikylvystä</a:t>
            </a:r>
            <a:endParaRPr/>
          </a:p>
        </p:txBody>
      </p:sp>
      <p:pic>
        <p:nvPicPr>
          <p:cNvPr descr="Kuva, joka sisältää kohteen henkilö, sisä, pöytä, seinä&#10;&#10;Kuvaus luotu automaattisesti" id="1334" name="Google Shape;1334;g3a99a784356_3_2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56700" y="4450075"/>
            <a:ext cx="3215450" cy="2143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Google Shape;1339;g3a99a784356_3_27"/>
          <p:cNvSpPr txBox="1"/>
          <p:nvPr>
            <p:ph idx="1" type="body"/>
          </p:nvPr>
        </p:nvSpPr>
        <p:spPr>
          <a:xfrm>
            <a:off x="838200" y="1615099"/>
            <a:ext cx="10515600" cy="4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●"/>
            </a:pPr>
            <a:r>
              <a:rPr lang="fi-FI" sz="2500"/>
              <a:t>Aktiivinen ja monipuolinen kielenkäyttö, toiminnallinen kaksikielisyys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●"/>
            </a:pPr>
            <a:r>
              <a:rPr lang="fi-FI" sz="2500"/>
              <a:t>Positiivinen suhtautuminen kieliin, kulttuureihin ja muihin ihmisiin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●"/>
            </a:pPr>
            <a:r>
              <a:rPr lang="fi-FI" sz="2500"/>
              <a:t>Laaja kielitaito ja sanavarasto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●"/>
            </a:pPr>
            <a:r>
              <a:rPr lang="fi-FI" sz="2500"/>
              <a:t>Turvallinen oppimisympäristö, sama luokka alkuopetuksesta peruskoulun loppuun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Roboto"/>
              <a:buChar char="●"/>
            </a:pPr>
            <a:r>
              <a:rPr lang="fi-FI" sz="2500"/>
              <a:t>Tiivis esikoulun ja koulun yhteistyö tukee</a:t>
            </a:r>
            <a:br>
              <a:rPr lang="fi-FI" sz="2500"/>
            </a:br>
            <a:r>
              <a:rPr lang="fi-FI" sz="2500"/>
              <a:t>koulun aloitusta, kun koulu on jo tuttu</a:t>
            </a:r>
            <a:endParaRPr sz="2500"/>
          </a:p>
          <a:p>
            <a:pPr indent="-3873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500"/>
              <a:buFont typeface="Arial"/>
              <a:buChar char="●"/>
            </a:pPr>
            <a:r>
              <a:rPr lang="fi-FI" sz="2500"/>
              <a:t>Muiden kielien oppiminen helpompaa</a:t>
            </a:r>
            <a:endParaRPr sz="2500"/>
          </a:p>
          <a:p>
            <a:pPr indent="0" lvl="0" marL="0" rtl="0" algn="l">
              <a:lnSpc>
                <a:spcPct val="133333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40" name="Google Shape;1340;g3a99a784356_3_27"/>
          <p:cNvSpPr txBox="1"/>
          <p:nvPr>
            <p:ph type="title"/>
          </p:nvPr>
        </p:nvSpPr>
        <p:spPr>
          <a:xfrm>
            <a:off x="838200" y="365125"/>
            <a:ext cx="105156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Kielikylvyn etuja</a:t>
            </a:r>
            <a:endParaRPr/>
          </a:p>
        </p:txBody>
      </p:sp>
      <p:pic>
        <p:nvPicPr>
          <p:cNvPr id="1341" name="Google Shape;1341;g3a99a784356_3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52924" y="3577550"/>
            <a:ext cx="3541048" cy="310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6" name="Google Shape;1346;p27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9" r="9" t="0"/>
          <a:stretch/>
        </p:blipFill>
        <p:spPr>
          <a:xfrm>
            <a:off x="7025222" y="0"/>
            <a:ext cx="5166783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47" name="Google Shape;1347;p27"/>
          <p:cNvSpPr txBox="1"/>
          <p:nvPr>
            <p:ph type="title"/>
          </p:nvPr>
        </p:nvSpPr>
        <p:spPr>
          <a:xfrm>
            <a:off x="838200" y="545648"/>
            <a:ext cx="5971800" cy="125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Kielikylpypolku Vantaalla</a:t>
            </a:r>
            <a:endParaRPr/>
          </a:p>
        </p:txBody>
      </p:sp>
      <p:pic>
        <p:nvPicPr>
          <p:cNvPr id="1348" name="Google Shape;1348;p27"/>
          <p:cNvPicPr preferRelativeResize="0"/>
          <p:nvPr/>
        </p:nvPicPr>
        <p:blipFill rotWithShape="1">
          <a:blip r:embed="rId4">
            <a:alphaModFix/>
          </a:blip>
          <a:srcRect b="0" l="8959" r="9367" t="0"/>
          <a:stretch/>
        </p:blipFill>
        <p:spPr>
          <a:xfrm>
            <a:off x="0" y="1875025"/>
            <a:ext cx="6950324" cy="498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Kuva, joka sisältää kohteen teksti, henkilö, sisä&#10;&#10;Kuvaus luotu automaattisesti" id="1353" name="Google Shape;1353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46" l="0" r="0" t="46"/>
          <a:stretch/>
        </p:blipFill>
        <p:spPr>
          <a:xfrm>
            <a:off x="7044268" y="0"/>
            <a:ext cx="51477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4" name="Google Shape;1354;p26"/>
          <p:cNvSpPr txBox="1"/>
          <p:nvPr>
            <p:ph type="title"/>
          </p:nvPr>
        </p:nvSpPr>
        <p:spPr>
          <a:xfrm>
            <a:off x="838205" y="545644"/>
            <a:ext cx="5971665" cy="17191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Yleistä infoa</a:t>
            </a:r>
            <a:endParaRPr/>
          </a:p>
        </p:txBody>
      </p:sp>
      <p:sp>
        <p:nvSpPr>
          <p:cNvPr id="1355" name="Google Shape;1355;p26"/>
          <p:cNvSpPr txBox="1"/>
          <p:nvPr>
            <p:ph idx="1" type="body"/>
          </p:nvPr>
        </p:nvSpPr>
        <p:spPr>
          <a:xfrm>
            <a:off x="285050" y="1550450"/>
            <a:ext cx="6418200" cy="512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1000" lvl="0" marL="45720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2400"/>
              <a:buChar char="●"/>
            </a:pPr>
            <a:r>
              <a:rPr lang="fi-FI" sz="2400"/>
              <a:t>Koulussa on suomenkielinen iltapäiväkerho kaikille 1.-2.luokkalaisille, myös kielikylpyluokan oppilaille</a:t>
            </a:r>
            <a:endParaRPr sz="2400"/>
          </a:p>
          <a:p>
            <a:pPr indent="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400"/>
              <a:buChar char="●"/>
            </a:pPr>
            <a:r>
              <a:rPr lang="fi-FI" sz="2400"/>
              <a:t>Kielikylpyoppilaalla ei ole oikeutta koulukuljetuksiin, ellei koulukuljetusoikeus synny myös lähikouluun.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p38"/>
          <p:cNvSpPr txBox="1"/>
          <p:nvPr>
            <p:ph idx="1" type="body"/>
          </p:nvPr>
        </p:nvSpPr>
        <p:spPr>
          <a:xfrm>
            <a:off x="2223821" y="2040205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i-FI" sz="2700"/>
              <a:t>Tule kielikylpyinfoon 8.1.2026.</a:t>
            </a:r>
            <a:endParaRPr sz="2700"/>
          </a:p>
          <a:p>
            <a:pPr indent="0" lvl="0" marL="0" rtl="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900"/>
          </a:p>
        </p:txBody>
      </p:sp>
      <p:sp>
        <p:nvSpPr>
          <p:cNvPr id="1361" name="Google Shape;1361;p38"/>
          <p:cNvSpPr txBox="1"/>
          <p:nvPr>
            <p:ph idx="2" type="body"/>
          </p:nvPr>
        </p:nvSpPr>
        <p:spPr>
          <a:xfrm>
            <a:off x="2228851" y="348955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i-FI" sz="2700"/>
              <a:t>Ilmoita lapsesi ekaluokalle kielikylpyyn 14.1.2026 mennessä.</a:t>
            </a:r>
            <a:endParaRPr/>
          </a:p>
        </p:txBody>
      </p:sp>
      <p:sp>
        <p:nvSpPr>
          <p:cNvPr id="1362" name="Google Shape;1362;p38"/>
          <p:cNvSpPr txBox="1"/>
          <p:nvPr>
            <p:ph idx="3" type="body"/>
          </p:nvPr>
        </p:nvSpPr>
        <p:spPr>
          <a:xfrm>
            <a:off x="2215864" y="4917828"/>
            <a:ext cx="9125958" cy="11070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3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fi-FI" sz="2700"/>
              <a:t>Sitoudu kielikylpypolkuun koko peruskoulun ajaksi.</a:t>
            </a:r>
            <a:endParaRPr sz="2700"/>
          </a:p>
          <a:p>
            <a:pPr indent="0" lvl="0" marL="0" rtl="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63" name="Google Shape;1363;p38"/>
          <p:cNvSpPr txBox="1"/>
          <p:nvPr>
            <p:ph type="title"/>
          </p:nvPr>
        </p:nvSpPr>
        <p:spPr>
          <a:xfrm>
            <a:off x="838200" y="529953"/>
            <a:ext cx="10117975" cy="9959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Toimi näin:</a:t>
            </a:r>
            <a:endParaRPr/>
          </a:p>
        </p:txBody>
      </p:sp>
      <p:sp>
        <p:nvSpPr>
          <p:cNvPr id="1364" name="Google Shape;1364;p38"/>
          <p:cNvSpPr txBox="1"/>
          <p:nvPr>
            <p:ph idx="4" type="body"/>
          </p:nvPr>
        </p:nvSpPr>
        <p:spPr>
          <a:xfrm>
            <a:off x="809782" y="2250433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fi-FI"/>
              <a:t>1</a:t>
            </a:r>
            <a:endParaRPr/>
          </a:p>
        </p:txBody>
      </p:sp>
      <p:sp>
        <p:nvSpPr>
          <p:cNvPr id="1365" name="Google Shape;1365;p38"/>
          <p:cNvSpPr txBox="1"/>
          <p:nvPr>
            <p:ph idx="5" type="body"/>
          </p:nvPr>
        </p:nvSpPr>
        <p:spPr>
          <a:xfrm>
            <a:off x="807041" y="3693188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fi-FI"/>
              <a:t>2</a:t>
            </a:r>
            <a:endParaRPr/>
          </a:p>
        </p:txBody>
      </p:sp>
      <p:sp>
        <p:nvSpPr>
          <p:cNvPr id="1366" name="Google Shape;1366;p38"/>
          <p:cNvSpPr txBox="1"/>
          <p:nvPr>
            <p:ph idx="6" type="body"/>
          </p:nvPr>
        </p:nvSpPr>
        <p:spPr>
          <a:xfrm>
            <a:off x="788035" y="5141034"/>
            <a:ext cx="1150265" cy="729943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</a:pPr>
            <a:r>
              <a:rPr lang="fi-FI"/>
              <a:t>3</a:t>
            </a:r>
            <a:endParaRPr/>
          </a:p>
        </p:txBody>
      </p:sp>
      <p:sp>
        <p:nvSpPr>
          <p:cNvPr id="1367" name="Google Shape;1367;p38"/>
          <p:cNvSpPr txBox="1"/>
          <p:nvPr>
            <p:ph idx="12" type="sldNum"/>
          </p:nvPr>
        </p:nvSpPr>
        <p:spPr>
          <a:xfrm>
            <a:off x="285061" y="6307589"/>
            <a:ext cx="47705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3a99a784356_3_13"/>
          <p:cNvSpPr txBox="1"/>
          <p:nvPr>
            <p:ph idx="1" type="body"/>
          </p:nvPr>
        </p:nvSpPr>
        <p:spPr>
          <a:xfrm>
            <a:off x="838200" y="1326350"/>
            <a:ext cx="10515600" cy="50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746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-"/>
            </a:pPr>
            <a:r>
              <a:rPr lang="fi-FI" sz="2300"/>
              <a:t>Koulun kielikylpyopetukseen ilmoittaudutaan tammikuussa Wilmassa kouluun ilmoittautumisen yhteydessä. Kielikylpyilmoittautumisen voi tehdä myös paperisella lomakkeella. Lomake palautetaan Viertolan/Uomarinteen kouluun.</a:t>
            </a:r>
            <a:endParaRPr sz="2300"/>
          </a:p>
          <a:p>
            <a:pPr indent="-2857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-"/>
            </a:pPr>
            <a:r>
              <a:rPr b="1" lang="fi-FI" sz="2300"/>
              <a:t>Hakuaika päättyy 14.1.2026</a:t>
            </a:r>
            <a:endParaRPr b="1" sz="2300"/>
          </a:p>
          <a:p>
            <a:pPr indent="-285750" lvl="0" marL="4572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00"/>
              <a:buChar char="-"/>
            </a:pPr>
            <a:r>
              <a:rPr lang="fi-FI" sz="2300"/>
              <a:t>Kaikkiin hakijoihin ollaan yhteydessä hakuajan päätyttyä s-postilla</a:t>
            </a:r>
            <a:endParaRPr sz="23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i-FI" sz="2200"/>
              <a:t>Ryhmä muodostuu jos väh. 18 hakijaa</a:t>
            </a:r>
            <a:endParaRPr sz="22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-"/>
            </a:pPr>
            <a:r>
              <a:rPr lang="fi-FI" sz="2200"/>
              <a:t>Mikäli hakijoita on yli 25, kutsutaan suomenkielisen eskarin käyneet hakijat kielellisen valmiuden testiin (ma 29.1.).</a:t>
            </a:r>
            <a:endParaRPr sz="2200"/>
          </a:p>
          <a:p>
            <a:pPr indent="-323850" lvl="1" marL="914400" rtl="0" algn="l">
              <a:spcBef>
                <a:spcPts val="1000"/>
              </a:spcBef>
              <a:spcAft>
                <a:spcPts val="0"/>
              </a:spcAft>
              <a:buSzPts val="1500"/>
              <a:buChar char="-"/>
            </a:pPr>
            <a:r>
              <a:rPr lang="fi-FI" sz="2500"/>
              <a:t>Pääsystä ilmoitetaan huoltajille sähköpostitse viimeistään pe 6.2.2026</a:t>
            </a:r>
            <a:endParaRPr sz="3300"/>
          </a:p>
          <a:p>
            <a:pPr indent="0" lvl="0" marL="0" rtl="0" algn="l">
              <a:lnSpc>
                <a:spcPct val="133333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373" name="Google Shape;1373;g3a99a784356_3_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Kielikylpyyn hakeminen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" name="Shape 1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" name="Google Shape;1379;g3a99a784356_3_63"/>
          <p:cNvSpPr txBox="1"/>
          <p:nvPr>
            <p:ph idx="1" type="body"/>
          </p:nvPr>
        </p:nvSpPr>
        <p:spPr>
          <a:xfrm>
            <a:off x="838200" y="2020185"/>
            <a:ext cx="5181600" cy="415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i-FI" sz="2500"/>
              <a:t>Uomarinteen koulu</a:t>
            </a:r>
            <a:endParaRPr b="1"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Anna Matikainen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fi-FI" sz="2200"/>
              <a:t>ovo-apulaisrehtori</a:t>
            </a:r>
            <a:endParaRPr i="1" sz="2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040 590 2439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anna.matikainen@vantaa.fi</a:t>
            </a:r>
            <a:endParaRPr sz="2500"/>
          </a:p>
        </p:txBody>
      </p:sp>
      <p:sp>
        <p:nvSpPr>
          <p:cNvPr id="1380" name="Google Shape;1380;g3a99a784356_3_63"/>
          <p:cNvSpPr txBox="1"/>
          <p:nvPr>
            <p:ph idx="2" type="body"/>
          </p:nvPr>
        </p:nvSpPr>
        <p:spPr>
          <a:xfrm>
            <a:off x="6172200" y="2020185"/>
            <a:ext cx="5181600" cy="4156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fi-FI" sz="2500"/>
              <a:t>Viertolan koulu</a:t>
            </a:r>
            <a:endParaRPr b="1"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Sari Laasila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i="1" lang="fi-FI" sz="2200"/>
              <a:t>rehtori</a:t>
            </a:r>
            <a:endParaRPr i="1" sz="2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043 826 9311</a:t>
            </a:r>
            <a:endParaRPr sz="2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i-FI" sz="2500"/>
              <a:t>sari.laasila@vantaa.fi</a:t>
            </a:r>
            <a:endParaRPr sz="2500"/>
          </a:p>
        </p:txBody>
      </p:sp>
      <p:sp>
        <p:nvSpPr>
          <p:cNvPr id="1381" name="Google Shape;1381;g3a99a784356_3_63"/>
          <p:cNvSpPr txBox="1"/>
          <p:nvPr>
            <p:ph type="title"/>
          </p:nvPr>
        </p:nvSpPr>
        <p:spPr>
          <a:xfrm>
            <a:off x="838200" y="529953"/>
            <a:ext cx="10118100" cy="9960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Kysyttävää?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 Black"/>
              <a:buNone/>
            </a:pPr>
            <a:r>
              <a:rPr lang="fi-FI"/>
              <a:t>Ole rohkeasti yhteydessä!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2" name="Google Shape;1382;g3a99a784356_3_63"/>
          <p:cNvSpPr txBox="1"/>
          <p:nvPr>
            <p:ph idx="12" type="sldNum"/>
          </p:nvPr>
        </p:nvSpPr>
        <p:spPr>
          <a:xfrm>
            <a:off x="285061" y="6307589"/>
            <a:ext cx="477000" cy="3651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" name="Shape 1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" name="Google Shape;1387;p67"/>
          <p:cNvSpPr txBox="1"/>
          <p:nvPr>
            <p:ph type="title"/>
          </p:nvPr>
        </p:nvSpPr>
        <p:spPr>
          <a:xfrm>
            <a:off x="774022" y="732400"/>
            <a:ext cx="7520100" cy="17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 Black"/>
              <a:buNone/>
            </a:pPr>
            <a:r>
              <a:rPr lang="fi-FI"/>
              <a:t>Tack för ert deltagande. Kiitos osallistumisesta.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ntaa_yleispohja_01">
  <a:themeElements>
    <a:clrScheme name="Custom 26">
      <a:dk1>
        <a:srgbClr val="000000"/>
      </a:dk1>
      <a:lt1>
        <a:srgbClr val="FFFFFF"/>
      </a:lt1>
      <a:dk2>
        <a:srgbClr val="0040A2"/>
      </a:dk2>
      <a:lt2>
        <a:srgbClr val="52CCFA"/>
      </a:lt2>
      <a:accent1>
        <a:srgbClr val="0042A6"/>
      </a:accent1>
      <a:accent2>
        <a:srgbClr val="008EDF"/>
      </a:accent2>
      <a:accent3>
        <a:srgbClr val="002052"/>
      </a:accent3>
      <a:accent4>
        <a:srgbClr val="52CCFA"/>
      </a:accent4>
      <a:accent5>
        <a:srgbClr val="74ABFF"/>
      </a:accent5>
      <a:accent6>
        <a:srgbClr val="D9EAF8"/>
      </a:accent6>
      <a:hlink>
        <a:srgbClr val="0042A7"/>
      </a:hlink>
      <a:folHlink>
        <a:srgbClr val="00205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2018-08-15T07:23:49Z</dcterms:created>
  <dc:creator>Vantaan kaupunki</dc:creator>
</cp:coreProperties>
</file>