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</p:sldMasterIdLst>
  <p:notesMasterIdLst>
    <p:notesMasterId r:id="rId8"/>
  </p:notesMasterIdLst>
  <p:handoutMasterIdLst>
    <p:handoutMasterId r:id="rId9"/>
  </p:handoutMasterIdLst>
  <p:sldIdLst>
    <p:sldId id="324" r:id="rId2"/>
    <p:sldId id="293" r:id="rId3"/>
    <p:sldId id="301" r:id="rId4"/>
    <p:sldId id="327" r:id="rId5"/>
    <p:sldId id="328" r:id="rId6"/>
    <p:sldId id="257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A5"/>
    <a:srgbClr val="84CCF8"/>
    <a:srgbClr val="3C8FDE"/>
    <a:srgbClr val="54A1EA"/>
    <a:srgbClr val="AADAF8"/>
    <a:srgbClr val="D9D9D6"/>
    <a:srgbClr val="75787B"/>
    <a:srgbClr val="000000"/>
    <a:srgbClr val="C2A6E3"/>
    <a:srgbClr val="753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4C651A-610A-42C9-A637-E57099694585}" v="2" dt="2022-04-01T06:34:29.382"/>
    <p1510:client id="{9D72009C-2F59-3FF6-7475-EEAD6045B22E}" v="1" dt="2022-04-01T08:51:10.601"/>
  </p1510:revLst>
</p1510:revInfo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3192" autoAdjust="0"/>
  </p:normalViewPr>
  <p:slideViewPr>
    <p:cSldViewPr snapToGrid="0">
      <p:cViewPr varScale="1">
        <p:scale>
          <a:sx n="165" d="100"/>
          <a:sy n="165" d="100"/>
        </p:scale>
        <p:origin x="228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kela Anu" userId="S::anu.jokela@vantaa.fi::72566c90-39d2-4e74-82b3-aea9cc40116b" providerId="AD" clId="Web-{9D72009C-2F59-3FF6-7475-EEAD6045B22E}"/>
    <pc:docChg chg="modSld">
      <pc:chgData name="Jokela Anu" userId="S::anu.jokela@vantaa.fi::72566c90-39d2-4e74-82b3-aea9cc40116b" providerId="AD" clId="Web-{9D72009C-2F59-3FF6-7475-EEAD6045B22E}" dt="2022-04-01T08:51:10.601" v="0" actId="20577"/>
      <pc:docMkLst>
        <pc:docMk/>
      </pc:docMkLst>
      <pc:sldChg chg="modSp">
        <pc:chgData name="Jokela Anu" userId="S::anu.jokela@vantaa.fi::72566c90-39d2-4e74-82b3-aea9cc40116b" providerId="AD" clId="Web-{9D72009C-2F59-3FF6-7475-EEAD6045B22E}" dt="2022-04-01T08:51:10.601" v="0" actId="20577"/>
        <pc:sldMkLst>
          <pc:docMk/>
          <pc:sldMk cId="42018557" sldId="328"/>
        </pc:sldMkLst>
        <pc:spChg chg="mod">
          <ac:chgData name="Jokela Anu" userId="S::anu.jokela@vantaa.fi::72566c90-39d2-4e74-82b3-aea9cc40116b" providerId="AD" clId="Web-{9D72009C-2F59-3FF6-7475-EEAD6045B22E}" dt="2022-04-01T08:51:10.601" v="0" actId="20577"/>
          <ac:spMkLst>
            <pc:docMk/>
            <pc:sldMk cId="42018557" sldId="328"/>
            <ac:spMk id="8" creationId="{8324B5F8-65DF-4782-AA6D-9788A9068FF6}"/>
          </ac:spMkLst>
        </pc:spChg>
      </pc:sldChg>
    </pc:docChg>
  </pc:docChgLst>
  <pc:docChgLst>
    <pc:chgData name="Jokela Anu" userId="72566c90-39d2-4e74-82b3-aea9cc40116b" providerId="ADAL" clId="{2A4C651A-610A-42C9-A637-E57099694585}"/>
    <pc:docChg chg="custSel modSld">
      <pc:chgData name="Jokela Anu" userId="72566c90-39d2-4e74-82b3-aea9cc40116b" providerId="ADAL" clId="{2A4C651A-610A-42C9-A637-E57099694585}" dt="2022-04-01T08:51:37.241" v="20" actId="207"/>
      <pc:docMkLst>
        <pc:docMk/>
      </pc:docMkLst>
      <pc:sldChg chg="modSp mod">
        <pc:chgData name="Jokela Anu" userId="72566c90-39d2-4e74-82b3-aea9cc40116b" providerId="ADAL" clId="{2A4C651A-610A-42C9-A637-E57099694585}" dt="2022-04-01T06:29:45.478" v="0" actId="20577"/>
        <pc:sldMkLst>
          <pc:docMk/>
          <pc:sldMk cId="2997793635" sldId="293"/>
        </pc:sldMkLst>
        <pc:spChg chg="mod">
          <ac:chgData name="Jokela Anu" userId="72566c90-39d2-4e74-82b3-aea9cc40116b" providerId="ADAL" clId="{2A4C651A-610A-42C9-A637-E57099694585}" dt="2022-04-01T06:29:45.478" v="0" actId="20577"/>
          <ac:spMkLst>
            <pc:docMk/>
            <pc:sldMk cId="2997793635" sldId="293"/>
            <ac:spMk id="2" creationId="{00000000-0000-0000-0000-000000000000}"/>
          </ac:spMkLst>
        </pc:spChg>
      </pc:sldChg>
      <pc:sldChg chg="modSp mod">
        <pc:chgData name="Jokela Anu" userId="72566c90-39d2-4e74-82b3-aea9cc40116b" providerId="ADAL" clId="{2A4C651A-610A-42C9-A637-E57099694585}" dt="2022-04-01T06:33:12.487" v="3" actId="14100"/>
        <pc:sldMkLst>
          <pc:docMk/>
          <pc:sldMk cId="2494732301" sldId="301"/>
        </pc:sldMkLst>
        <pc:spChg chg="mod">
          <ac:chgData name="Jokela Anu" userId="72566c90-39d2-4e74-82b3-aea9cc40116b" providerId="ADAL" clId="{2A4C651A-610A-42C9-A637-E57099694585}" dt="2022-04-01T06:33:12.487" v="3" actId="14100"/>
          <ac:spMkLst>
            <pc:docMk/>
            <pc:sldMk cId="2494732301" sldId="301"/>
            <ac:spMk id="17" creationId="{00000000-0000-0000-0000-000000000000}"/>
          </ac:spMkLst>
        </pc:spChg>
      </pc:sldChg>
      <pc:sldChg chg="addSp modSp mod">
        <pc:chgData name="Jokela Anu" userId="72566c90-39d2-4e74-82b3-aea9cc40116b" providerId="ADAL" clId="{2A4C651A-610A-42C9-A637-E57099694585}" dt="2022-04-01T08:51:37.241" v="20" actId="207"/>
        <pc:sldMkLst>
          <pc:docMk/>
          <pc:sldMk cId="42018557" sldId="328"/>
        </pc:sldMkLst>
        <pc:spChg chg="add mod">
          <ac:chgData name="Jokela Anu" userId="72566c90-39d2-4e74-82b3-aea9cc40116b" providerId="ADAL" clId="{2A4C651A-610A-42C9-A637-E57099694585}" dt="2022-04-01T06:34:32.907" v="9" actId="1076"/>
          <ac:spMkLst>
            <pc:docMk/>
            <pc:sldMk cId="42018557" sldId="328"/>
            <ac:spMk id="5" creationId="{9DD1D2AC-1B23-468F-AC3D-B41BAF9C9422}"/>
          </ac:spMkLst>
        </pc:spChg>
        <pc:spChg chg="mod">
          <ac:chgData name="Jokela Anu" userId="72566c90-39d2-4e74-82b3-aea9cc40116b" providerId="ADAL" clId="{2A4C651A-610A-42C9-A637-E57099694585}" dt="2022-04-01T08:51:37.241" v="20" actId="207"/>
          <ac:spMkLst>
            <pc:docMk/>
            <pc:sldMk cId="42018557" sldId="328"/>
            <ac:spMk id="8" creationId="{8324B5F8-65DF-4782-AA6D-9788A9068FF6}"/>
          </ac:spMkLst>
        </pc:spChg>
        <pc:picChg chg="add mod">
          <ac:chgData name="Jokela Anu" userId="72566c90-39d2-4e74-82b3-aea9cc40116b" providerId="ADAL" clId="{2A4C651A-610A-42C9-A637-E57099694585}" dt="2022-04-01T06:33:56.577" v="5" actId="1076"/>
          <ac:picMkLst>
            <pc:docMk/>
            <pc:sldMk cId="42018557" sldId="328"/>
            <ac:picMk id="4" creationId="{5AD2E8A9-1A72-4897-826E-C088CF36D63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FA16A-E32D-6E41-8D9B-08052C65D8BE}" type="datetimeFigureOut">
              <a:rPr lang="en-US" smtClean="0"/>
              <a:t>4/1/2022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0F8A7-F7DD-4CDE-9BE7-B144424B8B86}" type="datetimeFigureOut">
              <a:rPr lang="fi-FI" smtClean="0"/>
              <a:t>1.4.2022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72168-63E2-426B-BB82-DF02CD5CE14B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394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 | Titteli ja päiväys tarvittaessa</a:t>
            </a:r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383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9EECEB-BA86-4A4B-AD96-30C725B85C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75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39807A-2B30-004F-81F5-6CAE502E8C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4459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B6568-BCEC-F94F-9A8F-A0E9455309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744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aksi sisältökohdet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7FD5C4-5149-B144-B9DC-8ABF69B5FC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330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A5A229-F37E-F647-B3B4-01FA76260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96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vasemm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147733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2398" y="365133"/>
            <a:ext cx="5277898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820720-FE7A-3942-9B4A-CDEC5DA870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43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oikealla vi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025222" y="0"/>
            <a:ext cx="5166783" cy="6858000"/>
          </a:xfrm>
          <a:custGeom>
            <a:avLst/>
            <a:gdLst/>
            <a:ahLst/>
            <a:cxnLst/>
            <a:rect l="l" t="t" r="r" b="b"/>
            <a:pathLst>
              <a:path w="3875087" h="6858000">
                <a:moveTo>
                  <a:pt x="1594731" y="0"/>
                </a:moveTo>
                <a:lnTo>
                  <a:pt x="3875087" y="0"/>
                </a:lnTo>
                <a:lnTo>
                  <a:pt x="3875087" y="6858000"/>
                </a:lnTo>
                <a:lnTo>
                  <a:pt x="0" y="6858000"/>
                </a:lnTo>
                <a:lnTo>
                  <a:pt x="0" y="6800385"/>
                </a:ln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78921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ksi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73520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365133"/>
            <a:ext cx="5971665" cy="208017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33561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ljä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1"/>
          <p:cNvSpPr>
            <a:spLocks noGrp="1"/>
          </p:cNvSpPr>
          <p:nvPr>
            <p:ph type="pic" sz="quarter" idx="16" hasCustomPrompt="1"/>
          </p:nvPr>
        </p:nvSpPr>
        <p:spPr>
          <a:xfrm>
            <a:off x="3" y="7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88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B72F2F-4CEA-FB41-AF34-D4AA8DC944E3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778869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93275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3098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479D4-ED15-424C-B361-48B1C8E0F2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02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28849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F51107-518E-0848-8A4A-2D160A11E7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4974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094343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EEAC07-B5D1-DB49-947B-CB0EFA934007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75DDBEA-3F95-2B44-8067-19E248A78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635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2381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119224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234059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32760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119603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234438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317885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1186314"/>
            <a:ext cx="3007763" cy="1050412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2334661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3E8E40-F982-1A47-808B-F841ABB3CD8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65627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us kuvan päällä ilman otsikko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0047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/>
          </a:solidFill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8997FB-D6BB-C741-A6CD-BF5CE858B876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3E3F0D-1A17-384C-AB20-0E35971233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150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1312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EC1178F-D3D4-1145-9D49-3C6A608506E1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A55E4EB-C19D-EE48-9211-F68929ACCCCC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</a:t>
            </a:r>
            <a:r>
              <a:rPr lang="fi-FI" sz="1800" dirty="0"/>
              <a:t> ovat kopioitavissa Master-sivuilta.</a:t>
            </a:r>
          </a:p>
        </p:txBody>
      </p:sp>
      <p:sp>
        <p:nvSpPr>
          <p:cNvPr id="150" name="Freeform 1">
            <a:extLst>
              <a:ext uri="{FF2B5EF4-FFF2-40B4-BE49-F238E27FC236}">
                <a16:creationId xmlns:a16="http://schemas.microsoft.com/office/drawing/2014/main" id="{D3C7164A-7353-3C44-9EB2-314361ECE3B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248708" y="2562932"/>
            <a:ext cx="327025" cy="488950"/>
          </a:xfrm>
          <a:custGeom>
            <a:avLst/>
            <a:gdLst>
              <a:gd name="T0" fmla="*/ 798 w 909"/>
              <a:gd name="T1" fmla="*/ 1125 h 1359"/>
              <a:gd name="T2" fmla="*/ 818 w 909"/>
              <a:gd name="T3" fmla="*/ 1160 h 1359"/>
              <a:gd name="T4" fmla="*/ 880 w 909"/>
              <a:gd name="T5" fmla="*/ 1273 h 1359"/>
              <a:gd name="T6" fmla="*/ 848 w 909"/>
              <a:gd name="T7" fmla="*/ 1088 h 1359"/>
              <a:gd name="T8" fmla="*/ 714 w 909"/>
              <a:gd name="T9" fmla="*/ 1041 h 1359"/>
              <a:gd name="T10" fmla="*/ 28 w 909"/>
              <a:gd name="T11" fmla="*/ 1160 h 1359"/>
              <a:gd name="T12" fmla="*/ 90 w 909"/>
              <a:gd name="T13" fmla="*/ 1273 h 1359"/>
              <a:gd name="T14" fmla="*/ 106 w 909"/>
              <a:gd name="T15" fmla="*/ 1130 h 1359"/>
              <a:gd name="T16" fmla="*/ 150 w 909"/>
              <a:gd name="T17" fmla="*/ 997 h 1359"/>
              <a:gd name="T18" fmla="*/ 60 w 909"/>
              <a:gd name="T19" fmla="*/ 1088 h 1359"/>
              <a:gd name="T20" fmla="*/ 711 w 909"/>
              <a:gd name="T21" fmla="*/ 861 h 1359"/>
              <a:gd name="T22" fmla="*/ 482 w 909"/>
              <a:gd name="T23" fmla="*/ 1016 h 1359"/>
              <a:gd name="T24" fmla="*/ 306 w 909"/>
              <a:gd name="T25" fmla="*/ 968 h 1359"/>
              <a:gd name="T26" fmla="*/ 175 w 909"/>
              <a:gd name="T27" fmla="*/ 737 h 1359"/>
              <a:gd name="T28" fmla="*/ 734 w 909"/>
              <a:gd name="T29" fmla="*/ 570 h 1359"/>
              <a:gd name="T30" fmla="*/ 3 w 909"/>
              <a:gd name="T31" fmla="*/ 508 h 1359"/>
              <a:gd name="T32" fmla="*/ 113 w 909"/>
              <a:gd name="T33" fmla="*/ 570 h 1359"/>
              <a:gd name="T34" fmla="*/ 146 w 909"/>
              <a:gd name="T35" fmla="*/ 895 h 1359"/>
              <a:gd name="T36" fmla="*/ 197 w 909"/>
              <a:gd name="T37" fmla="*/ 1157 h 1359"/>
              <a:gd name="T38" fmla="*/ 127 w 909"/>
              <a:gd name="T39" fmla="*/ 1187 h 1359"/>
              <a:gd name="T40" fmla="*/ 338 w 909"/>
              <a:gd name="T41" fmla="*/ 1358 h 1359"/>
              <a:gd name="T42" fmla="*/ 400 w 909"/>
              <a:gd name="T43" fmla="*/ 1301 h 1359"/>
              <a:gd name="T44" fmla="*/ 259 w 909"/>
              <a:gd name="T45" fmla="*/ 1196 h 1359"/>
              <a:gd name="T46" fmla="*/ 263 w 909"/>
              <a:gd name="T47" fmla="*/ 1013 h 1359"/>
              <a:gd name="T48" fmla="*/ 482 w 909"/>
              <a:gd name="T49" fmla="*/ 1078 h 1359"/>
              <a:gd name="T50" fmla="*/ 649 w 909"/>
              <a:gd name="T51" fmla="*/ 1010 h 1359"/>
              <a:gd name="T52" fmla="*/ 522 w 909"/>
              <a:gd name="T53" fmla="*/ 1275 h 1359"/>
              <a:gd name="T54" fmla="*/ 508 w 909"/>
              <a:gd name="T55" fmla="*/ 1358 h 1359"/>
              <a:gd name="T56" fmla="*/ 570 w 909"/>
              <a:gd name="T57" fmla="*/ 1319 h 1359"/>
              <a:gd name="T58" fmla="*/ 748 w 909"/>
              <a:gd name="T59" fmla="*/ 1134 h 1359"/>
              <a:gd name="T60" fmla="*/ 711 w 909"/>
              <a:gd name="T61" fmla="*/ 952 h 1359"/>
              <a:gd name="T62" fmla="*/ 796 w 909"/>
              <a:gd name="T63" fmla="*/ 737 h 1359"/>
              <a:gd name="T64" fmla="*/ 906 w 909"/>
              <a:gd name="T65" fmla="*/ 571 h 1359"/>
              <a:gd name="T66" fmla="*/ 3 w 909"/>
              <a:gd name="T67" fmla="*/ 508 h 1359"/>
              <a:gd name="T68" fmla="*/ 316 w 909"/>
              <a:gd name="T69" fmla="*/ 201 h 1359"/>
              <a:gd name="T70" fmla="*/ 301 w 909"/>
              <a:gd name="T71" fmla="*/ 33 h 1359"/>
              <a:gd name="T72" fmla="*/ 56 w 909"/>
              <a:gd name="T73" fmla="*/ 342 h 1359"/>
              <a:gd name="T74" fmla="*/ 17 w 909"/>
              <a:gd name="T75" fmla="*/ 399 h 1359"/>
              <a:gd name="T76" fmla="*/ 0 w 909"/>
              <a:gd name="T77" fmla="*/ 483 h 1359"/>
              <a:gd name="T78" fmla="*/ 62 w 909"/>
              <a:gd name="T79" fmla="*/ 446 h 1359"/>
              <a:gd name="T80" fmla="*/ 118 w 909"/>
              <a:gd name="T81" fmla="*/ 398 h 1359"/>
              <a:gd name="T82" fmla="*/ 254 w 909"/>
              <a:gd name="T83" fmla="*/ 114 h 1359"/>
              <a:gd name="T84" fmla="*/ 508 w 909"/>
              <a:gd name="T85" fmla="*/ 285 h 1359"/>
              <a:gd name="T86" fmla="*/ 570 w 909"/>
              <a:gd name="T87" fmla="*/ 31 h 1359"/>
              <a:gd name="T88" fmla="*/ 369 w 909"/>
              <a:gd name="T89" fmla="*/ 0 h 1359"/>
              <a:gd name="T90" fmla="*/ 338 w 909"/>
              <a:gd name="T91" fmla="*/ 285 h 1359"/>
              <a:gd name="T92" fmla="*/ 400 w 909"/>
              <a:gd name="T93" fmla="*/ 63 h 1359"/>
              <a:gd name="T94" fmla="*/ 508 w 909"/>
              <a:gd name="T95" fmla="*/ 285 h 1359"/>
              <a:gd name="T96" fmla="*/ 908 w 909"/>
              <a:gd name="T97" fmla="*/ 427 h 1359"/>
              <a:gd name="T98" fmla="*/ 852 w 909"/>
              <a:gd name="T99" fmla="*/ 379 h 1359"/>
              <a:gd name="T100" fmla="*/ 639 w 909"/>
              <a:gd name="T101" fmla="*/ 33 h 1359"/>
              <a:gd name="T102" fmla="*/ 592 w 909"/>
              <a:gd name="T103" fmla="*/ 60 h 1359"/>
              <a:gd name="T104" fmla="*/ 654 w 909"/>
              <a:gd name="T105" fmla="*/ 201 h 1359"/>
              <a:gd name="T106" fmla="*/ 790 w 909"/>
              <a:gd name="T107" fmla="*/ 342 h 1359"/>
              <a:gd name="T108" fmla="*/ 807 w 909"/>
              <a:gd name="T109" fmla="*/ 426 h 1359"/>
              <a:gd name="T110" fmla="*/ 846 w 909"/>
              <a:gd name="T111" fmla="*/ 483 h 13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09" h="135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2">
            <a:extLst>
              <a:ext uri="{FF2B5EF4-FFF2-40B4-BE49-F238E27FC236}">
                <a16:creationId xmlns:a16="http://schemas.microsoft.com/office/drawing/2014/main" id="{FD53ED48-3EDD-4E48-AC7E-FD94D6C9B7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6142" y="1606073"/>
            <a:ext cx="447675" cy="446088"/>
          </a:xfrm>
          <a:custGeom>
            <a:avLst/>
            <a:gdLst>
              <a:gd name="T0" fmla="*/ 230 w 1245"/>
              <a:gd name="T1" fmla="*/ 479 h 1238"/>
              <a:gd name="T2" fmla="*/ 248 w 1245"/>
              <a:gd name="T3" fmla="*/ 572 h 1238"/>
              <a:gd name="T4" fmla="*/ 276 w 1245"/>
              <a:gd name="T5" fmla="*/ 591 h 1238"/>
              <a:gd name="T6" fmla="*/ 287 w 1245"/>
              <a:gd name="T7" fmla="*/ 588 h 1238"/>
              <a:gd name="T8" fmla="*/ 303 w 1245"/>
              <a:gd name="T9" fmla="*/ 550 h 1238"/>
              <a:gd name="T10" fmla="*/ 290 w 1245"/>
              <a:gd name="T11" fmla="*/ 479 h 1238"/>
              <a:gd name="T12" fmla="*/ 260 w 1245"/>
              <a:gd name="T13" fmla="*/ 450 h 1238"/>
              <a:gd name="T14" fmla="*/ 230 w 1245"/>
              <a:gd name="T15" fmla="*/ 479 h 1238"/>
              <a:gd name="T16" fmla="*/ 477 w 1245"/>
              <a:gd name="T17" fmla="*/ 233 h 1238"/>
              <a:gd name="T18" fmla="*/ 248 w 1245"/>
              <a:gd name="T19" fmla="*/ 387 h 1238"/>
              <a:gd name="T20" fmla="*/ 265 w 1245"/>
              <a:gd name="T21" fmla="*/ 426 h 1238"/>
              <a:gd name="T22" fmla="*/ 276 w 1245"/>
              <a:gd name="T23" fmla="*/ 428 h 1238"/>
              <a:gd name="T24" fmla="*/ 303 w 1245"/>
              <a:gd name="T25" fmla="*/ 409 h 1238"/>
              <a:gd name="T26" fmla="*/ 477 w 1245"/>
              <a:gd name="T27" fmla="*/ 292 h 1238"/>
              <a:gd name="T28" fmla="*/ 507 w 1245"/>
              <a:gd name="T29" fmla="*/ 263 h 1238"/>
              <a:gd name="T30" fmla="*/ 477 w 1245"/>
              <a:gd name="T31" fmla="*/ 233 h 1238"/>
              <a:gd name="T32" fmla="*/ 477 w 1245"/>
              <a:gd name="T33" fmla="*/ 775 h 1238"/>
              <a:gd name="T34" fmla="*/ 181 w 1245"/>
              <a:gd name="T35" fmla="*/ 479 h 1238"/>
              <a:gd name="T36" fmla="*/ 477 w 1245"/>
              <a:gd name="T37" fmla="*/ 184 h 1238"/>
              <a:gd name="T38" fmla="*/ 772 w 1245"/>
              <a:gd name="T39" fmla="*/ 479 h 1238"/>
              <a:gd name="T40" fmla="*/ 477 w 1245"/>
              <a:gd name="T41" fmla="*/ 775 h 1238"/>
              <a:gd name="T42" fmla="*/ 477 w 1245"/>
              <a:gd name="T43" fmla="*/ 124 h 1238"/>
              <a:gd name="T44" fmla="*/ 122 w 1245"/>
              <a:gd name="T45" fmla="*/ 479 h 1238"/>
              <a:gd name="T46" fmla="*/ 477 w 1245"/>
              <a:gd name="T47" fmla="*/ 835 h 1238"/>
              <a:gd name="T48" fmla="*/ 832 w 1245"/>
              <a:gd name="T49" fmla="*/ 479 h 1238"/>
              <a:gd name="T50" fmla="*/ 477 w 1245"/>
              <a:gd name="T51" fmla="*/ 124 h 1238"/>
              <a:gd name="T52" fmla="*/ 1094 w 1245"/>
              <a:gd name="T53" fmla="*/ 1163 h 1238"/>
              <a:gd name="T54" fmla="*/ 728 w 1245"/>
              <a:gd name="T55" fmla="*/ 797 h 1238"/>
              <a:gd name="T56" fmla="*/ 707 w 1245"/>
              <a:gd name="T57" fmla="*/ 811 h 1238"/>
              <a:gd name="T58" fmla="*/ 418 w 1245"/>
              <a:gd name="T59" fmla="*/ 879 h 1238"/>
              <a:gd name="T60" fmla="*/ 76 w 1245"/>
              <a:gd name="T61" fmla="*/ 533 h 1238"/>
              <a:gd name="T62" fmla="*/ 173 w 1245"/>
              <a:gd name="T63" fmla="*/ 213 h 1238"/>
              <a:gd name="T64" fmla="*/ 530 w 1245"/>
              <a:gd name="T65" fmla="*/ 79 h 1238"/>
              <a:gd name="T66" fmla="*/ 876 w 1245"/>
              <a:gd name="T67" fmla="*/ 420 h 1238"/>
              <a:gd name="T68" fmla="*/ 808 w 1245"/>
              <a:gd name="T69" fmla="*/ 710 h 1238"/>
              <a:gd name="T70" fmla="*/ 794 w 1245"/>
              <a:gd name="T71" fmla="*/ 730 h 1238"/>
              <a:gd name="T72" fmla="*/ 1161 w 1245"/>
              <a:gd name="T73" fmla="*/ 1097 h 1238"/>
              <a:gd name="T74" fmla="*/ 1161 w 1245"/>
              <a:gd name="T75" fmla="*/ 1163 h 1238"/>
              <a:gd name="T76" fmla="*/ 1094 w 1245"/>
              <a:gd name="T77" fmla="*/ 1163 h 1238"/>
              <a:gd name="T78" fmla="*/ 871 w 1245"/>
              <a:gd name="T79" fmla="*/ 723 h 1238"/>
              <a:gd name="T80" fmla="*/ 936 w 1245"/>
              <a:gd name="T81" fmla="*/ 412 h 1238"/>
              <a:gd name="T82" fmla="*/ 538 w 1245"/>
              <a:gd name="T83" fmla="*/ 20 h 1238"/>
              <a:gd name="T84" fmla="*/ 129 w 1245"/>
              <a:gd name="T85" fmla="*/ 173 h 1238"/>
              <a:gd name="T86" fmla="*/ 17 w 1245"/>
              <a:gd name="T87" fmla="*/ 541 h 1238"/>
              <a:gd name="T88" fmla="*/ 409 w 1245"/>
              <a:gd name="T89" fmla="*/ 938 h 1238"/>
              <a:gd name="T90" fmla="*/ 720 w 1245"/>
              <a:gd name="T91" fmla="*/ 874 h 1238"/>
              <a:gd name="T92" fmla="*/ 1052 w 1245"/>
              <a:gd name="T93" fmla="*/ 1205 h 1238"/>
              <a:gd name="T94" fmla="*/ 1127 w 1245"/>
              <a:gd name="T95" fmla="*/ 1237 h 1238"/>
              <a:gd name="T96" fmla="*/ 1203 w 1245"/>
              <a:gd name="T97" fmla="*/ 1205 h 1238"/>
              <a:gd name="T98" fmla="*/ 1203 w 1245"/>
              <a:gd name="T99" fmla="*/ 1055 h 1238"/>
              <a:gd name="T100" fmla="*/ 871 w 1245"/>
              <a:gd name="T101" fmla="*/ 723 h 1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5" h="1238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3">
            <a:extLst>
              <a:ext uri="{FF2B5EF4-FFF2-40B4-BE49-F238E27FC236}">
                <a16:creationId xmlns:a16="http://schemas.microsoft.com/office/drawing/2014/main" id="{BAAAC8E3-4EDA-3E48-99C0-C7CA6DDCD9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75995" y="1652905"/>
            <a:ext cx="487362" cy="352425"/>
          </a:xfrm>
          <a:custGeom>
            <a:avLst/>
            <a:gdLst>
              <a:gd name="T0" fmla="*/ 959 w 1355"/>
              <a:gd name="T1" fmla="*/ 363 h 979"/>
              <a:gd name="T2" fmla="*/ 1016 w 1355"/>
              <a:gd name="T3" fmla="*/ 442 h 979"/>
              <a:gd name="T4" fmla="*/ 903 w 1355"/>
              <a:gd name="T5" fmla="*/ 799 h 979"/>
              <a:gd name="T6" fmla="*/ 564 w 1355"/>
              <a:gd name="T7" fmla="*/ 270 h 979"/>
              <a:gd name="T8" fmla="*/ 903 w 1355"/>
              <a:gd name="T9" fmla="*/ 799 h 979"/>
              <a:gd name="T10" fmla="*/ 197 w 1355"/>
              <a:gd name="T11" fmla="*/ 583 h 979"/>
              <a:gd name="T12" fmla="*/ 56 w 1355"/>
              <a:gd name="T13" fmla="*/ 414 h 979"/>
              <a:gd name="T14" fmla="*/ 508 w 1355"/>
              <a:gd name="T15" fmla="*/ 273 h 979"/>
              <a:gd name="T16" fmla="*/ 141 w 1355"/>
              <a:gd name="T17" fmla="*/ 630 h 979"/>
              <a:gd name="T18" fmla="*/ 254 w 1355"/>
              <a:gd name="T19" fmla="*/ 640 h 979"/>
              <a:gd name="T20" fmla="*/ 340 w 1355"/>
              <a:gd name="T21" fmla="*/ 875 h 979"/>
              <a:gd name="T22" fmla="*/ 310 w 1355"/>
              <a:gd name="T23" fmla="*/ 922 h 979"/>
              <a:gd name="T24" fmla="*/ 226 w 1355"/>
              <a:gd name="T25" fmla="*/ 861 h 979"/>
              <a:gd name="T26" fmla="*/ 152 w 1355"/>
              <a:gd name="T27" fmla="*/ 691 h 979"/>
              <a:gd name="T28" fmla="*/ 141 w 1355"/>
              <a:gd name="T29" fmla="*/ 630 h 979"/>
              <a:gd name="T30" fmla="*/ 321 w 1355"/>
              <a:gd name="T31" fmla="*/ 691 h 979"/>
              <a:gd name="T32" fmla="*/ 423 w 1355"/>
              <a:gd name="T33" fmla="*/ 640 h 979"/>
              <a:gd name="T34" fmla="*/ 395 w 1355"/>
              <a:gd name="T35" fmla="*/ 696 h 979"/>
              <a:gd name="T36" fmla="*/ 1031 w 1355"/>
              <a:gd name="T37" fmla="*/ 343 h 979"/>
              <a:gd name="T38" fmla="*/ 959 w 1355"/>
              <a:gd name="T39" fmla="*/ 57 h 979"/>
              <a:gd name="T40" fmla="*/ 865 w 1355"/>
              <a:gd name="T41" fmla="*/ 15 h 979"/>
              <a:gd name="T42" fmla="*/ 197 w 1355"/>
              <a:gd name="T43" fmla="*/ 216 h 979"/>
              <a:gd name="T44" fmla="*/ 0 w 1355"/>
              <a:gd name="T45" fmla="*/ 442 h 979"/>
              <a:gd name="T46" fmla="*/ 84 w 1355"/>
              <a:gd name="T47" fmla="*/ 611 h 979"/>
              <a:gd name="T48" fmla="*/ 100 w 1355"/>
              <a:gd name="T49" fmla="*/ 713 h 979"/>
              <a:gd name="T50" fmla="*/ 173 w 1355"/>
              <a:gd name="T51" fmla="*/ 881 h 979"/>
              <a:gd name="T52" fmla="*/ 310 w 1355"/>
              <a:gd name="T53" fmla="*/ 978 h 979"/>
              <a:gd name="T54" fmla="*/ 393 w 1355"/>
              <a:gd name="T55" fmla="*/ 855 h 979"/>
              <a:gd name="T56" fmla="*/ 395 w 1355"/>
              <a:gd name="T57" fmla="*/ 752 h 979"/>
              <a:gd name="T58" fmla="*/ 480 w 1355"/>
              <a:gd name="T59" fmla="*/ 640 h 979"/>
              <a:gd name="T60" fmla="*/ 865 w 1355"/>
              <a:gd name="T61" fmla="*/ 841 h 979"/>
              <a:gd name="T62" fmla="*/ 942 w 1355"/>
              <a:gd name="T63" fmla="*/ 840 h 979"/>
              <a:gd name="T64" fmla="*/ 959 w 1355"/>
              <a:gd name="T65" fmla="*/ 580 h 979"/>
              <a:gd name="T66" fmla="*/ 1031 w 1355"/>
              <a:gd name="T67" fmla="*/ 343 h 979"/>
              <a:gd name="T68" fmla="*/ 1052 w 1355"/>
              <a:gd name="T69" fmla="*/ 208 h 979"/>
              <a:gd name="T70" fmla="*/ 1052 w 1355"/>
              <a:gd name="T71" fmla="*/ 676 h 979"/>
              <a:gd name="T72" fmla="*/ 1213 w 1355"/>
              <a:gd name="T73" fmla="*/ 442 h 979"/>
              <a:gd name="T74" fmla="*/ 1201 w 1355"/>
              <a:gd name="T75" fmla="*/ 111 h 979"/>
              <a:gd name="T76" fmla="*/ 1298 w 1355"/>
              <a:gd name="T77" fmla="*/ 442 h 979"/>
              <a:gd name="T78" fmla="*/ 1201 w 1355"/>
              <a:gd name="T79" fmla="*/ 773 h 979"/>
              <a:gd name="T80" fmla="*/ 1201 w 1355"/>
              <a:gd name="T81" fmla="*/ 111 h 9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55" h="979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4">
            <a:extLst>
              <a:ext uri="{FF2B5EF4-FFF2-40B4-BE49-F238E27FC236}">
                <a16:creationId xmlns:a16="http://schemas.microsoft.com/office/drawing/2014/main" id="{531DAB78-E84B-2A4A-9D43-7CD7D1B608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09217" y="1623536"/>
            <a:ext cx="419100" cy="411163"/>
          </a:xfrm>
          <a:custGeom>
            <a:avLst/>
            <a:gdLst>
              <a:gd name="T0" fmla="*/ 141 w 1164"/>
              <a:gd name="T1" fmla="*/ 547 h 1143"/>
              <a:gd name="T2" fmla="*/ 203 w 1164"/>
              <a:gd name="T3" fmla="*/ 660 h 1143"/>
              <a:gd name="T4" fmla="*/ 282 w 1164"/>
              <a:gd name="T5" fmla="*/ 1052 h 1143"/>
              <a:gd name="T6" fmla="*/ 62 w 1164"/>
              <a:gd name="T7" fmla="*/ 493 h 1143"/>
              <a:gd name="T8" fmla="*/ 282 w 1164"/>
              <a:gd name="T9" fmla="*/ 1052 h 1143"/>
              <a:gd name="T10" fmla="*/ 761 w 1164"/>
              <a:gd name="T11" fmla="*/ 51 h 1143"/>
              <a:gd name="T12" fmla="*/ 593 w 1164"/>
              <a:gd name="T13" fmla="*/ 83 h 1143"/>
              <a:gd name="T14" fmla="*/ 485 w 1164"/>
              <a:gd name="T15" fmla="*/ 373 h 1143"/>
              <a:gd name="T16" fmla="*/ 344 w 1164"/>
              <a:gd name="T17" fmla="*/ 487 h 1143"/>
              <a:gd name="T18" fmla="*/ 0 w 1164"/>
              <a:gd name="T19" fmla="*/ 431 h 1143"/>
              <a:gd name="T20" fmla="*/ 344 w 1164"/>
              <a:gd name="T21" fmla="*/ 1114 h 1143"/>
              <a:gd name="T22" fmla="*/ 390 w 1164"/>
              <a:gd name="T23" fmla="*/ 1058 h 1143"/>
              <a:gd name="T24" fmla="*/ 737 w 1164"/>
              <a:gd name="T25" fmla="*/ 1114 h 1143"/>
              <a:gd name="T26" fmla="*/ 512 w 1164"/>
              <a:gd name="T27" fmla="*/ 1052 h 1143"/>
              <a:gd name="T28" fmla="*/ 344 w 1164"/>
              <a:gd name="T29" fmla="*/ 968 h 1143"/>
              <a:gd name="T30" fmla="*/ 412 w 1164"/>
              <a:gd name="T31" fmla="*/ 550 h 1143"/>
              <a:gd name="T32" fmla="*/ 655 w 1164"/>
              <a:gd name="T33" fmla="*/ 123 h 1143"/>
              <a:gd name="T34" fmla="*/ 665 w 1164"/>
              <a:gd name="T35" fmla="*/ 70 h 1143"/>
              <a:gd name="T36" fmla="*/ 762 w 1164"/>
              <a:gd name="T37" fmla="*/ 248 h 1143"/>
              <a:gd name="T38" fmla="*/ 734 w 1164"/>
              <a:gd name="T39" fmla="*/ 406 h 1143"/>
              <a:gd name="T40" fmla="*/ 534 w 1164"/>
              <a:gd name="T41" fmla="*/ 828 h 1143"/>
              <a:gd name="T42" fmla="*/ 796 w 1164"/>
              <a:gd name="T43" fmla="*/ 547 h 1143"/>
              <a:gd name="T44" fmla="*/ 801 w 1164"/>
              <a:gd name="T45" fmla="*/ 387 h 1143"/>
              <a:gd name="T46" fmla="*/ 1101 w 1164"/>
              <a:gd name="T47" fmla="*/ 744 h 1143"/>
              <a:gd name="T48" fmla="*/ 1047 w 1164"/>
              <a:gd name="T49" fmla="*/ 770 h 1143"/>
              <a:gd name="T50" fmla="*/ 909 w 1164"/>
              <a:gd name="T51" fmla="*/ 744 h 1143"/>
              <a:gd name="T52" fmla="*/ 934 w 1164"/>
              <a:gd name="T53" fmla="*/ 662 h 1143"/>
              <a:gd name="T54" fmla="*/ 1075 w 1164"/>
              <a:gd name="T55" fmla="*/ 662 h 1143"/>
              <a:gd name="T56" fmla="*/ 1101 w 1164"/>
              <a:gd name="T57" fmla="*/ 744 h 1143"/>
              <a:gd name="T58" fmla="*/ 1047 w 1164"/>
              <a:gd name="T59" fmla="*/ 600 h 1143"/>
              <a:gd name="T60" fmla="*/ 906 w 1164"/>
              <a:gd name="T61" fmla="*/ 600 h 1143"/>
              <a:gd name="T62" fmla="*/ 880 w 1164"/>
              <a:gd name="T63" fmla="*/ 519 h 1143"/>
              <a:gd name="T64" fmla="*/ 1047 w 1164"/>
              <a:gd name="T65" fmla="*/ 493 h 1143"/>
              <a:gd name="T66" fmla="*/ 1072 w 1164"/>
              <a:gd name="T67" fmla="*/ 575 h 1143"/>
              <a:gd name="T68" fmla="*/ 990 w 1164"/>
              <a:gd name="T69" fmla="*/ 1001 h 1143"/>
              <a:gd name="T70" fmla="*/ 1016 w 1164"/>
              <a:gd name="T71" fmla="*/ 1055 h 1143"/>
              <a:gd name="T72" fmla="*/ 849 w 1164"/>
              <a:gd name="T73" fmla="*/ 1080 h 1143"/>
              <a:gd name="T74" fmla="*/ 824 w 1164"/>
              <a:gd name="T75" fmla="*/ 1026 h 1143"/>
              <a:gd name="T76" fmla="*/ 906 w 1164"/>
              <a:gd name="T77" fmla="*/ 1001 h 1143"/>
              <a:gd name="T78" fmla="*/ 906 w 1164"/>
              <a:gd name="T79" fmla="*/ 939 h 1143"/>
              <a:gd name="T80" fmla="*/ 880 w 1164"/>
              <a:gd name="T81" fmla="*/ 857 h 1143"/>
              <a:gd name="T82" fmla="*/ 934 w 1164"/>
              <a:gd name="T83" fmla="*/ 832 h 1143"/>
              <a:gd name="T84" fmla="*/ 1072 w 1164"/>
              <a:gd name="T85" fmla="*/ 857 h 1143"/>
              <a:gd name="T86" fmla="*/ 1047 w 1164"/>
              <a:gd name="T87" fmla="*/ 939 h 1143"/>
              <a:gd name="T88" fmla="*/ 1163 w 1164"/>
              <a:gd name="T89" fmla="*/ 688 h 1143"/>
              <a:gd name="T90" fmla="*/ 1134 w 1164"/>
              <a:gd name="T91" fmla="*/ 575 h 1143"/>
              <a:gd name="T92" fmla="*/ 1047 w 1164"/>
              <a:gd name="T93" fmla="*/ 431 h 1143"/>
              <a:gd name="T94" fmla="*/ 818 w 1164"/>
              <a:gd name="T95" fmla="*/ 519 h 1143"/>
              <a:gd name="T96" fmla="*/ 857 w 1164"/>
              <a:gd name="T97" fmla="*/ 647 h 1143"/>
              <a:gd name="T98" fmla="*/ 847 w 1164"/>
              <a:gd name="T99" fmla="*/ 744 h 1143"/>
              <a:gd name="T100" fmla="*/ 818 w 1164"/>
              <a:gd name="T101" fmla="*/ 857 h 1143"/>
              <a:gd name="T102" fmla="*/ 824 w 1164"/>
              <a:gd name="T103" fmla="*/ 943 h 1143"/>
              <a:gd name="T104" fmla="*/ 762 w 1164"/>
              <a:gd name="T105" fmla="*/ 1055 h 1143"/>
              <a:gd name="T106" fmla="*/ 990 w 1164"/>
              <a:gd name="T107" fmla="*/ 1142 h 1143"/>
              <a:gd name="T108" fmla="*/ 1078 w 1164"/>
              <a:gd name="T109" fmla="*/ 1026 h 1143"/>
              <a:gd name="T110" fmla="*/ 1134 w 1164"/>
              <a:gd name="T111" fmla="*/ 914 h 1143"/>
              <a:gd name="T112" fmla="*/ 1124 w 1164"/>
              <a:gd name="T113" fmla="*/ 817 h 1143"/>
              <a:gd name="T114" fmla="*/ 1163 w 1164"/>
              <a:gd name="T115" fmla="*/ 688 h 1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164" h="1143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5">
            <a:extLst>
              <a:ext uri="{FF2B5EF4-FFF2-40B4-BE49-F238E27FC236}">
                <a16:creationId xmlns:a16="http://schemas.microsoft.com/office/drawing/2014/main" id="{F0E51CAE-F817-D140-AF1C-AC51C4F0F5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7949" y="2573251"/>
            <a:ext cx="466725" cy="468313"/>
          </a:xfrm>
          <a:custGeom>
            <a:avLst/>
            <a:gdLst>
              <a:gd name="T0" fmla="*/ 34 w 1297"/>
              <a:gd name="T1" fmla="*/ 1235 h 1303"/>
              <a:gd name="T2" fmla="*/ 197 w 1297"/>
              <a:gd name="T3" fmla="*/ 1235 h 1303"/>
              <a:gd name="T4" fmla="*/ 572 w 1297"/>
              <a:gd name="T5" fmla="*/ 773 h 1303"/>
              <a:gd name="T6" fmla="*/ 78 w 1297"/>
              <a:gd name="T7" fmla="*/ 1192 h 1303"/>
              <a:gd name="T8" fmla="*/ 78 w 1297"/>
              <a:gd name="T9" fmla="*/ 1192 h 1303"/>
              <a:gd name="T10" fmla="*/ 78 w 1297"/>
              <a:gd name="T11" fmla="*/ 1116 h 1303"/>
              <a:gd name="T12" fmla="*/ 459 w 1297"/>
              <a:gd name="T13" fmla="*/ 646 h 1303"/>
              <a:gd name="T14" fmla="*/ 0 w 1297"/>
              <a:gd name="T15" fmla="*/ 1154 h 1303"/>
              <a:gd name="T16" fmla="*/ 138 w 1297"/>
              <a:gd name="T17" fmla="*/ 1176 h 1303"/>
              <a:gd name="T18" fmla="*/ 153 w 1297"/>
              <a:gd name="T19" fmla="*/ 1072 h 1303"/>
              <a:gd name="T20" fmla="*/ 138 w 1297"/>
              <a:gd name="T21" fmla="*/ 1176 h 1303"/>
              <a:gd name="T22" fmla="*/ 1220 w 1297"/>
              <a:gd name="T23" fmla="*/ 183 h 1303"/>
              <a:gd name="T24" fmla="*/ 1170 w 1297"/>
              <a:gd name="T25" fmla="*/ 175 h 1303"/>
              <a:gd name="T26" fmla="*/ 967 w 1297"/>
              <a:gd name="T27" fmla="*/ 226 h 1303"/>
              <a:gd name="T28" fmla="*/ 1103 w 1297"/>
              <a:gd name="T29" fmla="*/ 72 h 1303"/>
              <a:gd name="T30" fmla="*/ 782 w 1297"/>
              <a:gd name="T31" fmla="*/ 84 h 1303"/>
              <a:gd name="T32" fmla="*/ 697 w 1297"/>
              <a:gd name="T33" fmla="*/ 408 h 1303"/>
              <a:gd name="T34" fmla="*/ 673 w 1297"/>
              <a:gd name="T35" fmla="*/ 521 h 1303"/>
              <a:gd name="T36" fmla="*/ 762 w 1297"/>
              <a:gd name="T37" fmla="*/ 402 h 1303"/>
              <a:gd name="T38" fmla="*/ 826 w 1297"/>
              <a:gd name="T39" fmla="*/ 128 h 1303"/>
              <a:gd name="T40" fmla="*/ 902 w 1297"/>
              <a:gd name="T41" fmla="*/ 204 h 1303"/>
              <a:gd name="T42" fmla="*/ 902 w 1297"/>
              <a:gd name="T43" fmla="*/ 248 h 1303"/>
              <a:gd name="T44" fmla="*/ 1065 w 1297"/>
              <a:gd name="T45" fmla="*/ 368 h 1303"/>
              <a:gd name="T46" fmla="*/ 1141 w 1297"/>
              <a:gd name="T47" fmla="*/ 444 h 1303"/>
              <a:gd name="T48" fmla="*/ 867 w 1297"/>
              <a:gd name="T49" fmla="*/ 507 h 1303"/>
              <a:gd name="T50" fmla="*/ 756 w 1297"/>
              <a:gd name="T51" fmla="*/ 589 h 1303"/>
              <a:gd name="T52" fmla="*/ 861 w 1297"/>
              <a:gd name="T53" fmla="*/ 572 h 1303"/>
              <a:gd name="T54" fmla="*/ 1185 w 1297"/>
              <a:gd name="T55" fmla="*/ 487 h 1303"/>
              <a:gd name="T56" fmla="*/ 1151 w 1297"/>
              <a:gd name="T57" fmla="*/ 1125 h 1303"/>
              <a:gd name="T58" fmla="*/ 868 w 1297"/>
              <a:gd name="T59" fmla="*/ 929 h 1303"/>
              <a:gd name="T60" fmla="*/ 1167 w 1297"/>
              <a:gd name="T61" fmla="*/ 1224 h 1303"/>
              <a:gd name="T62" fmla="*/ 852 w 1297"/>
              <a:gd name="T63" fmla="*/ 985 h 1303"/>
              <a:gd name="T64" fmla="*/ 746 w 1297"/>
              <a:gd name="T65" fmla="*/ 936 h 1303"/>
              <a:gd name="T66" fmla="*/ 943 w 1297"/>
              <a:gd name="T67" fmla="*/ 771 h 1303"/>
              <a:gd name="T68" fmla="*/ 1207 w 1297"/>
              <a:gd name="T69" fmla="*/ 1109 h 1303"/>
              <a:gd name="T70" fmla="*/ 1167 w 1297"/>
              <a:gd name="T71" fmla="*/ 1224 h 1303"/>
              <a:gd name="T72" fmla="*/ 333 w 1297"/>
              <a:gd name="T73" fmla="*/ 386 h 1303"/>
              <a:gd name="T74" fmla="*/ 230 w 1297"/>
              <a:gd name="T75" fmla="*/ 360 h 1303"/>
              <a:gd name="T76" fmla="*/ 136 w 1297"/>
              <a:gd name="T77" fmla="*/ 109 h 1303"/>
              <a:gd name="T78" fmla="*/ 361 w 1297"/>
              <a:gd name="T79" fmla="*/ 335 h 1303"/>
              <a:gd name="T80" fmla="*/ 806 w 1297"/>
              <a:gd name="T81" fmla="*/ 788 h 1303"/>
              <a:gd name="T82" fmla="*/ 1019 w 1297"/>
              <a:gd name="T83" fmla="*/ 832 h 1303"/>
              <a:gd name="T84" fmla="*/ 980 w 1297"/>
              <a:gd name="T85" fmla="*/ 718 h 1303"/>
              <a:gd name="T86" fmla="*/ 888 w 1297"/>
              <a:gd name="T87" fmla="*/ 706 h 1303"/>
              <a:gd name="T88" fmla="*/ 420 w 1297"/>
              <a:gd name="T89" fmla="*/ 314 h 1303"/>
              <a:gd name="T90" fmla="*/ 388 w 1297"/>
              <a:gd name="T91" fmla="*/ 203 h 1303"/>
              <a:gd name="T92" fmla="*/ 110 w 1297"/>
              <a:gd name="T93" fmla="*/ 47 h 1303"/>
              <a:gd name="T94" fmla="*/ 26 w 1297"/>
              <a:gd name="T95" fmla="*/ 166 h 1303"/>
              <a:gd name="T96" fmla="*/ 205 w 1297"/>
              <a:gd name="T97" fmla="*/ 419 h 1303"/>
              <a:gd name="T98" fmla="*/ 727 w 1297"/>
              <a:gd name="T99" fmla="*/ 868 h 1303"/>
              <a:gd name="T100" fmla="*/ 701 w 1297"/>
              <a:gd name="T101" fmla="*/ 997 h 1303"/>
              <a:gd name="T102" fmla="*/ 815 w 1297"/>
              <a:gd name="T103" fmla="*/ 1036 h 1303"/>
              <a:gd name="T104" fmla="*/ 1129 w 1297"/>
              <a:gd name="T105" fmla="*/ 1302 h 1303"/>
              <a:gd name="T106" fmla="*/ 1251 w 1297"/>
              <a:gd name="T107" fmla="*/ 1228 h 1303"/>
              <a:gd name="T108" fmla="*/ 1019 w 1297"/>
              <a:gd name="T109" fmla="*/ 832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97" h="1303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6">
            <a:extLst>
              <a:ext uri="{FF2B5EF4-FFF2-40B4-BE49-F238E27FC236}">
                <a16:creationId xmlns:a16="http://schemas.microsoft.com/office/drawing/2014/main" id="{B695D6A2-9D46-8F4F-B349-0FA5628726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683" y="2540707"/>
            <a:ext cx="423863" cy="533400"/>
          </a:xfrm>
          <a:custGeom>
            <a:avLst/>
            <a:gdLst>
              <a:gd name="T0" fmla="*/ 1145 w 1178"/>
              <a:gd name="T1" fmla="*/ 723 h 1481"/>
              <a:gd name="T2" fmla="*/ 1055 w 1178"/>
              <a:gd name="T3" fmla="*/ 647 h 1481"/>
              <a:gd name="T4" fmla="*/ 760 w 1178"/>
              <a:gd name="T5" fmla="*/ 1202 h 1481"/>
              <a:gd name="T6" fmla="*/ 416 w 1178"/>
              <a:gd name="T7" fmla="*/ 1202 h 1481"/>
              <a:gd name="T8" fmla="*/ 609 w 1178"/>
              <a:gd name="T9" fmla="*/ 1396 h 1481"/>
              <a:gd name="T10" fmla="*/ 559 w 1178"/>
              <a:gd name="T11" fmla="*/ 1395 h 1481"/>
              <a:gd name="T12" fmla="*/ 356 w 1178"/>
              <a:gd name="T13" fmla="*/ 1143 h 1481"/>
              <a:gd name="T14" fmla="*/ 499 w 1178"/>
              <a:gd name="T15" fmla="*/ 1391 h 1481"/>
              <a:gd name="T16" fmla="*/ 677 w 1178"/>
              <a:gd name="T17" fmla="*/ 1384 h 1481"/>
              <a:gd name="T18" fmla="*/ 386 w 1178"/>
              <a:gd name="T19" fmla="*/ 1122 h 1481"/>
              <a:gd name="T20" fmla="*/ 790 w 1178"/>
              <a:gd name="T21" fmla="*/ 1063 h 1481"/>
              <a:gd name="T22" fmla="*/ 386 w 1178"/>
              <a:gd name="T23" fmla="*/ 1122 h 1481"/>
              <a:gd name="T24" fmla="*/ 367 w 1178"/>
              <a:gd name="T25" fmla="*/ 576 h 1481"/>
              <a:gd name="T26" fmla="*/ 784 w 1178"/>
              <a:gd name="T27" fmla="*/ 423 h 1481"/>
              <a:gd name="T28" fmla="*/ 308 w 1178"/>
              <a:gd name="T29" fmla="*/ 571 h 1481"/>
              <a:gd name="T30" fmla="*/ 588 w 1178"/>
              <a:gd name="T31" fmla="*/ 252 h 1481"/>
              <a:gd name="T32" fmla="*/ 760 w 1178"/>
              <a:gd name="T33" fmla="*/ 984 h 1481"/>
              <a:gd name="T34" fmla="*/ 246 w 1178"/>
              <a:gd name="T35" fmla="*/ 566 h 1481"/>
              <a:gd name="T36" fmla="*/ 359 w 1178"/>
              <a:gd name="T37" fmla="*/ 1013 h 1481"/>
              <a:gd name="T38" fmla="*/ 817 w 1178"/>
              <a:gd name="T39" fmla="*/ 1013 h 1481"/>
              <a:gd name="T40" fmla="*/ 588 w 1178"/>
              <a:gd name="T41" fmla="*/ 193 h 1481"/>
              <a:gd name="T42" fmla="*/ 301 w 1178"/>
              <a:gd name="T43" fmla="*/ 878 h 1481"/>
              <a:gd name="T44" fmla="*/ 131 w 1178"/>
              <a:gd name="T45" fmla="*/ 706 h 1481"/>
              <a:gd name="T46" fmla="*/ 26 w 1178"/>
              <a:gd name="T47" fmla="*/ 664 h 1481"/>
              <a:gd name="T48" fmla="*/ 37 w 1178"/>
              <a:gd name="T49" fmla="*/ 468 h 1481"/>
              <a:gd name="T50" fmla="*/ 121 w 1178"/>
              <a:gd name="T51" fmla="*/ 543 h 1481"/>
              <a:gd name="T52" fmla="*/ 131 w 1178"/>
              <a:gd name="T53" fmla="*/ 484 h 1481"/>
              <a:gd name="T54" fmla="*/ 73 w 1178"/>
              <a:gd name="T55" fmla="*/ 298 h 1481"/>
              <a:gd name="T56" fmla="*/ 182 w 1178"/>
              <a:gd name="T57" fmla="*/ 390 h 1481"/>
              <a:gd name="T58" fmla="*/ 113 w 1178"/>
              <a:gd name="T59" fmla="*/ 287 h 1481"/>
              <a:gd name="T60" fmla="*/ 206 w 1178"/>
              <a:gd name="T61" fmla="*/ 139 h 1481"/>
              <a:gd name="T62" fmla="*/ 287 w 1178"/>
              <a:gd name="T63" fmla="*/ 265 h 1481"/>
              <a:gd name="T64" fmla="*/ 423 w 1178"/>
              <a:gd name="T65" fmla="*/ 54 h 1481"/>
              <a:gd name="T66" fmla="*/ 400 w 1178"/>
              <a:gd name="T67" fmla="*/ 165 h 1481"/>
              <a:gd name="T68" fmla="*/ 455 w 1178"/>
              <a:gd name="T69" fmla="*/ 144 h 1481"/>
              <a:gd name="T70" fmla="*/ 588 w 1178"/>
              <a:gd name="T71" fmla="*/ 0 h 1481"/>
              <a:gd name="T72" fmla="*/ 588 w 1178"/>
              <a:gd name="T73" fmla="*/ 156 h 1481"/>
              <a:gd name="T74" fmla="*/ 809 w 1178"/>
              <a:gd name="T75" fmla="*/ 74 h 1481"/>
              <a:gd name="T76" fmla="*/ 721 w 1178"/>
              <a:gd name="T77" fmla="*/ 144 h 1481"/>
              <a:gd name="T78" fmla="*/ 776 w 1178"/>
              <a:gd name="T79" fmla="*/ 165 h 1481"/>
              <a:gd name="T80" fmla="*/ 970 w 1178"/>
              <a:gd name="T81" fmla="*/ 139 h 1481"/>
              <a:gd name="T82" fmla="*/ 870 w 1178"/>
              <a:gd name="T83" fmla="*/ 258 h 1481"/>
              <a:gd name="T84" fmla="*/ 974 w 1178"/>
              <a:gd name="T85" fmla="*/ 181 h 1481"/>
              <a:gd name="T86" fmla="*/ 968 w 1178"/>
              <a:gd name="T87" fmla="*/ 375 h 1481"/>
              <a:gd name="T88" fmla="*/ 1092 w 1178"/>
              <a:gd name="T89" fmla="*/ 338 h 1481"/>
              <a:gd name="T90" fmla="*/ 1139 w 1178"/>
              <a:gd name="T91" fmla="*/ 468 h 1481"/>
              <a:gd name="T92" fmla="*/ 1050 w 1178"/>
              <a:gd name="T93" fmla="*/ 543 h 1481"/>
              <a:gd name="T94" fmla="*/ 1174 w 1178"/>
              <a:gd name="T95" fmla="*/ 492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8" h="1481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7">
            <a:extLst>
              <a:ext uri="{FF2B5EF4-FFF2-40B4-BE49-F238E27FC236}">
                <a16:creationId xmlns:a16="http://schemas.microsoft.com/office/drawing/2014/main" id="{C2A7597A-3DE2-BE4C-93B1-B4AA1220760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9635" y="3594509"/>
            <a:ext cx="428625" cy="488950"/>
          </a:xfrm>
          <a:custGeom>
            <a:avLst/>
            <a:gdLst>
              <a:gd name="T0" fmla="*/ 959 w 1192"/>
              <a:gd name="T1" fmla="*/ 1075 h 1358"/>
              <a:gd name="T2" fmla="*/ 1021 w 1192"/>
              <a:gd name="T3" fmla="*/ 1075 h 1358"/>
              <a:gd name="T4" fmla="*/ 1021 w 1192"/>
              <a:gd name="T5" fmla="*/ 426 h 1358"/>
              <a:gd name="T6" fmla="*/ 595 w 1192"/>
              <a:gd name="T7" fmla="*/ 0 h 1358"/>
              <a:gd name="T8" fmla="*/ 169 w 1192"/>
              <a:gd name="T9" fmla="*/ 426 h 1358"/>
              <a:gd name="T10" fmla="*/ 169 w 1192"/>
              <a:gd name="T11" fmla="*/ 1075 h 1358"/>
              <a:gd name="T12" fmla="*/ 231 w 1192"/>
              <a:gd name="T13" fmla="*/ 1075 h 1358"/>
              <a:gd name="T14" fmla="*/ 231 w 1192"/>
              <a:gd name="T15" fmla="*/ 426 h 1358"/>
              <a:gd name="T16" fmla="*/ 595 w 1192"/>
              <a:gd name="T17" fmla="*/ 62 h 1358"/>
              <a:gd name="T18" fmla="*/ 959 w 1192"/>
              <a:gd name="T19" fmla="*/ 426 h 1358"/>
              <a:gd name="T20" fmla="*/ 959 w 1192"/>
              <a:gd name="T21" fmla="*/ 1075 h 1358"/>
              <a:gd name="T22" fmla="*/ 694 w 1192"/>
              <a:gd name="T23" fmla="*/ 878 h 1358"/>
              <a:gd name="T24" fmla="*/ 595 w 1192"/>
              <a:gd name="T25" fmla="*/ 903 h 1358"/>
              <a:gd name="T26" fmla="*/ 496 w 1192"/>
              <a:gd name="T27" fmla="*/ 878 h 1358"/>
              <a:gd name="T28" fmla="*/ 482 w 1192"/>
              <a:gd name="T29" fmla="*/ 872 h 1358"/>
              <a:gd name="T30" fmla="*/ 344 w 1192"/>
              <a:gd name="T31" fmla="*/ 736 h 1358"/>
              <a:gd name="T32" fmla="*/ 344 w 1192"/>
              <a:gd name="T33" fmla="*/ 539 h 1358"/>
              <a:gd name="T34" fmla="*/ 451 w 1192"/>
              <a:gd name="T35" fmla="*/ 359 h 1358"/>
              <a:gd name="T36" fmla="*/ 652 w 1192"/>
              <a:gd name="T37" fmla="*/ 429 h 1358"/>
              <a:gd name="T38" fmla="*/ 847 w 1192"/>
              <a:gd name="T39" fmla="*/ 522 h 1358"/>
              <a:gd name="T40" fmla="*/ 847 w 1192"/>
              <a:gd name="T41" fmla="*/ 736 h 1358"/>
              <a:gd name="T42" fmla="*/ 709 w 1192"/>
              <a:gd name="T43" fmla="*/ 872 h 1358"/>
              <a:gd name="T44" fmla="*/ 694 w 1192"/>
              <a:gd name="T45" fmla="*/ 878 h 1358"/>
              <a:gd name="T46" fmla="*/ 1191 w 1192"/>
              <a:gd name="T47" fmla="*/ 1357 h 1358"/>
              <a:gd name="T48" fmla="*/ 1191 w 1192"/>
              <a:gd name="T49" fmla="*/ 1272 h 1358"/>
              <a:gd name="T50" fmla="*/ 1027 w 1192"/>
              <a:gd name="T51" fmla="*/ 1112 h 1358"/>
              <a:gd name="T52" fmla="*/ 858 w 1192"/>
              <a:gd name="T53" fmla="*/ 1067 h 1358"/>
              <a:gd name="T54" fmla="*/ 796 w 1192"/>
              <a:gd name="T55" fmla="*/ 1019 h 1358"/>
              <a:gd name="T56" fmla="*/ 796 w 1192"/>
              <a:gd name="T57" fmla="*/ 898 h 1358"/>
              <a:gd name="T58" fmla="*/ 909 w 1192"/>
              <a:gd name="T59" fmla="*/ 736 h 1358"/>
              <a:gd name="T60" fmla="*/ 909 w 1192"/>
              <a:gd name="T61" fmla="*/ 501 h 1358"/>
              <a:gd name="T62" fmla="*/ 903 w 1192"/>
              <a:gd name="T63" fmla="*/ 492 h 1358"/>
              <a:gd name="T64" fmla="*/ 652 w 1192"/>
              <a:gd name="T65" fmla="*/ 367 h 1358"/>
              <a:gd name="T66" fmla="*/ 457 w 1192"/>
              <a:gd name="T67" fmla="*/ 228 h 1358"/>
              <a:gd name="T68" fmla="*/ 395 w 1192"/>
              <a:gd name="T69" fmla="*/ 228 h 1358"/>
              <a:gd name="T70" fmla="*/ 414 w 1192"/>
              <a:gd name="T71" fmla="*/ 308 h 1358"/>
              <a:gd name="T72" fmla="*/ 282 w 1192"/>
              <a:gd name="T73" fmla="*/ 539 h 1358"/>
              <a:gd name="T74" fmla="*/ 282 w 1192"/>
              <a:gd name="T75" fmla="*/ 736 h 1358"/>
              <a:gd name="T76" fmla="*/ 395 w 1192"/>
              <a:gd name="T77" fmla="*/ 898 h 1358"/>
              <a:gd name="T78" fmla="*/ 395 w 1192"/>
              <a:gd name="T79" fmla="*/ 1019 h 1358"/>
              <a:gd name="T80" fmla="*/ 333 w 1192"/>
              <a:gd name="T81" fmla="*/ 1067 h 1358"/>
              <a:gd name="T82" fmla="*/ 164 w 1192"/>
              <a:gd name="T83" fmla="*/ 1112 h 1358"/>
              <a:gd name="T84" fmla="*/ 0 w 1192"/>
              <a:gd name="T85" fmla="*/ 1273 h 1358"/>
              <a:gd name="T86" fmla="*/ 0 w 1192"/>
              <a:gd name="T87" fmla="*/ 1357 h 1358"/>
              <a:gd name="T88" fmla="*/ 62 w 1192"/>
              <a:gd name="T89" fmla="*/ 1357 h 1358"/>
              <a:gd name="T90" fmla="*/ 62 w 1192"/>
              <a:gd name="T91" fmla="*/ 1273 h 1358"/>
              <a:gd name="T92" fmla="*/ 180 w 1192"/>
              <a:gd name="T93" fmla="*/ 1172 h 1358"/>
              <a:gd name="T94" fmla="*/ 349 w 1192"/>
              <a:gd name="T95" fmla="*/ 1127 h 1358"/>
              <a:gd name="T96" fmla="*/ 457 w 1192"/>
              <a:gd name="T97" fmla="*/ 1019 h 1358"/>
              <a:gd name="T98" fmla="*/ 457 w 1192"/>
              <a:gd name="T99" fmla="*/ 928 h 1358"/>
              <a:gd name="T100" fmla="*/ 458 w 1192"/>
              <a:gd name="T101" fmla="*/ 929 h 1358"/>
              <a:gd name="T102" fmla="*/ 469 w 1192"/>
              <a:gd name="T103" fmla="*/ 933 h 1358"/>
              <a:gd name="T104" fmla="*/ 595 w 1192"/>
              <a:gd name="T105" fmla="*/ 965 h 1358"/>
              <a:gd name="T106" fmla="*/ 722 w 1192"/>
              <a:gd name="T107" fmla="*/ 933 h 1358"/>
              <a:gd name="T108" fmla="*/ 733 w 1192"/>
              <a:gd name="T109" fmla="*/ 929 h 1358"/>
              <a:gd name="T110" fmla="*/ 734 w 1192"/>
              <a:gd name="T111" fmla="*/ 928 h 1358"/>
              <a:gd name="T112" fmla="*/ 734 w 1192"/>
              <a:gd name="T113" fmla="*/ 1019 h 1358"/>
              <a:gd name="T114" fmla="*/ 842 w 1192"/>
              <a:gd name="T115" fmla="*/ 1127 h 1358"/>
              <a:gd name="T116" fmla="*/ 1011 w 1192"/>
              <a:gd name="T117" fmla="*/ 1172 h 1358"/>
              <a:gd name="T118" fmla="*/ 1129 w 1192"/>
              <a:gd name="T119" fmla="*/ 1273 h 1358"/>
              <a:gd name="T120" fmla="*/ 1129 w 1192"/>
              <a:gd name="T121" fmla="*/ 1357 h 1358"/>
              <a:gd name="T122" fmla="*/ 1191 w 1192"/>
              <a:gd name="T12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92" h="1358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8">
            <a:extLst>
              <a:ext uri="{FF2B5EF4-FFF2-40B4-BE49-F238E27FC236}">
                <a16:creationId xmlns:a16="http://schemas.microsoft.com/office/drawing/2014/main" id="{DCAD513B-BCDD-3F46-8D5E-83C0BE4DA48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99332" y="3594509"/>
            <a:ext cx="428625" cy="488950"/>
          </a:xfrm>
          <a:custGeom>
            <a:avLst/>
            <a:gdLst>
              <a:gd name="T0" fmla="*/ 596 w 1192"/>
              <a:gd name="T1" fmla="*/ 931 h 1358"/>
              <a:gd name="T2" fmla="*/ 482 w 1192"/>
              <a:gd name="T3" fmla="*/ 900 h 1358"/>
              <a:gd name="T4" fmla="*/ 345 w 1192"/>
              <a:gd name="T5" fmla="*/ 663 h 1358"/>
              <a:gd name="T6" fmla="*/ 260 w 1192"/>
              <a:gd name="T7" fmla="*/ 593 h 1358"/>
              <a:gd name="T8" fmla="*/ 282 w 1192"/>
              <a:gd name="T9" fmla="*/ 513 h 1358"/>
              <a:gd name="T10" fmla="*/ 345 w 1192"/>
              <a:gd name="T11" fmla="*/ 539 h 1358"/>
              <a:gd name="T12" fmla="*/ 345 w 1192"/>
              <a:gd name="T13" fmla="*/ 482 h 1358"/>
              <a:gd name="T14" fmla="*/ 381 w 1192"/>
              <a:gd name="T15" fmla="*/ 344 h 1358"/>
              <a:gd name="T16" fmla="*/ 847 w 1192"/>
              <a:gd name="T17" fmla="*/ 454 h 1358"/>
              <a:gd name="T18" fmla="*/ 847 w 1192"/>
              <a:gd name="T19" fmla="*/ 513 h 1358"/>
              <a:gd name="T20" fmla="*/ 909 w 1192"/>
              <a:gd name="T21" fmla="*/ 539 h 1358"/>
              <a:gd name="T22" fmla="*/ 931 w 1192"/>
              <a:gd name="T23" fmla="*/ 513 h 1358"/>
              <a:gd name="T24" fmla="*/ 920 w 1192"/>
              <a:gd name="T25" fmla="*/ 615 h 1358"/>
              <a:gd name="T26" fmla="*/ 847 w 1192"/>
              <a:gd name="T27" fmla="*/ 765 h 1358"/>
              <a:gd name="T28" fmla="*/ 695 w 1192"/>
              <a:gd name="T29" fmla="*/ 906 h 1358"/>
              <a:gd name="T30" fmla="*/ 283 w 1192"/>
              <a:gd name="T31" fmla="*/ 451 h 1358"/>
              <a:gd name="T32" fmla="*/ 232 w 1192"/>
              <a:gd name="T33" fmla="*/ 398 h 1358"/>
              <a:gd name="T34" fmla="*/ 236 w 1192"/>
              <a:gd name="T35" fmla="*/ 303 h 1358"/>
              <a:gd name="T36" fmla="*/ 283 w 1192"/>
              <a:gd name="T37" fmla="*/ 426 h 1358"/>
              <a:gd name="T38" fmla="*/ 1191 w 1192"/>
              <a:gd name="T39" fmla="*/ 1300 h 1358"/>
              <a:gd name="T40" fmla="*/ 858 w 1192"/>
              <a:gd name="T41" fmla="*/ 1096 h 1358"/>
              <a:gd name="T42" fmla="*/ 796 w 1192"/>
              <a:gd name="T43" fmla="*/ 927 h 1358"/>
              <a:gd name="T44" fmla="*/ 909 w 1192"/>
              <a:gd name="T45" fmla="*/ 697 h 1358"/>
              <a:gd name="T46" fmla="*/ 994 w 1192"/>
              <a:gd name="T47" fmla="*/ 593 h 1358"/>
              <a:gd name="T48" fmla="*/ 909 w 1192"/>
              <a:gd name="T49" fmla="*/ 451 h 1358"/>
              <a:gd name="T50" fmla="*/ 370 w 1192"/>
              <a:gd name="T51" fmla="*/ 282 h 1358"/>
              <a:gd name="T52" fmla="*/ 232 w 1192"/>
              <a:gd name="T53" fmla="*/ 62 h 1358"/>
              <a:gd name="T54" fmla="*/ 932 w 1192"/>
              <a:gd name="T55" fmla="*/ 257 h 1358"/>
              <a:gd name="T56" fmla="*/ 994 w 1192"/>
              <a:gd name="T57" fmla="*/ 426 h 1358"/>
              <a:gd name="T58" fmla="*/ 709 w 1192"/>
              <a:gd name="T59" fmla="*/ 0 h 1358"/>
              <a:gd name="T60" fmla="*/ 170 w 1192"/>
              <a:gd name="T61" fmla="*/ 172 h 1358"/>
              <a:gd name="T62" fmla="*/ 170 w 1192"/>
              <a:gd name="T63" fmla="*/ 341 h 1358"/>
              <a:gd name="T64" fmla="*/ 198 w 1192"/>
              <a:gd name="T65" fmla="*/ 476 h 1358"/>
              <a:gd name="T66" fmla="*/ 237 w 1192"/>
              <a:gd name="T67" fmla="*/ 666 h 1358"/>
              <a:gd name="T68" fmla="*/ 282 w 1192"/>
              <a:gd name="T69" fmla="*/ 765 h 1358"/>
              <a:gd name="T70" fmla="*/ 395 w 1192"/>
              <a:gd name="T71" fmla="*/ 1047 h 1358"/>
              <a:gd name="T72" fmla="*/ 164 w 1192"/>
              <a:gd name="T73" fmla="*/ 1140 h 1358"/>
              <a:gd name="T74" fmla="*/ 0 w 1192"/>
              <a:gd name="T75" fmla="*/ 1357 h 1358"/>
              <a:gd name="T76" fmla="*/ 62 w 1192"/>
              <a:gd name="T77" fmla="*/ 1330 h 1358"/>
              <a:gd name="T78" fmla="*/ 349 w 1192"/>
              <a:gd name="T79" fmla="*/ 1156 h 1358"/>
              <a:gd name="T80" fmla="*/ 457 w 1192"/>
              <a:gd name="T81" fmla="*/ 957 h 1358"/>
              <a:gd name="T82" fmla="*/ 469 w 1192"/>
              <a:gd name="T83" fmla="*/ 962 h 1358"/>
              <a:gd name="T84" fmla="*/ 723 w 1192"/>
              <a:gd name="T85" fmla="*/ 962 h 1358"/>
              <a:gd name="T86" fmla="*/ 734 w 1192"/>
              <a:gd name="T87" fmla="*/ 957 h 1358"/>
              <a:gd name="T88" fmla="*/ 842 w 1192"/>
              <a:gd name="T89" fmla="*/ 1156 h 1358"/>
              <a:gd name="T90" fmla="*/ 1129 w 1192"/>
              <a:gd name="T91" fmla="*/ 1301 h 1358"/>
              <a:gd name="T92" fmla="*/ 1191 w 1192"/>
              <a:gd name="T93" fmla="*/ 1357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192" h="1358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9">
            <a:extLst>
              <a:ext uri="{FF2B5EF4-FFF2-40B4-BE49-F238E27FC236}">
                <a16:creationId xmlns:a16="http://schemas.microsoft.com/office/drawing/2014/main" id="{8EDAA060-637C-5043-A3CB-42805D1055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99029" y="3624672"/>
            <a:ext cx="428625" cy="428625"/>
          </a:xfrm>
          <a:custGeom>
            <a:avLst/>
            <a:gdLst>
              <a:gd name="T0" fmla="*/ 341 w 1192"/>
              <a:gd name="T1" fmla="*/ 1129 h 1192"/>
              <a:gd name="T2" fmla="*/ 62 w 1192"/>
              <a:gd name="T3" fmla="*/ 966 h 1192"/>
              <a:gd name="T4" fmla="*/ 621 w 1192"/>
              <a:gd name="T5" fmla="*/ 966 h 1192"/>
              <a:gd name="T6" fmla="*/ 621 w 1192"/>
              <a:gd name="T7" fmla="*/ 850 h 1192"/>
              <a:gd name="T8" fmla="*/ 62 w 1192"/>
              <a:gd name="T9" fmla="*/ 850 h 1192"/>
              <a:gd name="T10" fmla="*/ 341 w 1192"/>
              <a:gd name="T11" fmla="*/ 909 h 1192"/>
              <a:gd name="T12" fmla="*/ 621 w 1192"/>
              <a:gd name="T13" fmla="*/ 850 h 1192"/>
              <a:gd name="T14" fmla="*/ 62 w 1192"/>
              <a:gd name="T15" fmla="*/ 708 h 1192"/>
              <a:gd name="T16" fmla="*/ 621 w 1192"/>
              <a:gd name="T17" fmla="*/ 708 h 1192"/>
              <a:gd name="T18" fmla="*/ 0 w 1192"/>
              <a:gd name="T19" fmla="*/ 708 h 1192"/>
              <a:gd name="T20" fmla="*/ 341 w 1192"/>
              <a:gd name="T21" fmla="*/ 1191 h 1192"/>
              <a:gd name="T22" fmla="*/ 683 w 1192"/>
              <a:gd name="T23" fmla="*/ 708 h 1192"/>
              <a:gd name="T24" fmla="*/ 0 w 1192"/>
              <a:gd name="T25" fmla="*/ 708 h 1192"/>
              <a:gd name="T26" fmla="*/ 570 w 1192"/>
              <a:gd name="T27" fmla="*/ 200 h 1192"/>
              <a:gd name="T28" fmla="*/ 1129 w 1192"/>
              <a:gd name="T29" fmla="*/ 200 h 1192"/>
              <a:gd name="T30" fmla="*/ 570 w 1192"/>
              <a:gd name="T31" fmla="*/ 317 h 1192"/>
              <a:gd name="T32" fmla="*/ 1129 w 1192"/>
              <a:gd name="T33" fmla="*/ 317 h 1192"/>
              <a:gd name="T34" fmla="*/ 849 w 1192"/>
              <a:gd name="T35" fmla="*/ 480 h 1192"/>
              <a:gd name="T36" fmla="*/ 570 w 1192"/>
              <a:gd name="T37" fmla="*/ 317 h 1192"/>
              <a:gd name="T38" fmla="*/ 849 w 1192"/>
              <a:gd name="T39" fmla="*/ 0 h 1192"/>
              <a:gd name="T40" fmla="*/ 508 w 1192"/>
              <a:gd name="T41" fmla="*/ 483 h 1192"/>
              <a:gd name="T42" fmla="*/ 570 w 1192"/>
              <a:gd name="T43" fmla="*/ 483 h 1192"/>
              <a:gd name="T44" fmla="*/ 849 w 1192"/>
              <a:gd name="T45" fmla="*/ 542 h 1192"/>
              <a:gd name="T46" fmla="*/ 1129 w 1192"/>
              <a:gd name="T47" fmla="*/ 483 h 1192"/>
              <a:gd name="T48" fmla="*/ 732 w 1192"/>
              <a:gd name="T49" fmla="*/ 608 h 1192"/>
              <a:gd name="T50" fmla="*/ 718 w 1192"/>
              <a:gd name="T51" fmla="*/ 668 h 1192"/>
              <a:gd name="T52" fmla="*/ 1129 w 1192"/>
              <a:gd name="T53" fmla="*/ 599 h 1192"/>
              <a:gd name="T54" fmla="*/ 849 w 1192"/>
              <a:gd name="T55" fmla="*/ 762 h 1192"/>
              <a:gd name="T56" fmla="*/ 695 w 1192"/>
              <a:gd name="T57" fmla="*/ 772 h 1192"/>
              <a:gd name="T58" fmla="*/ 849 w 1192"/>
              <a:gd name="T59" fmla="*/ 824 h 1192"/>
              <a:gd name="T60" fmla="*/ 1129 w 1192"/>
              <a:gd name="T61" fmla="*/ 765 h 1192"/>
              <a:gd name="T62" fmla="*/ 732 w 1192"/>
              <a:gd name="T63" fmla="*/ 890 h 1192"/>
              <a:gd name="T64" fmla="*/ 718 w 1192"/>
              <a:gd name="T65" fmla="*/ 950 h 1192"/>
              <a:gd name="T66" fmla="*/ 1191 w 1192"/>
              <a:gd name="T67" fmla="*/ 76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92" h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11">
            <a:extLst>
              <a:ext uri="{FF2B5EF4-FFF2-40B4-BE49-F238E27FC236}">
                <a16:creationId xmlns:a16="http://schemas.microsoft.com/office/drawing/2014/main" id="{216094D3-6728-6B4D-A942-2E17A5FDCB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3624672"/>
            <a:ext cx="490538" cy="428625"/>
          </a:xfrm>
          <a:custGeom>
            <a:avLst/>
            <a:gdLst>
              <a:gd name="T0" fmla="*/ 591 w 1361"/>
              <a:gd name="T1" fmla="*/ 363 h 1192"/>
              <a:gd name="T2" fmla="*/ 458 w 1361"/>
              <a:gd name="T3" fmla="*/ 337 h 1192"/>
              <a:gd name="T4" fmla="*/ 997 w 1361"/>
              <a:gd name="T5" fmla="*/ 405 h 1192"/>
              <a:gd name="T6" fmla="*/ 845 w 1361"/>
              <a:gd name="T7" fmla="*/ 565 h 1192"/>
              <a:gd name="T8" fmla="*/ 1064 w 1361"/>
              <a:gd name="T9" fmla="*/ 392 h 1192"/>
              <a:gd name="T10" fmla="*/ 691 w 1361"/>
              <a:gd name="T11" fmla="*/ 198 h 1192"/>
              <a:gd name="T12" fmla="*/ 264 w 1361"/>
              <a:gd name="T13" fmla="*/ 498 h 1192"/>
              <a:gd name="T14" fmla="*/ 310 w 1361"/>
              <a:gd name="T15" fmla="*/ 561 h 1192"/>
              <a:gd name="T16" fmla="*/ 378 w 1361"/>
              <a:gd name="T17" fmla="*/ 496 h 1192"/>
              <a:gd name="T18" fmla="*/ 829 w 1361"/>
              <a:gd name="T19" fmla="*/ 542 h 1192"/>
              <a:gd name="T20" fmla="*/ 680 w 1361"/>
              <a:gd name="T21" fmla="*/ 881 h 1192"/>
              <a:gd name="T22" fmla="*/ 680 w 1361"/>
              <a:gd name="T23" fmla="*/ 717 h 1192"/>
              <a:gd name="T24" fmla="*/ 680 w 1361"/>
              <a:gd name="T25" fmla="*/ 881 h 1192"/>
              <a:gd name="T26" fmla="*/ 1086 w 1361"/>
              <a:gd name="T27" fmla="*/ 491 h 1192"/>
              <a:gd name="T28" fmla="*/ 680 w 1361"/>
              <a:gd name="T29" fmla="*/ 655 h 1192"/>
              <a:gd name="T30" fmla="*/ 546 w 1361"/>
              <a:gd name="T31" fmla="*/ 851 h 1192"/>
              <a:gd name="T32" fmla="*/ 499 w 1361"/>
              <a:gd name="T33" fmla="*/ 956 h 1192"/>
              <a:gd name="T34" fmla="*/ 680 w 1361"/>
              <a:gd name="T35" fmla="*/ 943 h 1192"/>
              <a:gd name="T36" fmla="*/ 814 w 1361"/>
              <a:gd name="T37" fmla="*/ 748 h 1192"/>
              <a:gd name="T38" fmla="*/ 1231 w 1361"/>
              <a:gd name="T39" fmla="*/ 960 h 1192"/>
              <a:gd name="T40" fmla="*/ 939 w 1361"/>
              <a:gd name="T41" fmla="*/ 1079 h 1192"/>
              <a:gd name="T42" fmla="*/ 420 w 1361"/>
              <a:gd name="T43" fmla="*/ 1079 h 1192"/>
              <a:gd name="T44" fmla="*/ 129 w 1361"/>
              <a:gd name="T45" fmla="*/ 960 h 1192"/>
              <a:gd name="T46" fmla="*/ 680 w 1361"/>
              <a:gd name="T47" fmla="*/ 62 h 1192"/>
              <a:gd name="T48" fmla="*/ 1231 w 1361"/>
              <a:gd name="T49" fmla="*/ 960 h 1192"/>
              <a:gd name="T50" fmla="*/ 0 w 1361"/>
              <a:gd name="T51" fmla="*/ 680 h 1192"/>
              <a:gd name="T52" fmla="*/ 91 w 1361"/>
              <a:gd name="T53" fmla="*/ 1022 h 1192"/>
              <a:gd name="T54" fmla="*/ 375 w 1361"/>
              <a:gd name="T55" fmla="*/ 1127 h 1192"/>
              <a:gd name="T56" fmla="*/ 680 w 1361"/>
              <a:gd name="T57" fmla="*/ 1191 h 1192"/>
              <a:gd name="T58" fmla="*/ 985 w 1361"/>
              <a:gd name="T59" fmla="*/ 1127 h 1192"/>
              <a:gd name="T60" fmla="*/ 1268 w 1361"/>
              <a:gd name="T61" fmla="*/ 1022 h 1192"/>
              <a:gd name="T62" fmla="*/ 1360 w 1361"/>
              <a:gd name="T63" fmla="*/ 680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61" h="1192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12">
            <a:extLst>
              <a:ext uri="{FF2B5EF4-FFF2-40B4-BE49-F238E27FC236}">
                <a16:creationId xmlns:a16="http://schemas.microsoft.com/office/drawing/2014/main" id="{A47FD1BC-F82A-BA47-8F6B-B3242FC8C2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83129" y="2562139"/>
            <a:ext cx="458788" cy="490537"/>
          </a:xfrm>
          <a:custGeom>
            <a:avLst/>
            <a:gdLst>
              <a:gd name="T0" fmla="*/ 200 w 1276"/>
              <a:gd name="T1" fmla="*/ 141 h 1361"/>
              <a:gd name="T2" fmla="*/ 0 w 1276"/>
              <a:gd name="T3" fmla="*/ 229 h 1361"/>
              <a:gd name="T4" fmla="*/ 87 w 1276"/>
              <a:gd name="T5" fmla="*/ 1360 h 1361"/>
              <a:gd name="T6" fmla="*/ 1078 w 1276"/>
              <a:gd name="T7" fmla="*/ 1273 h 1361"/>
              <a:gd name="T8" fmla="*/ 1016 w 1276"/>
              <a:gd name="T9" fmla="*/ 906 h 1361"/>
              <a:gd name="T10" fmla="*/ 990 w 1276"/>
              <a:gd name="T11" fmla="*/ 1298 h 1361"/>
              <a:gd name="T12" fmla="*/ 62 w 1276"/>
              <a:gd name="T13" fmla="*/ 1273 h 1361"/>
              <a:gd name="T14" fmla="*/ 87 w 1276"/>
              <a:gd name="T15" fmla="*/ 203 h 1361"/>
              <a:gd name="T16" fmla="*/ 175 w 1276"/>
              <a:gd name="T17" fmla="*/ 316 h 1361"/>
              <a:gd name="T18" fmla="*/ 200 w 1276"/>
              <a:gd name="T19" fmla="*/ 254 h 1361"/>
              <a:gd name="T20" fmla="*/ 113 w 1276"/>
              <a:gd name="T21" fmla="*/ 1247 h 1361"/>
              <a:gd name="T22" fmla="*/ 965 w 1276"/>
              <a:gd name="T23" fmla="*/ 1019 h 1361"/>
              <a:gd name="T24" fmla="*/ 903 w 1276"/>
              <a:gd name="T25" fmla="*/ 1185 h 1361"/>
              <a:gd name="T26" fmla="*/ 175 w 1276"/>
              <a:gd name="T27" fmla="*/ 316 h 1361"/>
              <a:gd name="T28" fmla="*/ 508 w 1276"/>
              <a:gd name="T29" fmla="*/ 116 h 1361"/>
              <a:gd name="T30" fmla="*/ 570 w 1276"/>
              <a:gd name="T31" fmla="*/ 172 h 1361"/>
              <a:gd name="T32" fmla="*/ 288 w 1276"/>
              <a:gd name="T33" fmla="*/ 229 h 1361"/>
              <a:gd name="T34" fmla="*/ 457 w 1276"/>
              <a:gd name="T35" fmla="*/ 175 h 1361"/>
              <a:gd name="T36" fmla="*/ 539 w 1276"/>
              <a:gd name="T37" fmla="*/ 62 h 1361"/>
              <a:gd name="T38" fmla="*/ 621 w 1276"/>
              <a:gd name="T39" fmla="*/ 175 h 1361"/>
              <a:gd name="T40" fmla="*/ 790 w 1276"/>
              <a:gd name="T41" fmla="*/ 229 h 1361"/>
              <a:gd name="T42" fmla="*/ 288 w 1276"/>
              <a:gd name="T43" fmla="*/ 282 h 1361"/>
              <a:gd name="T44" fmla="*/ 226 w 1276"/>
              <a:gd name="T45" fmla="*/ 344 h 1361"/>
              <a:gd name="T46" fmla="*/ 852 w 1276"/>
              <a:gd name="T47" fmla="*/ 229 h 1361"/>
              <a:gd name="T48" fmla="*/ 679 w 1276"/>
              <a:gd name="T49" fmla="*/ 113 h 1361"/>
              <a:gd name="T50" fmla="*/ 398 w 1276"/>
              <a:gd name="T51" fmla="*/ 113 h 1361"/>
              <a:gd name="T52" fmla="*/ 226 w 1276"/>
              <a:gd name="T53" fmla="*/ 229 h 1361"/>
              <a:gd name="T54" fmla="*/ 1016 w 1276"/>
              <a:gd name="T55" fmla="*/ 426 h 1361"/>
              <a:gd name="T56" fmla="*/ 1078 w 1276"/>
              <a:gd name="T57" fmla="*/ 229 h 1361"/>
              <a:gd name="T58" fmla="*/ 878 w 1276"/>
              <a:gd name="T59" fmla="*/ 141 h 1361"/>
              <a:gd name="T60" fmla="*/ 990 w 1276"/>
              <a:gd name="T61" fmla="*/ 203 h 1361"/>
              <a:gd name="T62" fmla="*/ 1016 w 1276"/>
              <a:gd name="T63" fmla="*/ 426 h 1361"/>
              <a:gd name="T64" fmla="*/ 878 w 1276"/>
              <a:gd name="T65" fmla="*/ 254 h 1361"/>
              <a:gd name="T66" fmla="*/ 903 w 1276"/>
              <a:gd name="T67" fmla="*/ 316 h 1361"/>
              <a:gd name="T68" fmla="*/ 965 w 1276"/>
              <a:gd name="T69" fmla="*/ 539 h 1361"/>
              <a:gd name="T70" fmla="*/ 1200 w 1276"/>
              <a:gd name="T71" fmla="*/ 595 h 1361"/>
              <a:gd name="T72" fmla="*/ 554 w 1276"/>
              <a:gd name="T73" fmla="*/ 818 h 1361"/>
              <a:gd name="T74" fmla="*/ 743 w 1276"/>
              <a:gd name="T75" fmla="*/ 868 h 1361"/>
              <a:gd name="T76" fmla="*/ 1131 w 1276"/>
              <a:gd name="T77" fmla="*/ 526 h 1361"/>
              <a:gd name="T78" fmla="*/ 1266 w 1276"/>
              <a:gd name="T79" fmla="*/ 574 h 1361"/>
              <a:gd name="T80" fmla="*/ 1110 w 1276"/>
              <a:gd name="T81" fmla="*/ 461 h 1361"/>
              <a:gd name="T82" fmla="*/ 645 w 1276"/>
              <a:gd name="T83" fmla="*/ 683 h 1361"/>
              <a:gd name="T84" fmla="*/ 489 w 1276"/>
              <a:gd name="T85" fmla="*/ 796 h 1361"/>
              <a:gd name="T86" fmla="*/ 738 w 1276"/>
              <a:gd name="T87" fmla="*/ 1097 h 1361"/>
              <a:gd name="T88" fmla="*/ 760 w 1276"/>
              <a:gd name="T89" fmla="*/ 1106 h 1361"/>
              <a:gd name="T90" fmla="*/ 1266 w 1276"/>
              <a:gd name="T91" fmla="*/ 617 h 1361"/>
              <a:gd name="T92" fmla="*/ 1266 w 1276"/>
              <a:gd name="T93" fmla="*/ 57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76" h="1361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13">
            <a:extLst>
              <a:ext uri="{FF2B5EF4-FFF2-40B4-BE49-F238E27FC236}">
                <a16:creationId xmlns:a16="http://schemas.microsoft.com/office/drawing/2014/main" id="{318C8368-4070-7647-BD91-85CBB16806F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29833" y="742632"/>
            <a:ext cx="563562" cy="376238"/>
          </a:xfrm>
          <a:custGeom>
            <a:avLst/>
            <a:gdLst>
              <a:gd name="T0" fmla="*/ 717 w 1566"/>
              <a:gd name="T1" fmla="*/ 765 h 1044"/>
              <a:gd name="T2" fmla="*/ 772 w 1566"/>
              <a:gd name="T3" fmla="*/ 800 h 1044"/>
              <a:gd name="T4" fmla="*/ 1277 w 1566"/>
              <a:gd name="T5" fmla="*/ 856 h 1044"/>
              <a:gd name="T6" fmla="*/ 1091 w 1566"/>
              <a:gd name="T7" fmla="*/ 792 h 1044"/>
              <a:gd name="T8" fmla="*/ 1277 w 1566"/>
              <a:gd name="T9" fmla="*/ 856 h 1044"/>
              <a:gd name="T10" fmla="*/ 1212 w 1566"/>
              <a:gd name="T11" fmla="*/ 737 h 1044"/>
              <a:gd name="T12" fmla="*/ 1277 w 1566"/>
              <a:gd name="T13" fmla="*/ 670 h 1044"/>
              <a:gd name="T14" fmla="*/ 1157 w 1566"/>
              <a:gd name="T15" fmla="*/ 737 h 1044"/>
              <a:gd name="T16" fmla="*/ 1091 w 1566"/>
              <a:gd name="T17" fmla="*/ 670 h 1044"/>
              <a:gd name="T18" fmla="*/ 1157 w 1566"/>
              <a:gd name="T19" fmla="*/ 737 h 1044"/>
              <a:gd name="T20" fmla="*/ 1036 w 1566"/>
              <a:gd name="T21" fmla="*/ 615 h 1044"/>
              <a:gd name="T22" fmla="*/ 1332 w 1566"/>
              <a:gd name="T23" fmla="*/ 911 h 1044"/>
              <a:gd name="T24" fmla="*/ 490 w 1566"/>
              <a:gd name="T25" fmla="*/ 856 h 1044"/>
              <a:gd name="T26" fmla="*/ 304 w 1566"/>
              <a:gd name="T27" fmla="*/ 792 h 1044"/>
              <a:gd name="T28" fmla="*/ 490 w 1566"/>
              <a:gd name="T29" fmla="*/ 856 h 1044"/>
              <a:gd name="T30" fmla="*/ 424 w 1566"/>
              <a:gd name="T31" fmla="*/ 737 h 1044"/>
              <a:gd name="T32" fmla="*/ 490 w 1566"/>
              <a:gd name="T33" fmla="*/ 670 h 1044"/>
              <a:gd name="T34" fmla="*/ 369 w 1566"/>
              <a:gd name="T35" fmla="*/ 737 h 1044"/>
              <a:gd name="T36" fmla="*/ 304 w 1566"/>
              <a:gd name="T37" fmla="*/ 670 h 1044"/>
              <a:gd name="T38" fmla="*/ 369 w 1566"/>
              <a:gd name="T39" fmla="*/ 737 h 1044"/>
              <a:gd name="T40" fmla="*/ 249 w 1566"/>
              <a:gd name="T41" fmla="*/ 615 h 1044"/>
              <a:gd name="T42" fmla="*/ 545 w 1566"/>
              <a:gd name="T43" fmla="*/ 911 h 1044"/>
              <a:gd name="T44" fmla="*/ 1510 w 1566"/>
              <a:gd name="T45" fmla="*/ 439 h 1044"/>
              <a:gd name="T46" fmla="*/ 759 w 1566"/>
              <a:gd name="T47" fmla="*/ 221 h 1044"/>
              <a:gd name="T48" fmla="*/ 1510 w 1566"/>
              <a:gd name="T49" fmla="*/ 439 h 1044"/>
              <a:gd name="T50" fmla="*/ 1091 w 1566"/>
              <a:gd name="T51" fmla="*/ 153 h 1044"/>
              <a:gd name="T52" fmla="*/ 1184 w 1566"/>
              <a:gd name="T53" fmla="*/ 153 h 1044"/>
              <a:gd name="T54" fmla="*/ 1192 w 1566"/>
              <a:gd name="T55" fmla="*/ 164 h 1044"/>
              <a:gd name="T56" fmla="*/ 1157 w 1566"/>
              <a:gd name="T57" fmla="*/ 98 h 1044"/>
              <a:gd name="T58" fmla="*/ 1127 w 1566"/>
              <a:gd name="T59" fmla="*/ 55 h 1044"/>
              <a:gd name="T60" fmla="*/ 1157 w 1566"/>
              <a:gd name="T61" fmla="*/ 98 h 1044"/>
              <a:gd name="T62" fmla="*/ 501 w 1566"/>
              <a:gd name="T63" fmla="*/ 445 h 1044"/>
              <a:gd name="T64" fmla="*/ 517 w 1566"/>
              <a:gd name="T65" fmla="*/ 495 h 1044"/>
              <a:gd name="T66" fmla="*/ 779 w 1566"/>
              <a:gd name="T67" fmla="*/ 305 h 1044"/>
              <a:gd name="T68" fmla="*/ 1043 w 1566"/>
              <a:gd name="T69" fmla="*/ 495 h 1044"/>
              <a:gd name="T70" fmla="*/ 1451 w 1566"/>
              <a:gd name="T71" fmla="*/ 988 h 1044"/>
              <a:gd name="T72" fmla="*/ 906 w 1566"/>
              <a:gd name="T73" fmla="*/ 625 h 1044"/>
              <a:gd name="T74" fmla="*/ 740 w 1566"/>
              <a:gd name="T75" fmla="*/ 529 h 1044"/>
              <a:gd name="T76" fmla="*/ 644 w 1566"/>
              <a:gd name="T77" fmla="*/ 988 h 1044"/>
              <a:gd name="T78" fmla="*/ 154 w 1566"/>
              <a:gd name="T79" fmla="*/ 410 h 1044"/>
              <a:gd name="T80" fmla="*/ 660 w 1566"/>
              <a:gd name="T81" fmla="*/ 216 h 1044"/>
              <a:gd name="T82" fmla="*/ 733 w 1566"/>
              <a:gd name="T83" fmla="*/ 270 h 1044"/>
              <a:gd name="T84" fmla="*/ 740 w 1566"/>
              <a:gd name="T85" fmla="*/ 584 h 1044"/>
              <a:gd name="T86" fmla="*/ 851 w 1566"/>
              <a:gd name="T87" fmla="*/ 625 h 1044"/>
              <a:gd name="T88" fmla="*/ 699 w 1566"/>
              <a:gd name="T89" fmla="*/ 988 h 1044"/>
              <a:gd name="T90" fmla="*/ 1565 w 1566"/>
              <a:gd name="T91" fmla="*/ 194 h 1044"/>
              <a:gd name="T92" fmla="*/ 1247 w 1566"/>
              <a:gd name="T93" fmla="*/ 166 h 1044"/>
              <a:gd name="T94" fmla="*/ 1220 w 1566"/>
              <a:gd name="T95" fmla="*/ 98 h 1044"/>
              <a:gd name="T96" fmla="*/ 1212 w 1566"/>
              <a:gd name="T97" fmla="*/ 27 h 1044"/>
              <a:gd name="T98" fmla="*/ 1099 w 1566"/>
              <a:gd name="T99" fmla="*/ 0 h 1044"/>
              <a:gd name="T100" fmla="*/ 1071 w 1566"/>
              <a:gd name="T101" fmla="*/ 98 h 1044"/>
              <a:gd name="T102" fmla="*/ 1036 w 1566"/>
              <a:gd name="T103" fmla="*/ 125 h 1044"/>
              <a:gd name="T104" fmla="*/ 685 w 1566"/>
              <a:gd name="T105" fmla="*/ 166 h 1044"/>
              <a:gd name="T106" fmla="*/ 518 w 1566"/>
              <a:gd name="T107" fmla="*/ 66 h 1044"/>
              <a:gd name="T108" fmla="*/ 10 w 1566"/>
              <a:gd name="T109" fmla="*/ 484 h 1044"/>
              <a:gd name="T110" fmla="*/ 48 w 1566"/>
              <a:gd name="T111" fmla="*/ 489 h 1044"/>
              <a:gd name="T112" fmla="*/ 99 w 1566"/>
              <a:gd name="T113" fmla="*/ 1016 h 1044"/>
              <a:gd name="T114" fmla="*/ 672 w 1566"/>
              <a:gd name="T115" fmla="*/ 1043 h 1044"/>
              <a:gd name="T116" fmla="*/ 1479 w 1566"/>
              <a:gd name="T117" fmla="*/ 1043 h 1044"/>
              <a:gd name="T118" fmla="*/ 1506 w 1566"/>
              <a:gd name="T119" fmla="*/ 495 h 1044"/>
              <a:gd name="T120" fmla="*/ 1565 w 1566"/>
              <a:gd name="T121" fmla="*/ 467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566" h="1044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14">
            <a:extLst>
              <a:ext uri="{FF2B5EF4-FFF2-40B4-BE49-F238E27FC236}">
                <a16:creationId xmlns:a16="http://schemas.microsoft.com/office/drawing/2014/main" id="{E972E404-D6EA-7040-A7A3-66C600269C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4789" y="1601311"/>
            <a:ext cx="387350" cy="455612"/>
          </a:xfrm>
          <a:custGeom>
            <a:avLst/>
            <a:gdLst>
              <a:gd name="T0" fmla="*/ 940 w 1076"/>
              <a:gd name="T1" fmla="*/ 925 h 1264"/>
              <a:gd name="T2" fmla="*/ 763 w 1076"/>
              <a:gd name="T3" fmla="*/ 1206 h 1264"/>
              <a:gd name="T4" fmla="*/ 706 w 1076"/>
              <a:gd name="T5" fmla="*/ 1235 h 1264"/>
              <a:gd name="T6" fmla="*/ 969 w 1076"/>
              <a:gd name="T7" fmla="*/ 1263 h 1264"/>
              <a:gd name="T8" fmla="*/ 997 w 1076"/>
              <a:gd name="T9" fmla="*/ 896 h 1264"/>
              <a:gd name="T10" fmla="*/ 734 w 1076"/>
              <a:gd name="T11" fmla="*/ 867 h 1264"/>
              <a:gd name="T12" fmla="*/ 706 w 1076"/>
              <a:gd name="T13" fmla="*/ 1235 h 1264"/>
              <a:gd name="T14" fmla="*/ 601 w 1076"/>
              <a:gd name="T15" fmla="*/ 795 h 1264"/>
              <a:gd name="T16" fmla="*/ 424 w 1076"/>
              <a:gd name="T17" fmla="*/ 1206 h 1264"/>
              <a:gd name="T18" fmla="*/ 367 w 1076"/>
              <a:gd name="T19" fmla="*/ 1235 h 1264"/>
              <a:gd name="T20" fmla="*/ 630 w 1076"/>
              <a:gd name="T21" fmla="*/ 1263 h 1264"/>
              <a:gd name="T22" fmla="*/ 659 w 1076"/>
              <a:gd name="T23" fmla="*/ 766 h 1264"/>
              <a:gd name="T24" fmla="*/ 396 w 1076"/>
              <a:gd name="T25" fmla="*/ 737 h 1264"/>
              <a:gd name="T26" fmla="*/ 367 w 1076"/>
              <a:gd name="T27" fmla="*/ 1235 h 1264"/>
              <a:gd name="T28" fmla="*/ 263 w 1076"/>
              <a:gd name="T29" fmla="*/ 664 h 1264"/>
              <a:gd name="T30" fmla="*/ 86 w 1076"/>
              <a:gd name="T31" fmla="*/ 1206 h 1264"/>
              <a:gd name="T32" fmla="*/ 29 w 1076"/>
              <a:gd name="T33" fmla="*/ 1235 h 1264"/>
              <a:gd name="T34" fmla="*/ 292 w 1076"/>
              <a:gd name="T35" fmla="*/ 1263 h 1264"/>
              <a:gd name="T36" fmla="*/ 320 w 1076"/>
              <a:gd name="T37" fmla="*/ 636 h 1264"/>
              <a:gd name="T38" fmla="*/ 57 w 1076"/>
              <a:gd name="T39" fmla="*/ 607 h 1264"/>
              <a:gd name="T40" fmla="*/ 29 w 1076"/>
              <a:gd name="T41" fmla="*/ 1235 h 1264"/>
              <a:gd name="T42" fmla="*/ 855 w 1076"/>
              <a:gd name="T43" fmla="*/ 703 h 1264"/>
              <a:gd name="T44" fmla="*/ 885 w 1076"/>
              <a:gd name="T45" fmla="*/ 634 h 1264"/>
              <a:gd name="T46" fmla="*/ 558 w 1076"/>
              <a:gd name="T47" fmla="*/ 347 h 1264"/>
              <a:gd name="T48" fmla="*/ 72 w 1076"/>
              <a:gd name="T49" fmla="*/ 133 h 1264"/>
              <a:gd name="T50" fmla="*/ 402 w 1076"/>
              <a:gd name="T51" fmla="*/ 336 h 1264"/>
              <a:gd name="T52" fmla="*/ 578 w 1076"/>
              <a:gd name="T53" fmla="*/ 200 h 1264"/>
              <a:gd name="T54" fmla="*/ 989 w 1076"/>
              <a:gd name="T55" fmla="*/ 570 h 1264"/>
              <a:gd name="T56" fmla="*/ 1018 w 1076"/>
              <a:gd name="T57" fmla="*/ 703 h 1264"/>
              <a:gd name="T58" fmla="*/ 1058 w 1076"/>
              <a:gd name="T59" fmla="*/ 445 h 1264"/>
              <a:gd name="T60" fmla="*/ 969 w 1076"/>
              <a:gd name="T61" fmla="*/ 509 h 1264"/>
              <a:gd name="T62" fmla="*/ 558 w 1076"/>
              <a:gd name="T63" fmla="*/ 139 h 1264"/>
              <a:gd name="T64" fmla="*/ 156 w 1076"/>
              <a:gd name="T65" fmla="*/ 9 h 1264"/>
              <a:gd name="T66" fmla="*/ 115 w 1076"/>
              <a:gd name="T67" fmla="*/ 9 h 1264"/>
              <a:gd name="T68" fmla="*/ 11 w 1076"/>
              <a:gd name="T69" fmla="*/ 153 h 1264"/>
              <a:gd name="T70" fmla="*/ 442 w 1076"/>
              <a:gd name="T71" fmla="*/ 544 h 1264"/>
              <a:gd name="T72" fmla="*/ 824 w 1076"/>
              <a:gd name="T73" fmla="*/ 654 h 1264"/>
              <a:gd name="T74" fmla="*/ 760 w 1076"/>
              <a:gd name="T75" fmla="*/ 743 h 1264"/>
              <a:gd name="T76" fmla="*/ 1047 w 1076"/>
              <a:gd name="T77" fmla="*/ 761 h 1264"/>
              <a:gd name="T78" fmla="*/ 1075 w 1076"/>
              <a:gd name="T79" fmla="*/ 472 h 1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64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15">
            <a:extLst>
              <a:ext uri="{FF2B5EF4-FFF2-40B4-BE49-F238E27FC236}">
                <a16:creationId xmlns:a16="http://schemas.microsoft.com/office/drawing/2014/main" id="{DFE63919-936D-6D41-ACE4-42180056EC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68048" y="691039"/>
            <a:ext cx="488950" cy="479425"/>
          </a:xfrm>
          <a:custGeom>
            <a:avLst/>
            <a:gdLst>
              <a:gd name="T0" fmla="*/ 344 w 1360"/>
              <a:gd name="T1" fmla="*/ 862 h 1330"/>
              <a:gd name="T2" fmla="*/ 404 w 1360"/>
              <a:gd name="T3" fmla="*/ 715 h 1330"/>
              <a:gd name="T4" fmla="*/ 344 w 1360"/>
              <a:gd name="T5" fmla="*/ 624 h 1330"/>
              <a:gd name="T6" fmla="*/ 282 w 1360"/>
              <a:gd name="T7" fmla="*/ 916 h 1330"/>
              <a:gd name="T8" fmla="*/ 150 w 1360"/>
              <a:gd name="T9" fmla="*/ 871 h 1330"/>
              <a:gd name="T10" fmla="*/ 282 w 1360"/>
              <a:gd name="T11" fmla="*/ 1126 h 1330"/>
              <a:gd name="T12" fmla="*/ 313 w 1360"/>
              <a:gd name="T13" fmla="*/ 343 h 1330"/>
              <a:gd name="T14" fmla="*/ 344 w 1360"/>
              <a:gd name="T15" fmla="*/ 1126 h 1330"/>
              <a:gd name="T16" fmla="*/ 287 w 1360"/>
              <a:gd name="T17" fmla="*/ 268 h 1330"/>
              <a:gd name="T18" fmla="*/ 282 w 1360"/>
              <a:gd name="T19" fmla="*/ 1189 h 1330"/>
              <a:gd name="T20" fmla="*/ 344 w 1360"/>
              <a:gd name="T21" fmla="*/ 1329 h 1330"/>
              <a:gd name="T22" fmla="*/ 627 w 1360"/>
              <a:gd name="T23" fmla="*/ 878 h 1330"/>
              <a:gd name="T24" fmla="*/ 858 w 1360"/>
              <a:gd name="T25" fmla="*/ 384 h 1330"/>
              <a:gd name="T26" fmla="*/ 626 w 1360"/>
              <a:gd name="T27" fmla="*/ 78 h 1330"/>
              <a:gd name="T28" fmla="*/ 501 w 1360"/>
              <a:gd name="T29" fmla="*/ 412 h 1330"/>
              <a:gd name="T30" fmla="*/ 803 w 1360"/>
              <a:gd name="T31" fmla="*/ 412 h 1330"/>
              <a:gd name="T32" fmla="*/ 1118 w 1360"/>
              <a:gd name="T33" fmla="*/ 254 h 1330"/>
              <a:gd name="T34" fmla="*/ 1118 w 1360"/>
              <a:gd name="T35" fmla="*/ 62 h 1330"/>
              <a:gd name="T36" fmla="*/ 1118 w 1360"/>
              <a:gd name="T37" fmla="*/ 254 h 1330"/>
              <a:gd name="T38" fmla="*/ 960 w 1360"/>
              <a:gd name="T39" fmla="*/ 158 h 1330"/>
              <a:gd name="T40" fmla="*/ 1276 w 1360"/>
              <a:gd name="T41" fmla="*/ 158 h 1330"/>
              <a:gd name="T42" fmla="*/ 1118 w 1360"/>
              <a:gd name="T43" fmla="*/ 632 h 1330"/>
              <a:gd name="T44" fmla="*/ 594 w 1360"/>
              <a:gd name="T45" fmla="*/ 659 h 1330"/>
              <a:gd name="T46" fmla="*/ 850 w 1360"/>
              <a:gd name="T47" fmla="*/ 485 h 1330"/>
              <a:gd name="T48" fmla="*/ 1093 w 1360"/>
              <a:gd name="T49" fmla="*/ 693 h 1330"/>
              <a:gd name="T50" fmla="*/ 1093 w 1360"/>
              <a:gd name="T51" fmla="*/ 1101 h 1330"/>
              <a:gd name="T52" fmla="*/ 881 w 1360"/>
              <a:gd name="T53" fmla="*/ 1003 h 1330"/>
              <a:gd name="T54" fmla="*/ 940 w 1360"/>
              <a:gd name="T55" fmla="*/ 856 h 1330"/>
              <a:gd name="T56" fmla="*/ 881 w 1360"/>
              <a:gd name="T57" fmla="*/ 652 h 1330"/>
              <a:gd name="T58" fmla="*/ 819 w 1360"/>
              <a:gd name="T59" fmla="*/ 916 h 1330"/>
              <a:gd name="T60" fmla="*/ 715 w 1360"/>
              <a:gd name="T61" fmla="*/ 900 h 1330"/>
              <a:gd name="T62" fmla="*/ 819 w 1360"/>
              <a:gd name="T63" fmla="*/ 1101 h 1330"/>
              <a:gd name="T64" fmla="*/ 596 w 1360"/>
              <a:gd name="T65" fmla="*/ 1163 h 1330"/>
              <a:gd name="T66" fmla="*/ 819 w 1360"/>
              <a:gd name="T67" fmla="*/ 1329 h 1330"/>
              <a:gd name="T68" fmla="*/ 881 w 1360"/>
              <a:gd name="T69" fmla="*/ 1163 h 1330"/>
              <a:gd name="T70" fmla="*/ 1359 w 1360"/>
              <a:gd name="T71" fmla="*/ 897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0" h="133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16">
            <a:extLst>
              <a:ext uri="{FF2B5EF4-FFF2-40B4-BE49-F238E27FC236}">
                <a16:creationId xmlns:a16="http://schemas.microsoft.com/office/drawing/2014/main" id="{13DCF8E7-DC95-0B48-8A68-C7F376FDD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46336" y="1558449"/>
            <a:ext cx="346075" cy="541337"/>
          </a:xfrm>
          <a:custGeom>
            <a:avLst/>
            <a:gdLst>
              <a:gd name="T0" fmla="*/ 408 w 960"/>
              <a:gd name="T1" fmla="*/ 292 h 1502"/>
              <a:gd name="T2" fmla="*/ 551 w 960"/>
              <a:gd name="T3" fmla="*/ 292 h 1502"/>
              <a:gd name="T4" fmla="*/ 480 w 960"/>
              <a:gd name="T5" fmla="*/ 158 h 1502"/>
              <a:gd name="T6" fmla="*/ 480 w 960"/>
              <a:gd name="T7" fmla="*/ 425 h 1502"/>
              <a:gd name="T8" fmla="*/ 480 w 960"/>
              <a:gd name="T9" fmla="*/ 158 h 1502"/>
              <a:gd name="T10" fmla="*/ 408 w 960"/>
              <a:gd name="T11" fmla="*/ 577 h 1502"/>
              <a:gd name="T12" fmla="*/ 551 w 960"/>
              <a:gd name="T13" fmla="*/ 577 h 1502"/>
              <a:gd name="T14" fmla="*/ 480 w 960"/>
              <a:gd name="T15" fmla="*/ 443 h 1502"/>
              <a:gd name="T16" fmla="*/ 480 w 960"/>
              <a:gd name="T17" fmla="*/ 710 h 1502"/>
              <a:gd name="T18" fmla="*/ 480 w 960"/>
              <a:gd name="T19" fmla="*/ 443 h 1502"/>
              <a:gd name="T20" fmla="*/ 408 w 960"/>
              <a:gd name="T21" fmla="*/ 862 h 1502"/>
              <a:gd name="T22" fmla="*/ 551 w 960"/>
              <a:gd name="T23" fmla="*/ 862 h 1502"/>
              <a:gd name="T24" fmla="*/ 480 w 960"/>
              <a:gd name="T25" fmla="*/ 729 h 1502"/>
              <a:gd name="T26" fmla="*/ 480 w 960"/>
              <a:gd name="T27" fmla="*/ 996 h 1502"/>
              <a:gd name="T28" fmla="*/ 480 w 960"/>
              <a:gd name="T29" fmla="*/ 729 h 1502"/>
              <a:gd name="T30" fmla="*/ 741 w 960"/>
              <a:gd name="T31" fmla="*/ 222 h 1502"/>
              <a:gd name="T32" fmla="*/ 741 w 960"/>
              <a:gd name="T33" fmla="*/ 348 h 1502"/>
              <a:gd name="T34" fmla="*/ 648 w 960"/>
              <a:gd name="T35" fmla="*/ 1020 h 1502"/>
              <a:gd name="T36" fmla="*/ 280 w 960"/>
              <a:gd name="T37" fmla="*/ 989 h 1502"/>
              <a:gd name="T38" fmla="*/ 311 w 960"/>
              <a:gd name="T39" fmla="*/ 133 h 1502"/>
              <a:gd name="T40" fmla="*/ 642 w 960"/>
              <a:gd name="T41" fmla="*/ 133 h 1502"/>
              <a:gd name="T42" fmla="*/ 648 w 960"/>
              <a:gd name="T43" fmla="*/ 133 h 1502"/>
              <a:gd name="T44" fmla="*/ 680 w 960"/>
              <a:gd name="T45" fmla="*/ 989 h 1502"/>
              <a:gd name="T46" fmla="*/ 386 w 960"/>
              <a:gd name="T47" fmla="*/ 62 h 1502"/>
              <a:gd name="T48" fmla="*/ 592 w 960"/>
              <a:gd name="T49" fmla="*/ 72 h 1502"/>
              <a:gd name="T50" fmla="*/ 84 w 960"/>
              <a:gd name="T51" fmla="*/ 222 h 1502"/>
              <a:gd name="T52" fmla="*/ 218 w 960"/>
              <a:gd name="T53" fmla="*/ 348 h 1502"/>
              <a:gd name="T54" fmla="*/ 218 w 960"/>
              <a:gd name="T55" fmla="*/ 506 h 1502"/>
              <a:gd name="T56" fmla="*/ 84 w 960"/>
              <a:gd name="T57" fmla="*/ 506 h 1502"/>
              <a:gd name="T58" fmla="*/ 218 w 960"/>
              <a:gd name="T59" fmla="*/ 791 h 1502"/>
              <a:gd name="T60" fmla="*/ 84 w 960"/>
              <a:gd name="T61" fmla="*/ 791 h 1502"/>
              <a:gd name="T62" fmla="*/ 875 w 960"/>
              <a:gd name="T63" fmla="*/ 791 h 1502"/>
              <a:gd name="T64" fmla="*/ 741 w 960"/>
              <a:gd name="T65" fmla="*/ 791 h 1502"/>
              <a:gd name="T66" fmla="*/ 741 w 960"/>
              <a:gd name="T67" fmla="*/ 633 h 1502"/>
              <a:gd name="T68" fmla="*/ 875 w 960"/>
              <a:gd name="T69" fmla="*/ 506 h 1502"/>
              <a:gd name="T70" fmla="*/ 741 w 960"/>
              <a:gd name="T71" fmla="*/ 445 h 1502"/>
              <a:gd name="T72" fmla="*/ 939 w 960"/>
              <a:gd name="T73" fmla="*/ 246 h 1502"/>
              <a:gd name="T74" fmla="*/ 905 w 960"/>
              <a:gd name="T75" fmla="*/ 160 h 1502"/>
              <a:gd name="T76" fmla="*/ 662 w 960"/>
              <a:gd name="T77" fmla="*/ 73 h 1502"/>
              <a:gd name="T78" fmla="*/ 573 w 960"/>
              <a:gd name="T79" fmla="*/ 0 h 1502"/>
              <a:gd name="T80" fmla="*/ 307 w 960"/>
              <a:gd name="T81" fmla="*/ 51 h 1502"/>
              <a:gd name="T82" fmla="*/ 218 w 960"/>
              <a:gd name="T83" fmla="*/ 160 h 1502"/>
              <a:gd name="T84" fmla="*/ 8 w 960"/>
              <a:gd name="T85" fmla="*/ 191 h 1502"/>
              <a:gd name="T86" fmla="*/ 218 w 960"/>
              <a:gd name="T87" fmla="*/ 433 h 1502"/>
              <a:gd name="T88" fmla="*/ 54 w 960"/>
              <a:gd name="T89" fmla="*/ 445 h 1502"/>
              <a:gd name="T90" fmla="*/ 20 w 960"/>
              <a:gd name="T91" fmla="*/ 531 h 1502"/>
              <a:gd name="T92" fmla="*/ 218 w 960"/>
              <a:gd name="T93" fmla="*/ 730 h 1502"/>
              <a:gd name="T94" fmla="*/ 8 w 960"/>
              <a:gd name="T95" fmla="*/ 761 h 1502"/>
              <a:gd name="T96" fmla="*/ 219 w 960"/>
              <a:gd name="T97" fmla="*/ 1004 h 1502"/>
              <a:gd name="T98" fmla="*/ 376 w 960"/>
              <a:gd name="T99" fmla="*/ 1082 h 1502"/>
              <a:gd name="T100" fmla="*/ 437 w 960"/>
              <a:gd name="T101" fmla="*/ 1501 h 1502"/>
              <a:gd name="T102" fmla="*/ 522 w 960"/>
              <a:gd name="T103" fmla="*/ 1082 h 1502"/>
              <a:gd name="T104" fmla="*/ 584 w 960"/>
              <a:gd name="T105" fmla="*/ 1501 h 1502"/>
              <a:gd name="T106" fmla="*/ 648 w 960"/>
              <a:gd name="T107" fmla="*/ 1082 h 1502"/>
              <a:gd name="T108" fmla="*/ 939 w 960"/>
              <a:gd name="T109" fmla="*/ 816 h 1502"/>
              <a:gd name="T110" fmla="*/ 905 w 960"/>
              <a:gd name="T111" fmla="*/ 730 h 1502"/>
              <a:gd name="T112" fmla="*/ 741 w 960"/>
              <a:gd name="T113" fmla="*/ 718 h 1502"/>
              <a:gd name="T114" fmla="*/ 951 w 960"/>
              <a:gd name="T115" fmla="*/ 476 h 1502"/>
              <a:gd name="T116" fmla="*/ 741 w 960"/>
              <a:gd name="T117" fmla="*/ 445 h 15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60" h="1502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7">
            <a:extLst>
              <a:ext uri="{FF2B5EF4-FFF2-40B4-BE49-F238E27FC236}">
                <a16:creationId xmlns:a16="http://schemas.microsoft.com/office/drawing/2014/main" id="{6896B4DA-10EC-9E41-B3ED-091BD61157C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6952" y="691039"/>
            <a:ext cx="490537" cy="479425"/>
          </a:xfrm>
          <a:custGeom>
            <a:avLst/>
            <a:gdLst>
              <a:gd name="T0" fmla="*/ 551 w 1363"/>
              <a:gd name="T1" fmla="*/ 708 h 1330"/>
              <a:gd name="T2" fmla="*/ 485 w 1363"/>
              <a:gd name="T3" fmla="*/ 642 h 1330"/>
              <a:gd name="T4" fmla="*/ 551 w 1363"/>
              <a:gd name="T5" fmla="*/ 991 h 1330"/>
              <a:gd name="T6" fmla="*/ 485 w 1363"/>
              <a:gd name="T7" fmla="*/ 924 h 1330"/>
              <a:gd name="T8" fmla="*/ 564 w 1363"/>
              <a:gd name="T9" fmla="*/ 1066 h 1330"/>
              <a:gd name="T10" fmla="*/ 498 w 1363"/>
              <a:gd name="T11" fmla="*/ 1132 h 1330"/>
              <a:gd name="T12" fmla="*/ 498 w 1363"/>
              <a:gd name="T13" fmla="*/ 850 h 1330"/>
              <a:gd name="T14" fmla="*/ 564 w 1363"/>
              <a:gd name="T15" fmla="*/ 916 h 1330"/>
              <a:gd name="T16" fmla="*/ 423 w 1363"/>
              <a:gd name="T17" fmla="*/ 511 h 1330"/>
              <a:gd name="T18" fmla="*/ 485 w 1363"/>
              <a:gd name="T19" fmla="*/ 1329 h 1330"/>
              <a:gd name="T20" fmla="*/ 564 w 1363"/>
              <a:gd name="T21" fmla="*/ 1286 h 1330"/>
              <a:gd name="T22" fmla="*/ 626 w 1363"/>
              <a:gd name="T23" fmla="*/ 1329 h 1330"/>
              <a:gd name="T24" fmla="*/ 564 w 1363"/>
              <a:gd name="T25" fmla="*/ 511 h 1330"/>
              <a:gd name="T26" fmla="*/ 485 w 1363"/>
              <a:gd name="T27" fmla="*/ 554 h 1330"/>
              <a:gd name="T28" fmla="*/ 1254 w 1363"/>
              <a:gd name="T29" fmla="*/ 423 h 1330"/>
              <a:gd name="T30" fmla="*/ 1116 w 1363"/>
              <a:gd name="T31" fmla="*/ 344 h 1330"/>
              <a:gd name="T32" fmla="*/ 1254 w 1363"/>
              <a:gd name="T33" fmla="*/ 423 h 1330"/>
              <a:gd name="T34" fmla="*/ 285 w 1363"/>
              <a:gd name="T35" fmla="*/ 282 h 1330"/>
              <a:gd name="T36" fmla="*/ 423 w 1363"/>
              <a:gd name="T37" fmla="*/ 91 h 1330"/>
              <a:gd name="T38" fmla="*/ 485 w 1363"/>
              <a:gd name="T39" fmla="*/ 257 h 1330"/>
              <a:gd name="T40" fmla="*/ 564 w 1363"/>
              <a:gd name="T41" fmla="*/ 237 h 1330"/>
              <a:gd name="T42" fmla="*/ 626 w 1363"/>
              <a:gd name="T43" fmla="*/ 257 h 1330"/>
              <a:gd name="T44" fmla="*/ 622 w 1363"/>
              <a:gd name="T45" fmla="*/ 213 h 1330"/>
              <a:gd name="T46" fmla="*/ 915 w 1363"/>
              <a:gd name="T47" fmla="*/ 282 h 1330"/>
              <a:gd name="T48" fmla="*/ 254 w 1363"/>
              <a:gd name="T49" fmla="*/ 344 h 1330"/>
              <a:gd name="T50" fmla="*/ 62 w 1363"/>
              <a:gd name="T51" fmla="*/ 536 h 1330"/>
              <a:gd name="T52" fmla="*/ 316 w 1363"/>
              <a:gd name="T53" fmla="*/ 423 h 1330"/>
              <a:gd name="T54" fmla="*/ 464 w 1363"/>
              <a:gd name="T55" fmla="*/ 344 h 1330"/>
              <a:gd name="T56" fmla="*/ 316 w 1363"/>
              <a:gd name="T57" fmla="*/ 423 h 1330"/>
              <a:gd name="T58" fmla="*/ 1028 w 1363"/>
              <a:gd name="T59" fmla="*/ 344 h 1330"/>
              <a:gd name="T60" fmla="*/ 896 w 1363"/>
              <a:gd name="T61" fmla="*/ 344 h 1330"/>
              <a:gd name="T62" fmla="*/ 755 w 1363"/>
              <a:gd name="T63" fmla="*/ 423 h 1330"/>
              <a:gd name="T64" fmla="*/ 887 w 1363"/>
              <a:gd name="T65" fmla="*/ 423 h 1330"/>
              <a:gd name="T66" fmla="*/ 472 w 1363"/>
              <a:gd name="T67" fmla="*/ 423 h 1330"/>
              <a:gd name="T68" fmla="*/ 605 w 1363"/>
              <a:gd name="T69" fmla="*/ 423 h 1330"/>
              <a:gd name="T70" fmla="*/ 746 w 1363"/>
              <a:gd name="T71" fmla="*/ 344 h 1330"/>
              <a:gd name="T72" fmla="*/ 614 w 1363"/>
              <a:gd name="T73" fmla="*/ 344 h 1330"/>
              <a:gd name="T74" fmla="*/ 1154 w 1363"/>
              <a:gd name="T75" fmla="*/ 847 h 1330"/>
              <a:gd name="T76" fmla="*/ 1047 w 1363"/>
              <a:gd name="T77" fmla="*/ 704 h 1330"/>
              <a:gd name="T78" fmla="*/ 1188 w 1363"/>
              <a:gd name="T79" fmla="*/ 282 h 1330"/>
              <a:gd name="T80" fmla="*/ 496 w 1363"/>
              <a:gd name="T81" fmla="*/ 3 h 1330"/>
              <a:gd name="T82" fmla="*/ 482 w 1363"/>
              <a:gd name="T83" fmla="*/ 0 h 1330"/>
              <a:gd name="T84" fmla="*/ 436 w 1363"/>
              <a:gd name="T85" fmla="*/ 6 h 1330"/>
              <a:gd name="T86" fmla="*/ 49 w 1363"/>
              <a:gd name="T87" fmla="*/ 282 h 1330"/>
              <a:gd name="T88" fmla="*/ 0 w 1363"/>
              <a:gd name="T89" fmla="*/ 313 h 1330"/>
              <a:gd name="T90" fmla="*/ 31 w 1363"/>
              <a:gd name="T91" fmla="*/ 598 h 1330"/>
              <a:gd name="T92" fmla="*/ 316 w 1363"/>
              <a:gd name="T93" fmla="*/ 567 h 1330"/>
              <a:gd name="T94" fmla="*/ 680 w 1363"/>
              <a:gd name="T95" fmla="*/ 485 h 1330"/>
              <a:gd name="T96" fmla="*/ 1016 w 1363"/>
              <a:gd name="T97" fmla="*/ 642 h 1330"/>
              <a:gd name="T98" fmla="*/ 764 w 1363"/>
              <a:gd name="T99" fmla="*/ 847 h 1330"/>
              <a:gd name="T100" fmla="*/ 1329 w 1363"/>
              <a:gd name="T101" fmla="*/ 909 h 1330"/>
              <a:gd name="T102" fmla="*/ 1231 w 1363"/>
              <a:gd name="T103" fmla="*/ 847 h 1330"/>
              <a:gd name="T104" fmla="*/ 1078 w 1363"/>
              <a:gd name="T105" fmla="*/ 485 h 1330"/>
              <a:gd name="T106" fmla="*/ 1358 w 1363"/>
              <a:gd name="T107" fmla="*/ 466 h 1330"/>
              <a:gd name="T108" fmla="*/ 1210 w 1363"/>
              <a:gd name="T109" fmla="*/ 291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3" h="1330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18">
            <a:extLst>
              <a:ext uri="{FF2B5EF4-FFF2-40B4-BE49-F238E27FC236}">
                <a16:creationId xmlns:a16="http://schemas.microsoft.com/office/drawing/2014/main" id="{861791EC-01C3-BB44-8941-2516F415B0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59692" y="695007"/>
            <a:ext cx="503238" cy="471488"/>
          </a:xfrm>
          <a:custGeom>
            <a:avLst/>
            <a:gdLst>
              <a:gd name="T0" fmla="*/ 64 w 1398"/>
              <a:gd name="T1" fmla="*/ 1251 h 1308"/>
              <a:gd name="T2" fmla="*/ 154 w 1398"/>
              <a:gd name="T3" fmla="*/ 510 h 1308"/>
              <a:gd name="T4" fmla="*/ 302 w 1398"/>
              <a:gd name="T5" fmla="*/ 562 h 1308"/>
              <a:gd name="T6" fmla="*/ 171 w 1398"/>
              <a:gd name="T7" fmla="*/ 526 h 1308"/>
              <a:gd name="T8" fmla="*/ 154 w 1398"/>
              <a:gd name="T9" fmla="*/ 554 h 1308"/>
              <a:gd name="T10" fmla="*/ 191 w 1398"/>
              <a:gd name="T11" fmla="*/ 953 h 1308"/>
              <a:gd name="T12" fmla="*/ 244 w 1398"/>
              <a:gd name="T13" fmla="*/ 581 h 1308"/>
              <a:gd name="T14" fmla="*/ 244 w 1398"/>
              <a:gd name="T15" fmla="*/ 983 h 1308"/>
              <a:gd name="T16" fmla="*/ 154 w 1398"/>
              <a:gd name="T17" fmla="*/ 1011 h 1308"/>
              <a:gd name="T18" fmla="*/ 172 w 1398"/>
              <a:gd name="T19" fmla="*/ 1038 h 1308"/>
              <a:gd name="T20" fmla="*/ 302 w 1398"/>
              <a:gd name="T21" fmla="*/ 1002 h 1308"/>
              <a:gd name="T22" fmla="*/ 154 w 1398"/>
              <a:gd name="T23" fmla="*/ 1054 h 1308"/>
              <a:gd name="T24" fmla="*/ 565 w 1398"/>
              <a:gd name="T25" fmla="*/ 554 h 1308"/>
              <a:gd name="T26" fmla="*/ 565 w 1398"/>
              <a:gd name="T27" fmla="*/ 1011 h 1308"/>
              <a:gd name="T28" fmla="*/ 366 w 1398"/>
              <a:gd name="T29" fmla="*/ 1011 h 1308"/>
              <a:gd name="T30" fmla="*/ 366 w 1398"/>
              <a:gd name="T31" fmla="*/ 554 h 1308"/>
              <a:gd name="T32" fmla="*/ 620 w 1398"/>
              <a:gd name="T33" fmla="*/ 1054 h 1308"/>
              <a:gd name="T34" fmla="*/ 638 w 1398"/>
              <a:gd name="T35" fmla="*/ 1011 h 1308"/>
              <a:gd name="T36" fmla="*/ 759 w 1398"/>
              <a:gd name="T37" fmla="*/ 1011 h 1308"/>
              <a:gd name="T38" fmla="*/ 777 w 1398"/>
              <a:gd name="T39" fmla="*/ 1054 h 1308"/>
              <a:gd name="T40" fmla="*/ 740 w 1398"/>
              <a:gd name="T41" fmla="*/ 953 h 1308"/>
              <a:gd name="T42" fmla="*/ 657 w 1398"/>
              <a:gd name="T43" fmla="*/ 953 h 1308"/>
              <a:gd name="T44" fmla="*/ 710 w 1398"/>
              <a:gd name="T45" fmla="*/ 582 h 1308"/>
              <a:gd name="T46" fmla="*/ 629 w 1398"/>
              <a:gd name="T47" fmla="*/ 562 h 1308"/>
              <a:gd name="T48" fmla="*/ 777 w 1398"/>
              <a:gd name="T49" fmla="*/ 510 h 1308"/>
              <a:gd name="T50" fmla="*/ 759 w 1398"/>
              <a:gd name="T51" fmla="*/ 554 h 1308"/>
              <a:gd name="T52" fmla="*/ 832 w 1398"/>
              <a:gd name="T53" fmla="*/ 510 h 1308"/>
              <a:gd name="T54" fmla="*/ 1067 w 1398"/>
              <a:gd name="T55" fmla="*/ 611 h 1308"/>
              <a:gd name="T56" fmla="*/ 1031 w 1398"/>
              <a:gd name="T57" fmla="*/ 1054 h 1308"/>
              <a:gd name="T58" fmla="*/ 796 w 1398"/>
              <a:gd name="T59" fmla="*/ 953 h 1308"/>
              <a:gd name="T60" fmla="*/ 832 w 1398"/>
              <a:gd name="T61" fmla="*/ 510 h 1308"/>
              <a:gd name="T62" fmla="*/ 154 w 1398"/>
              <a:gd name="T63" fmla="*/ 1160 h 1308"/>
              <a:gd name="T64" fmla="*/ 565 w 1398"/>
              <a:gd name="T65" fmla="*/ 1110 h 1308"/>
              <a:gd name="T66" fmla="*/ 1243 w 1398"/>
              <a:gd name="T67" fmla="*/ 1110 h 1308"/>
              <a:gd name="T68" fmla="*/ 1086 w 1398"/>
              <a:gd name="T69" fmla="*/ 1011 h 1308"/>
              <a:gd name="T70" fmla="*/ 1104 w 1398"/>
              <a:gd name="T71" fmla="*/ 1038 h 1308"/>
              <a:gd name="T72" fmla="*/ 1234 w 1398"/>
              <a:gd name="T73" fmla="*/ 1002 h 1308"/>
              <a:gd name="T74" fmla="*/ 1176 w 1398"/>
              <a:gd name="T75" fmla="*/ 582 h 1308"/>
              <a:gd name="T76" fmla="*/ 1176 w 1398"/>
              <a:gd name="T77" fmla="*/ 983 h 1308"/>
              <a:gd name="T78" fmla="*/ 1123 w 1398"/>
              <a:gd name="T79" fmla="*/ 611 h 1308"/>
              <a:gd name="T80" fmla="*/ 1104 w 1398"/>
              <a:gd name="T81" fmla="*/ 526 h 1308"/>
              <a:gd name="T82" fmla="*/ 1086 w 1398"/>
              <a:gd name="T83" fmla="*/ 554 h 1308"/>
              <a:gd name="T84" fmla="*/ 1243 w 1398"/>
              <a:gd name="T85" fmla="*/ 554 h 1308"/>
              <a:gd name="T86" fmla="*/ 1225 w 1398"/>
              <a:gd name="T87" fmla="*/ 526 h 1308"/>
              <a:gd name="T88" fmla="*/ 1243 w 1398"/>
              <a:gd name="T89" fmla="*/ 455 h 1308"/>
              <a:gd name="T90" fmla="*/ 565 w 1398"/>
              <a:gd name="T91" fmla="*/ 455 h 1308"/>
              <a:gd name="T92" fmla="*/ 154 w 1398"/>
              <a:gd name="T93" fmla="*/ 427 h 1308"/>
              <a:gd name="T94" fmla="*/ 138 w 1398"/>
              <a:gd name="T95" fmla="*/ 371 h 1308"/>
              <a:gd name="T96" fmla="*/ 804 w 1398"/>
              <a:gd name="T97" fmla="*/ 371 h 1308"/>
              <a:gd name="T98" fmla="*/ 1262 w 1398"/>
              <a:gd name="T99" fmla="*/ 611 h 1308"/>
              <a:gd name="T100" fmla="*/ 1298 w 1398"/>
              <a:gd name="T101" fmla="*/ 455 h 1308"/>
              <a:gd name="T102" fmla="*/ 1393 w 1398"/>
              <a:gd name="T103" fmla="*/ 406 h 1308"/>
              <a:gd name="T104" fmla="*/ 685 w 1398"/>
              <a:gd name="T105" fmla="*/ 4 h 1308"/>
              <a:gd name="T106" fmla="*/ 30 w 1398"/>
              <a:gd name="T107" fmla="*/ 427 h 1308"/>
              <a:gd name="T108" fmla="*/ 99 w 1398"/>
              <a:gd name="T109" fmla="*/ 510 h 1308"/>
              <a:gd name="T110" fmla="*/ 135 w 1398"/>
              <a:gd name="T111" fmla="*/ 953 h 1308"/>
              <a:gd name="T112" fmla="*/ 99 w 1398"/>
              <a:gd name="T113" fmla="*/ 1110 h 1308"/>
              <a:gd name="T114" fmla="*/ 3 w 1398"/>
              <a:gd name="T115" fmla="*/ 1307 h 1308"/>
              <a:gd name="T116" fmla="*/ 1298 w 1398"/>
              <a:gd name="T117" fmla="*/ 1162 h 1308"/>
              <a:gd name="T118" fmla="*/ 1298 w 1398"/>
              <a:gd name="T119" fmla="*/ 1011 h 1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98" h="130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7" name="Freeform 19">
            <a:extLst>
              <a:ext uri="{FF2B5EF4-FFF2-40B4-BE49-F238E27FC236}">
                <a16:creationId xmlns:a16="http://schemas.microsoft.com/office/drawing/2014/main" id="{DA2D1C1E-35D3-E14B-B2C5-FB0E21CC6FC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8236" y="728345"/>
            <a:ext cx="487362" cy="404812"/>
          </a:xfrm>
          <a:custGeom>
            <a:avLst/>
            <a:gdLst>
              <a:gd name="T0" fmla="*/ 77 w 1353"/>
              <a:gd name="T1" fmla="*/ 1080 h 1126"/>
              <a:gd name="T2" fmla="*/ 176 w 1353"/>
              <a:gd name="T3" fmla="*/ 1122 h 1126"/>
              <a:gd name="T4" fmla="*/ 384 w 1353"/>
              <a:gd name="T5" fmla="*/ 778 h 1126"/>
              <a:gd name="T6" fmla="*/ 453 w 1353"/>
              <a:gd name="T7" fmla="*/ 1041 h 1126"/>
              <a:gd name="T8" fmla="*/ 611 w 1353"/>
              <a:gd name="T9" fmla="*/ 1098 h 1126"/>
              <a:gd name="T10" fmla="*/ 638 w 1353"/>
              <a:gd name="T11" fmla="*/ 846 h 1126"/>
              <a:gd name="T12" fmla="*/ 533 w 1353"/>
              <a:gd name="T13" fmla="*/ 656 h 1126"/>
              <a:gd name="T14" fmla="*/ 552 w 1353"/>
              <a:gd name="T15" fmla="*/ 807 h 1126"/>
              <a:gd name="T16" fmla="*/ 557 w 1353"/>
              <a:gd name="T17" fmla="*/ 813 h 1126"/>
              <a:gd name="T18" fmla="*/ 576 w 1353"/>
              <a:gd name="T19" fmla="*/ 1041 h 1126"/>
              <a:gd name="T20" fmla="*/ 541 w 1353"/>
              <a:gd name="T21" fmla="*/ 1059 h 1126"/>
              <a:gd name="T22" fmla="*/ 515 w 1353"/>
              <a:gd name="T23" fmla="*/ 1035 h 1126"/>
              <a:gd name="T24" fmla="*/ 488 w 1353"/>
              <a:gd name="T25" fmla="*/ 839 h 1126"/>
              <a:gd name="T26" fmla="*/ 380 w 1353"/>
              <a:gd name="T27" fmla="*/ 677 h 1126"/>
              <a:gd name="T28" fmla="*/ 194 w 1353"/>
              <a:gd name="T29" fmla="*/ 1045 h 1126"/>
              <a:gd name="T30" fmla="*/ 176 w 1353"/>
              <a:gd name="T31" fmla="*/ 1060 h 1126"/>
              <a:gd name="T32" fmla="*/ 132 w 1353"/>
              <a:gd name="T33" fmla="*/ 1051 h 1126"/>
              <a:gd name="T34" fmla="*/ 185 w 1353"/>
              <a:gd name="T35" fmla="*/ 860 h 1126"/>
              <a:gd name="T36" fmla="*/ 319 w 1353"/>
              <a:gd name="T37" fmla="*/ 589 h 1126"/>
              <a:gd name="T38" fmla="*/ 211 w 1353"/>
              <a:gd name="T39" fmla="*/ 612 h 1126"/>
              <a:gd name="T40" fmla="*/ 71 w 1353"/>
              <a:gd name="T41" fmla="*/ 1022 h 1126"/>
              <a:gd name="T42" fmla="*/ 695 w 1353"/>
              <a:gd name="T43" fmla="*/ 144 h 1126"/>
              <a:gd name="T44" fmla="*/ 858 w 1353"/>
              <a:gd name="T45" fmla="*/ 144 h 1126"/>
              <a:gd name="T46" fmla="*/ 777 w 1353"/>
              <a:gd name="T47" fmla="*/ 0 h 1126"/>
              <a:gd name="T48" fmla="*/ 777 w 1353"/>
              <a:gd name="T49" fmla="*/ 288 h 1126"/>
              <a:gd name="T50" fmla="*/ 777 w 1353"/>
              <a:gd name="T51" fmla="*/ 0 h 1126"/>
              <a:gd name="T52" fmla="*/ 638 w 1353"/>
              <a:gd name="T53" fmla="*/ 632 h 1126"/>
              <a:gd name="T54" fmla="*/ 622 w 1353"/>
              <a:gd name="T55" fmla="*/ 455 h 1126"/>
              <a:gd name="T56" fmla="*/ 516 w 1353"/>
              <a:gd name="T57" fmla="*/ 508 h 1126"/>
              <a:gd name="T58" fmla="*/ 576 w 1353"/>
              <a:gd name="T59" fmla="*/ 542 h 1126"/>
              <a:gd name="T60" fmla="*/ 291 w 1353"/>
              <a:gd name="T61" fmla="*/ 448 h 1126"/>
              <a:gd name="T62" fmla="*/ 352 w 1353"/>
              <a:gd name="T63" fmla="*/ 400 h 1126"/>
              <a:gd name="T64" fmla="*/ 379 w 1353"/>
              <a:gd name="T65" fmla="*/ 471 h 1126"/>
              <a:gd name="T66" fmla="*/ 437 w 1353"/>
              <a:gd name="T67" fmla="*/ 355 h 1126"/>
              <a:gd name="T68" fmla="*/ 297 w 1353"/>
              <a:gd name="T69" fmla="*/ 338 h 1126"/>
              <a:gd name="T70" fmla="*/ 236 w 1353"/>
              <a:gd name="T71" fmla="*/ 419 h 1126"/>
              <a:gd name="T72" fmla="*/ 248 w 1353"/>
              <a:gd name="T73" fmla="*/ 275 h 1126"/>
              <a:gd name="T74" fmla="*/ 466 w 1353"/>
              <a:gd name="T75" fmla="*/ 259 h 1126"/>
              <a:gd name="T76" fmla="*/ 675 w 1353"/>
              <a:gd name="T77" fmla="*/ 367 h 1126"/>
              <a:gd name="T78" fmla="*/ 717 w 1353"/>
              <a:gd name="T79" fmla="*/ 674 h 1126"/>
              <a:gd name="T80" fmla="*/ 1016 w 1353"/>
              <a:gd name="T81" fmla="*/ 644 h 1126"/>
              <a:gd name="T82" fmla="*/ 884 w 1353"/>
              <a:gd name="T83" fmla="*/ 763 h 1126"/>
              <a:gd name="T84" fmla="*/ 779 w 1353"/>
              <a:gd name="T85" fmla="*/ 511 h 1126"/>
              <a:gd name="T86" fmla="*/ 594 w 1353"/>
              <a:gd name="T87" fmla="*/ 231 h 1126"/>
              <a:gd name="T88" fmla="*/ 283 w 1353"/>
              <a:gd name="T89" fmla="*/ 197 h 1126"/>
              <a:gd name="T90" fmla="*/ 118 w 1353"/>
              <a:gd name="T91" fmla="*/ 356 h 1126"/>
              <a:gd name="T92" fmla="*/ 0 w 1353"/>
              <a:gd name="T93" fmla="*/ 364 h 1126"/>
              <a:gd name="T94" fmla="*/ 1006 w 1353"/>
              <a:gd name="T95" fmla="*/ 828 h 1126"/>
              <a:gd name="T96" fmla="*/ 999 w 1353"/>
              <a:gd name="T97" fmla="*/ 714 h 1126"/>
              <a:gd name="T98" fmla="*/ 1034 w 1353"/>
              <a:gd name="T99" fmla="*/ 715 h 1126"/>
              <a:gd name="T100" fmla="*/ 1283 w 1353"/>
              <a:gd name="T101" fmla="*/ 1033 h 1126"/>
              <a:gd name="T102" fmla="*/ 777 w 1353"/>
              <a:gd name="T103" fmla="*/ 1044 h 1126"/>
              <a:gd name="T104" fmla="*/ 759 w 1353"/>
              <a:gd name="T105" fmla="*/ 1018 h 1126"/>
              <a:gd name="T106" fmla="*/ 815 w 1353"/>
              <a:gd name="T107" fmla="*/ 854 h 1126"/>
              <a:gd name="T108" fmla="*/ 702 w 1353"/>
              <a:gd name="T109" fmla="*/ 1061 h 1126"/>
              <a:gd name="T110" fmla="*/ 1265 w 1353"/>
              <a:gd name="T111" fmla="*/ 1106 h 1126"/>
              <a:gd name="T112" fmla="*/ 1330 w 1353"/>
              <a:gd name="T113" fmla="*/ 979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53" h="1126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8" name="Freeform 20">
            <a:extLst>
              <a:ext uri="{FF2B5EF4-FFF2-40B4-BE49-F238E27FC236}">
                <a16:creationId xmlns:a16="http://schemas.microsoft.com/office/drawing/2014/main" id="{7A8E05B0-02EA-894C-82C4-D22ACBA28E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3008" y="1594167"/>
            <a:ext cx="492125" cy="469900"/>
          </a:xfrm>
          <a:custGeom>
            <a:avLst/>
            <a:gdLst>
              <a:gd name="T0" fmla="*/ 463 w 1366"/>
              <a:gd name="T1" fmla="*/ 728 h 1305"/>
              <a:gd name="T2" fmla="*/ 421 w 1366"/>
              <a:gd name="T3" fmla="*/ 911 h 1305"/>
              <a:gd name="T4" fmla="*/ 604 w 1366"/>
              <a:gd name="T5" fmla="*/ 870 h 1305"/>
              <a:gd name="T6" fmla="*/ 372 w 1366"/>
              <a:gd name="T7" fmla="*/ 1229 h 1305"/>
              <a:gd name="T8" fmla="*/ 145 w 1366"/>
              <a:gd name="T9" fmla="*/ 778 h 1305"/>
              <a:gd name="T10" fmla="*/ 104 w 1366"/>
              <a:gd name="T11" fmla="*/ 681 h 1305"/>
              <a:gd name="T12" fmla="*/ 198 w 1366"/>
              <a:gd name="T13" fmla="*/ 725 h 1305"/>
              <a:gd name="T14" fmla="*/ 372 w 1366"/>
              <a:gd name="T15" fmla="*/ 637 h 1305"/>
              <a:gd name="T16" fmla="*/ 237 w 1366"/>
              <a:gd name="T17" fmla="*/ 668 h 1305"/>
              <a:gd name="T18" fmla="*/ 18 w 1366"/>
              <a:gd name="T19" fmla="*/ 752 h 1305"/>
              <a:gd name="T20" fmla="*/ 94 w 1366"/>
              <a:gd name="T21" fmla="*/ 829 h 1305"/>
              <a:gd name="T22" fmla="*/ 350 w 1366"/>
              <a:gd name="T23" fmla="*/ 1295 h 1305"/>
              <a:gd name="T24" fmla="*/ 733 w 1366"/>
              <a:gd name="T25" fmla="*/ 954 h 1305"/>
              <a:gd name="T26" fmla="*/ 602 w 1366"/>
              <a:gd name="T27" fmla="*/ 804 h 1305"/>
              <a:gd name="T28" fmla="*/ 517 w 1366"/>
              <a:gd name="T29" fmla="*/ 893 h 1305"/>
              <a:gd name="T30" fmla="*/ 472 w 1366"/>
              <a:gd name="T31" fmla="*/ 791 h 1305"/>
              <a:gd name="T32" fmla="*/ 394 w 1366"/>
              <a:gd name="T33" fmla="*/ 571 h 1305"/>
              <a:gd name="T34" fmla="*/ 950 w 1366"/>
              <a:gd name="T35" fmla="*/ 373 h 1305"/>
              <a:gd name="T36" fmla="*/ 918 w 1366"/>
              <a:gd name="T37" fmla="*/ 548 h 1305"/>
              <a:gd name="T38" fmla="*/ 872 w 1366"/>
              <a:gd name="T39" fmla="*/ 650 h 1305"/>
              <a:gd name="T40" fmla="*/ 787 w 1366"/>
              <a:gd name="T41" fmla="*/ 561 h 1305"/>
              <a:gd name="T42" fmla="*/ 571 w 1366"/>
              <a:gd name="T43" fmla="*/ 586 h 1305"/>
              <a:gd name="T44" fmla="*/ 647 w 1366"/>
              <a:gd name="T45" fmla="*/ 508 h 1305"/>
              <a:gd name="T46" fmla="*/ 426 w 1366"/>
              <a:gd name="T47" fmla="*/ 425 h 1305"/>
              <a:gd name="T48" fmla="*/ 360 w 1366"/>
              <a:gd name="T49" fmla="*/ 374 h 1305"/>
              <a:gd name="T50" fmla="*/ 1016 w 1366"/>
              <a:gd name="T51" fmla="*/ 395 h 1305"/>
              <a:gd name="T52" fmla="*/ 633 w 1366"/>
              <a:gd name="T53" fmla="*/ 11 h 1305"/>
              <a:gd name="T54" fmla="*/ 371 w 1366"/>
              <a:gd name="T55" fmla="*/ 473 h 1305"/>
              <a:gd name="T56" fmla="*/ 485 w 1366"/>
              <a:gd name="T57" fmla="*/ 445 h 1305"/>
              <a:gd name="T58" fmla="*/ 587 w 1366"/>
              <a:gd name="T59" fmla="*/ 491 h 1305"/>
              <a:gd name="T60" fmla="*/ 527 w 1366"/>
              <a:gd name="T61" fmla="*/ 630 h 1305"/>
              <a:gd name="T62" fmla="*/ 677 w 1366"/>
              <a:gd name="T63" fmla="*/ 736 h 1305"/>
              <a:gd name="T64" fmla="*/ 790 w 1366"/>
              <a:gd name="T65" fmla="*/ 638 h 1305"/>
              <a:gd name="T66" fmla="*/ 968 w 1366"/>
              <a:gd name="T67" fmla="*/ 669 h 1305"/>
              <a:gd name="T68" fmla="*/ 927 w 1366"/>
              <a:gd name="T69" fmla="*/ 485 h 1305"/>
              <a:gd name="T70" fmla="*/ 1259 w 1366"/>
              <a:gd name="T71" fmla="*/ 646 h 1305"/>
              <a:gd name="T72" fmla="*/ 1330 w 1366"/>
              <a:gd name="T73" fmla="*/ 577 h 1305"/>
              <a:gd name="T74" fmla="*/ 1121 w 1366"/>
              <a:gd name="T75" fmla="*/ 498 h 1305"/>
              <a:gd name="T76" fmla="*/ 1076 w 1366"/>
              <a:gd name="T77" fmla="*/ 463 h 1305"/>
              <a:gd name="T78" fmla="*/ 1070 w 1366"/>
              <a:gd name="T79" fmla="*/ 545 h 1305"/>
              <a:gd name="T80" fmla="*/ 1180 w 1366"/>
              <a:gd name="T81" fmla="*/ 518 h 1305"/>
              <a:gd name="T82" fmla="*/ 1270 w 1366"/>
              <a:gd name="T83" fmla="*/ 559 h 1305"/>
              <a:gd name="T84" fmla="*/ 1215 w 1366"/>
              <a:gd name="T85" fmla="*/ 690 h 1305"/>
              <a:gd name="T86" fmla="*/ 1206 w 1366"/>
              <a:gd name="T87" fmla="*/ 844 h 1305"/>
              <a:gd name="T88" fmla="*/ 1034 w 1366"/>
              <a:gd name="T89" fmla="*/ 807 h 1305"/>
              <a:gd name="T90" fmla="*/ 1071 w 1366"/>
              <a:gd name="T91" fmla="*/ 980 h 1305"/>
              <a:gd name="T92" fmla="*/ 746 w 1366"/>
              <a:gd name="T93" fmla="*/ 763 h 1305"/>
              <a:gd name="T94" fmla="*/ 994 w 1366"/>
              <a:gd name="T95" fmla="*/ 1100 h 1305"/>
              <a:gd name="T96" fmla="*/ 1110 w 1366"/>
              <a:gd name="T97" fmla="*/ 1028 h 1305"/>
              <a:gd name="T98" fmla="*/ 1055 w 1366"/>
              <a:gd name="T99" fmla="*/ 898 h 1305"/>
              <a:gd name="T100" fmla="*/ 1145 w 1366"/>
              <a:gd name="T101" fmla="*/ 856 h 1305"/>
              <a:gd name="T102" fmla="*/ 1255 w 1366"/>
              <a:gd name="T103" fmla="*/ 883 h 1305"/>
              <a:gd name="T104" fmla="*/ 1259 w 1366"/>
              <a:gd name="T105" fmla="*/ 646 h 1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66" h="1305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9" name="Freeform 21">
            <a:extLst>
              <a:ext uri="{FF2B5EF4-FFF2-40B4-BE49-F238E27FC236}">
                <a16:creationId xmlns:a16="http://schemas.microsoft.com/office/drawing/2014/main" id="{6DCF3137-A35D-D440-8DDA-B6D853FF83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6648" y="2578014"/>
            <a:ext cx="490538" cy="458787"/>
          </a:xfrm>
          <a:custGeom>
            <a:avLst/>
            <a:gdLst>
              <a:gd name="T0" fmla="*/ 283 w 1362"/>
              <a:gd name="T1" fmla="*/ 906 h 1274"/>
              <a:gd name="T2" fmla="*/ 345 w 1362"/>
              <a:gd name="T3" fmla="*/ 1272 h 1274"/>
              <a:gd name="T4" fmla="*/ 257 w 1362"/>
              <a:gd name="T5" fmla="*/ 395 h 1274"/>
              <a:gd name="T6" fmla="*/ 0 w 1362"/>
              <a:gd name="T7" fmla="*/ 849 h 1274"/>
              <a:gd name="T8" fmla="*/ 142 w 1362"/>
              <a:gd name="T9" fmla="*/ 1273 h 1274"/>
              <a:gd name="T10" fmla="*/ 204 w 1362"/>
              <a:gd name="T11" fmla="*/ 595 h 1274"/>
              <a:gd name="T12" fmla="*/ 142 w 1362"/>
              <a:gd name="T13" fmla="*/ 931 h 1274"/>
              <a:gd name="T14" fmla="*/ 63 w 1362"/>
              <a:gd name="T15" fmla="*/ 595 h 1274"/>
              <a:gd name="T16" fmla="*/ 785 w 1362"/>
              <a:gd name="T17" fmla="*/ 457 h 1274"/>
              <a:gd name="T18" fmla="*/ 455 w 1362"/>
              <a:gd name="T19" fmla="*/ 536 h 1274"/>
              <a:gd name="T20" fmla="*/ 424 w 1362"/>
              <a:gd name="T21" fmla="*/ 595 h 1274"/>
              <a:gd name="T22" fmla="*/ 424 w 1362"/>
              <a:gd name="T23" fmla="*/ 1273 h 1274"/>
              <a:gd name="T24" fmla="*/ 486 w 1362"/>
              <a:gd name="T25" fmla="*/ 962 h 1274"/>
              <a:gd name="T26" fmla="*/ 680 w 1362"/>
              <a:gd name="T27" fmla="*/ 598 h 1274"/>
              <a:gd name="T28" fmla="*/ 822 w 1362"/>
              <a:gd name="T29" fmla="*/ 395 h 1274"/>
              <a:gd name="T30" fmla="*/ 424 w 1362"/>
              <a:gd name="T31" fmla="*/ 228 h 1274"/>
              <a:gd name="T32" fmla="*/ 232 w 1362"/>
              <a:gd name="T33" fmla="*/ 228 h 1274"/>
              <a:gd name="T34" fmla="*/ 328 w 1362"/>
              <a:gd name="T35" fmla="*/ 62 h 1274"/>
              <a:gd name="T36" fmla="*/ 424 w 1362"/>
              <a:gd name="T37" fmla="*/ 228 h 1274"/>
              <a:gd name="T38" fmla="*/ 328 w 1362"/>
              <a:gd name="T39" fmla="*/ 0 h 1274"/>
              <a:gd name="T40" fmla="*/ 170 w 1362"/>
              <a:gd name="T41" fmla="*/ 228 h 1274"/>
              <a:gd name="T42" fmla="*/ 486 w 1362"/>
              <a:gd name="T43" fmla="*/ 228 h 1274"/>
              <a:gd name="T44" fmla="*/ 1361 w 1362"/>
              <a:gd name="T45" fmla="*/ 31 h 1274"/>
              <a:gd name="T46" fmla="*/ 568 w 1362"/>
              <a:gd name="T47" fmla="*/ 0 h 1274"/>
              <a:gd name="T48" fmla="*/ 537 w 1362"/>
              <a:gd name="T49" fmla="*/ 341 h 1274"/>
              <a:gd name="T50" fmla="*/ 599 w 1362"/>
              <a:gd name="T51" fmla="*/ 62 h 1274"/>
              <a:gd name="T52" fmla="*/ 1299 w 1362"/>
              <a:gd name="T53" fmla="*/ 987 h 1274"/>
              <a:gd name="T54" fmla="*/ 599 w 1362"/>
              <a:gd name="T55" fmla="*/ 652 h 1274"/>
              <a:gd name="T56" fmla="*/ 537 w 1362"/>
              <a:gd name="T57" fmla="*/ 1019 h 1274"/>
              <a:gd name="T58" fmla="*/ 888 w 1362"/>
              <a:gd name="T59" fmla="*/ 1050 h 1274"/>
              <a:gd name="T60" fmla="*/ 785 w 1362"/>
              <a:gd name="T61" fmla="*/ 1240 h 1274"/>
              <a:gd name="T62" fmla="*/ 932 w 1362"/>
              <a:gd name="T63" fmla="*/ 1244 h 1274"/>
              <a:gd name="T64" fmla="*/ 994 w 1362"/>
              <a:gd name="T65" fmla="*/ 1093 h 1274"/>
              <a:gd name="T66" fmla="*/ 1184 w 1362"/>
              <a:gd name="T67" fmla="*/ 1196 h 1274"/>
              <a:gd name="T68" fmla="*/ 1330 w 1362"/>
              <a:gd name="T69" fmla="*/ 1050 h 1274"/>
              <a:gd name="T70" fmla="*/ 1361 w 1362"/>
              <a:gd name="T71" fmla="*/ 31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62" h="1274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0" name="Freeform 169">
            <a:extLst>
              <a:ext uri="{FF2B5EF4-FFF2-40B4-BE49-F238E27FC236}">
                <a16:creationId xmlns:a16="http://schemas.microsoft.com/office/drawing/2014/main" id="{28B56042-00B2-A44E-A5A8-BEA5D76D8AE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3358" y="2586745"/>
            <a:ext cx="495300" cy="441325"/>
          </a:xfrm>
          <a:custGeom>
            <a:avLst/>
            <a:gdLst>
              <a:gd name="T0" fmla="*/ 1236 w 1375"/>
              <a:gd name="T1" fmla="*/ 1080 h 1225"/>
              <a:gd name="T2" fmla="*/ 1120 w 1375"/>
              <a:gd name="T3" fmla="*/ 908 h 1225"/>
              <a:gd name="T4" fmla="*/ 1118 w 1375"/>
              <a:gd name="T5" fmla="*/ 970 h 1225"/>
              <a:gd name="T6" fmla="*/ 1036 w 1375"/>
              <a:gd name="T7" fmla="*/ 1083 h 1225"/>
              <a:gd name="T8" fmla="*/ 643 w 1375"/>
              <a:gd name="T9" fmla="*/ 1162 h 1225"/>
              <a:gd name="T10" fmla="*/ 951 w 1375"/>
              <a:gd name="T11" fmla="*/ 1021 h 1225"/>
              <a:gd name="T12" fmla="*/ 951 w 1375"/>
              <a:gd name="T13" fmla="*/ 970 h 1225"/>
              <a:gd name="T14" fmla="*/ 638 w 1375"/>
              <a:gd name="T15" fmla="*/ 967 h 1225"/>
              <a:gd name="T16" fmla="*/ 581 w 1375"/>
              <a:gd name="T17" fmla="*/ 1224 h 1225"/>
              <a:gd name="T18" fmla="*/ 1151 w 1375"/>
              <a:gd name="T19" fmla="*/ 685 h 1225"/>
              <a:gd name="T20" fmla="*/ 1113 w 1375"/>
              <a:gd name="T21" fmla="*/ 502 h 1225"/>
              <a:gd name="T22" fmla="*/ 841 w 1375"/>
              <a:gd name="T23" fmla="*/ 650 h 1225"/>
              <a:gd name="T24" fmla="*/ 936 w 1375"/>
              <a:gd name="T25" fmla="*/ 495 h 1225"/>
              <a:gd name="T26" fmla="*/ 785 w 1375"/>
              <a:gd name="T27" fmla="*/ 525 h 1225"/>
              <a:gd name="T28" fmla="*/ 716 w 1375"/>
              <a:gd name="T29" fmla="*/ 373 h 1225"/>
              <a:gd name="T30" fmla="*/ 680 w 1375"/>
              <a:gd name="T31" fmla="*/ 322 h 1225"/>
              <a:gd name="T32" fmla="*/ 571 w 1375"/>
              <a:gd name="T33" fmla="*/ 264 h 1225"/>
              <a:gd name="T34" fmla="*/ 809 w 1375"/>
              <a:gd name="T35" fmla="*/ 67 h 1225"/>
              <a:gd name="T36" fmla="*/ 835 w 1375"/>
              <a:gd name="T37" fmla="*/ 159 h 1225"/>
              <a:gd name="T38" fmla="*/ 853 w 1375"/>
              <a:gd name="T39" fmla="*/ 277 h 1225"/>
              <a:gd name="T40" fmla="*/ 943 w 1375"/>
              <a:gd name="T41" fmla="*/ 214 h 1225"/>
              <a:gd name="T42" fmla="*/ 990 w 1375"/>
              <a:gd name="T43" fmla="*/ 381 h 1225"/>
              <a:gd name="T44" fmla="*/ 1026 w 1375"/>
              <a:gd name="T45" fmla="*/ 432 h 1225"/>
              <a:gd name="T46" fmla="*/ 1119 w 1375"/>
              <a:gd name="T47" fmla="*/ 466 h 1225"/>
              <a:gd name="T48" fmla="*/ 696 w 1375"/>
              <a:gd name="T49" fmla="*/ 552 h 1225"/>
              <a:gd name="T50" fmla="*/ 315 w 1375"/>
              <a:gd name="T51" fmla="*/ 805 h 1225"/>
              <a:gd name="T52" fmla="*/ 93 w 1375"/>
              <a:gd name="T53" fmla="*/ 909 h 1225"/>
              <a:gd name="T54" fmla="*/ 467 w 1375"/>
              <a:gd name="T55" fmla="*/ 616 h 1225"/>
              <a:gd name="T56" fmla="*/ 696 w 1375"/>
              <a:gd name="T57" fmla="*/ 552 h 1225"/>
              <a:gd name="T58" fmla="*/ 1080 w 1375"/>
              <a:gd name="T59" fmla="*/ 401 h 1225"/>
              <a:gd name="T60" fmla="*/ 958 w 1375"/>
              <a:gd name="T61" fmla="*/ 128 h 1225"/>
              <a:gd name="T62" fmla="*/ 938 w 1375"/>
              <a:gd name="T63" fmla="*/ 100 h 1225"/>
              <a:gd name="T64" fmla="*/ 773 w 1375"/>
              <a:gd name="T65" fmla="*/ 16 h 1225"/>
              <a:gd name="T66" fmla="*/ 520 w 1375"/>
              <a:gd name="T67" fmla="*/ 300 h 1225"/>
              <a:gd name="T68" fmla="*/ 630 w 1375"/>
              <a:gd name="T69" fmla="*/ 358 h 1225"/>
              <a:gd name="T70" fmla="*/ 558 w 1375"/>
              <a:gd name="T71" fmla="*/ 456 h 1225"/>
              <a:gd name="T72" fmla="*/ 70 w 1375"/>
              <a:gd name="T73" fmla="*/ 784 h 1225"/>
              <a:gd name="T74" fmla="*/ 132 w 1375"/>
              <a:gd name="T75" fmla="*/ 998 h 1225"/>
              <a:gd name="T76" fmla="*/ 535 w 1375"/>
              <a:gd name="T77" fmla="*/ 706 h 1225"/>
              <a:gd name="T78" fmla="*/ 749 w 1375"/>
              <a:gd name="T79" fmla="*/ 626 h 1225"/>
              <a:gd name="T80" fmla="*/ 768 w 1375"/>
              <a:gd name="T81" fmla="*/ 654 h 1225"/>
              <a:gd name="T82" fmla="*/ 917 w 1375"/>
              <a:gd name="T83" fmla="*/ 714 h 1225"/>
              <a:gd name="T84" fmla="*/ 1170 w 1375"/>
              <a:gd name="T85" fmla="*/ 431 h 1225"/>
              <a:gd name="T86" fmla="*/ 1221 w 1375"/>
              <a:gd name="T87" fmla="*/ 704 h 1225"/>
              <a:gd name="T88" fmla="*/ 1258 w 1375"/>
              <a:gd name="T89" fmla="*/ 895 h 1225"/>
              <a:gd name="T90" fmla="*/ 1227 w 1375"/>
              <a:gd name="T91" fmla="*/ 842 h 1225"/>
              <a:gd name="T92" fmla="*/ 1262 w 1375"/>
              <a:gd name="T93" fmla="*/ 908 h 1225"/>
              <a:gd name="T94" fmla="*/ 1374 w 1375"/>
              <a:gd name="T95" fmla="*/ 908 h 1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75" h="122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Freeform 170">
            <a:extLst>
              <a:ext uri="{FF2B5EF4-FFF2-40B4-BE49-F238E27FC236}">
                <a16:creationId xmlns:a16="http://schemas.microsoft.com/office/drawing/2014/main" id="{76475576-7741-3140-8C10-483AA17CC9F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64595" y="3614353"/>
            <a:ext cx="496887" cy="449262"/>
          </a:xfrm>
          <a:custGeom>
            <a:avLst/>
            <a:gdLst>
              <a:gd name="T0" fmla="*/ 868 w 1380"/>
              <a:gd name="T1" fmla="*/ 200 h 1248"/>
              <a:gd name="T2" fmla="*/ 468 w 1380"/>
              <a:gd name="T3" fmla="*/ 200 h 1248"/>
              <a:gd name="T4" fmla="*/ 565 w 1380"/>
              <a:gd name="T5" fmla="*/ 292 h 1248"/>
              <a:gd name="T6" fmla="*/ 668 w 1380"/>
              <a:gd name="T7" fmla="*/ 62 h 1248"/>
              <a:gd name="T8" fmla="*/ 771 w 1380"/>
              <a:gd name="T9" fmla="*/ 292 h 1248"/>
              <a:gd name="T10" fmla="*/ 301 w 1380"/>
              <a:gd name="T11" fmla="*/ 683 h 1248"/>
              <a:gd name="T12" fmla="*/ 357 w 1380"/>
              <a:gd name="T13" fmla="*/ 621 h 1248"/>
              <a:gd name="T14" fmla="*/ 301 w 1380"/>
              <a:gd name="T15" fmla="*/ 683 h 1248"/>
              <a:gd name="T16" fmla="*/ 724 w 1380"/>
              <a:gd name="T17" fmla="*/ 451 h 1248"/>
              <a:gd name="T18" fmla="*/ 724 w 1380"/>
              <a:gd name="T19" fmla="*/ 513 h 1248"/>
              <a:gd name="T20" fmla="*/ 1063 w 1380"/>
              <a:gd name="T21" fmla="*/ 767 h 1248"/>
              <a:gd name="T22" fmla="*/ 1050 w 1380"/>
              <a:gd name="T23" fmla="*/ 978 h 1248"/>
              <a:gd name="T24" fmla="*/ 1009 w 1380"/>
              <a:gd name="T25" fmla="*/ 1185 h 1248"/>
              <a:gd name="T26" fmla="*/ 921 w 1380"/>
              <a:gd name="T27" fmla="*/ 1091 h 1248"/>
              <a:gd name="T28" fmla="*/ 696 w 1380"/>
              <a:gd name="T29" fmla="*/ 1100 h 1248"/>
              <a:gd name="T30" fmla="*/ 471 w 1380"/>
              <a:gd name="T31" fmla="*/ 1089 h 1248"/>
              <a:gd name="T32" fmla="*/ 388 w 1380"/>
              <a:gd name="T33" fmla="*/ 1185 h 1248"/>
              <a:gd name="T34" fmla="*/ 364 w 1380"/>
              <a:gd name="T35" fmla="*/ 997 h 1248"/>
              <a:gd name="T36" fmla="*/ 79 w 1380"/>
              <a:gd name="T37" fmla="*/ 684 h 1248"/>
              <a:gd name="T38" fmla="*/ 199 w 1380"/>
              <a:gd name="T39" fmla="*/ 648 h 1248"/>
              <a:gd name="T40" fmla="*/ 291 w 1380"/>
              <a:gd name="T41" fmla="*/ 508 h 1248"/>
              <a:gd name="T42" fmla="*/ 412 w 1380"/>
              <a:gd name="T43" fmla="*/ 500 h 1248"/>
              <a:gd name="T44" fmla="*/ 448 w 1380"/>
              <a:gd name="T45" fmla="*/ 446 h 1248"/>
              <a:gd name="T46" fmla="*/ 1145 w 1380"/>
              <a:gd name="T47" fmla="*/ 736 h 1248"/>
              <a:gd name="T48" fmla="*/ 1323 w 1380"/>
              <a:gd name="T49" fmla="*/ 686 h 1248"/>
              <a:gd name="T50" fmla="*/ 1264 w 1380"/>
              <a:gd name="T51" fmla="*/ 669 h 1248"/>
              <a:gd name="T52" fmla="*/ 1201 w 1380"/>
              <a:gd name="T53" fmla="*/ 682 h 1248"/>
              <a:gd name="T54" fmla="*/ 393 w 1380"/>
              <a:gd name="T55" fmla="*/ 403 h 1248"/>
              <a:gd name="T56" fmla="*/ 183 w 1380"/>
              <a:gd name="T57" fmla="*/ 366 h 1248"/>
              <a:gd name="T58" fmla="*/ 147 w 1380"/>
              <a:gd name="T59" fmla="*/ 612 h 1248"/>
              <a:gd name="T60" fmla="*/ 28 w 1380"/>
              <a:gd name="T61" fmla="*/ 646 h 1248"/>
              <a:gd name="T62" fmla="*/ 326 w 1380"/>
              <a:gd name="T63" fmla="*/ 1048 h 1248"/>
              <a:gd name="T64" fmla="*/ 357 w 1380"/>
              <a:gd name="T65" fmla="*/ 1247 h 1248"/>
              <a:gd name="T66" fmla="*/ 470 w 1380"/>
              <a:gd name="T67" fmla="*/ 1230 h 1248"/>
              <a:gd name="T68" fmla="*/ 696 w 1380"/>
              <a:gd name="T69" fmla="*/ 1163 h 1248"/>
              <a:gd name="T70" fmla="*/ 922 w 1380"/>
              <a:gd name="T71" fmla="*/ 1230 h 1248"/>
              <a:gd name="T72" fmla="*/ 1035 w 1380"/>
              <a:gd name="T73" fmla="*/ 1247 h 1248"/>
              <a:gd name="T74" fmla="*/ 1101 w 1380"/>
              <a:gd name="T75" fmla="*/ 1015 h 1248"/>
              <a:gd name="T76" fmla="*/ 1244 w 1380"/>
              <a:gd name="T77" fmla="*/ 728 h 1248"/>
              <a:gd name="T78" fmla="*/ 1302 w 1380"/>
              <a:gd name="T79" fmla="*/ 770 h 1248"/>
              <a:gd name="T80" fmla="*/ 1367 w 1380"/>
              <a:gd name="T81" fmla="*/ 730 h 1248"/>
              <a:gd name="T82" fmla="*/ 1323 w 1380"/>
              <a:gd name="T83" fmla="*/ 686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80" h="1248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00A00BD2-50FE-7F46-A6D6-70A4915FA0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76058" y="761683"/>
            <a:ext cx="469900" cy="338137"/>
          </a:xfrm>
          <a:custGeom>
            <a:avLst/>
            <a:gdLst>
              <a:gd name="T0" fmla="*/ 1016 w 1305"/>
              <a:gd name="T1" fmla="*/ 539 h 938"/>
              <a:gd name="T2" fmla="*/ 1078 w 1305"/>
              <a:gd name="T3" fmla="*/ 652 h 938"/>
              <a:gd name="T4" fmla="*/ 937 w 1305"/>
              <a:gd name="T5" fmla="*/ 539 h 938"/>
              <a:gd name="T6" fmla="*/ 875 w 1305"/>
              <a:gd name="T7" fmla="*/ 652 h 938"/>
              <a:gd name="T8" fmla="*/ 937 w 1305"/>
              <a:gd name="T9" fmla="*/ 539 h 938"/>
              <a:gd name="T10" fmla="*/ 734 w 1305"/>
              <a:gd name="T11" fmla="*/ 539 h 938"/>
              <a:gd name="T12" fmla="*/ 796 w 1305"/>
              <a:gd name="T13" fmla="*/ 652 h 938"/>
              <a:gd name="T14" fmla="*/ 655 w 1305"/>
              <a:gd name="T15" fmla="*/ 539 h 938"/>
              <a:gd name="T16" fmla="*/ 593 w 1305"/>
              <a:gd name="T17" fmla="*/ 652 h 938"/>
              <a:gd name="T18" fmla="*/ 655 w 1305"/>
              <a:gd name="T19" fmla="*/ 539 h 938"/>
              <a:gd name="T20" fmla="*/ 514 w 1305"/>
              <a:gd name="T21" fmla="*/ 652 h 938"/>
              <a:gd name="T22" fmla="*/ 452 w 1305"/>
              <a:gd name="T23" fmla="*/ 539 h 938"/>
              <a:gd name="T24" fmla="*/ 1185 w 1305"/>
              <a:gd name="T25" fmla="*/ 734 h 938"/>
              <a:gd name="T26" fmla="*/ 372 w 1305"/>
              <a:gd name="T27" fmla="*/ 357 h 938"/>
              <a:gd name="T28" fmla="*/ 564 w 1305"/>
              <a:gd name="T29" fmla="*/ 342 h 938"/>
              <a:gd name="T30" fmla="*/ 652 w 1305"/>
              <a:gd name="T31" fmla="*/ 373 h 938"/>
              <a:gd name="T32" fmla="*/ 875 w 1305"/>
              <a:gd name="T33" fmla="*/ 207 h 938"/>
              <a:gd name="T34" fmla="*/ 906 w 1305"/>
              <a:gd name="T35" fmla="*/ 373 h 938"/>
              <a:gd name="T36" fmla="*/ 981 w 1305"/>
              <a:gd name="T37" fmla="*/ 366 h 938"/>
              <a:gd name="T38" fmla="*/ 1185 w 1305"/>
              <a:gd name="T39" fmla="*/ 734 h 938"/>
              <a:gd name="T40" fmla="*/ 147 w 1305"/>
              <a:gd name="T41" fmla="*/ 734 h 938"/>
              <a:gd name="T42" fmla="*/ 310 w 1305"/>
              <a:gd name="T43" fmla="*/ 62 h 938"/>
              <a:gd name="T44" fmla="*/ 62 w 1305"/>
              <a:gd name="T45" fmla="*/ 796 h 938"/>
              <a:gd name="T46" fmla="*/ 1242 w 1305"/>
              <a:gd name="T47" fmla="*/ 875 h 938"/>
              <a:gd name="T48" fmla="*/ 62 w 1305"/>
              <a:gd name="T49" fmla="*/ 796 h 938"/>
              <a:gd name="T50" fmla="*/ 1273 w 1305"/>
              <a:gd name="T51" fmla="*/ 734 h 938"/>
              <a:gd name="T52" fmla="*/ 1247 w 1305"/>
              <a:gd name="T53" fmla="*/ 144 h 938"/>
              <a:gd name="T54" fmla="*/ 1197 w 1305"/>
              <a:gd name="T55" fmla="*/ 120 h 938"/>
              <a:gd name="T56" fmla="*/ 937 w 1305"/>
              <a:gd name="T57" fmla="*/ 311 h 938"/>
              <a:gd name="T58" fmla="*/ 920 w 1305"/>
              <a:gd name="T59" fmla="*/ 116 h 938"/>
              <a:gd name="T60" fmla="*/ 641 w 1305"/>
              <a:gd name="T61" fmla="*/ 311 h 938"/>
              <a:gd name="T62" fmla="*/ 627 w 1305"/>
              <a:gd name="T63" fmla="*/ 144 h 938"/>
              <a:gd name="T64" fmla="*/ 576 w 1305"/>
              <a:gd name="T65" fmla="*/ 120 h 938"/>
              <a:gd name="T66" fmla="*/ 373 w 1305"/>
              <a:gd name="T67" fmla="*/ 31 h 938"/>
              <a:gd name="T68" fmla="*/ 116 w 1305"/>
              <a:gd name="T69" fmla="*/ 0 h 938"/>
              <a:gd name="T70" fmla="*/ 85 w 1305"/>
              <a:gd name="T71" fmla="*/ 734 h 938"/>
              <a:gd name="T72" fmla="*/ 0 w 1305"/>
              <a:gd name="T73" fmla="*/ 765 h 938"/>
              <a:gd name="T74" fmla="*/ 31 w 1305"/>
              <a:gd name="T75" fmla="*/ 937 h 938"/>
              <a:gd name="T76" fmla="*/ 1304 w 1305"/>
              <a:gd name="T77" fmla="*/ 906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05" h="938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E1204CE1-3227-2343-89EC-D395392BD3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66858" y="3624672"/>
            <a:ext cx="490537" cy="428625"/>
          </a:xfrm>
          <a:custGeom>
            <a:avLst/>
            <a:gdLst>
              <a:gd name="T0" fmla="*/ 229 w 1361"/>
              <a:gd name="T1" fmla="*/ 1016 h 1192"/>
              <a:gd name="T2" fmla="*/ 455 w 1361"/>
              <a:gd name="T3" fmla="*/ 1078 h 1192"/>
              <a:gd name="T4" fmla="*/ 172 w 1361"/>
              <a:gd name="T5" fmla="*/ 1016 h 1192"/>
              <a:gd name="T6" fmla="*/ 116 w 1361"/>
              <a:gd name="T7" fmla="*/ 1078 h 1192"/>
              <a:gd name="T8" fmla="*/ 172 w 1361"/>
              <a:gd name="T9" fmla="*/ 1016 h 1192"/>
              <a:gd name="T10" fmla="*/ 3 w 1361"/>
              <a:gd name="T11" fmla="*/ 1016 h 1192"/>
              <a:gd name="T12" fmla="*/ 60 w 1361"/>
              <a:gd name="T13" fmla="*/ 1078 h 1192"/>
              <a:gd name="T14" fmla="*/ 624 w 1361"/>
              <a:gd name="T15" fmla="*/ 62 h 1192"/>
              <a:gd name="T16" fmla="*/ 1104 w 1361"/>
              <a:gd name="T17" fmla="*/ 0 h 1192"/>
              <a:gd name="T18" fmla="*/ 624 w 1361"/>
              <a:gd name="T19" fmla="*/ 62 h 1192"/>
              <a:gd name="T20" fmla="*/ 1132 w 1361"/>
              <a:gd name="T21" fmla="*/ 316 h 1192"/>
              <a:gd name="T22" fmla="*/ 906 w 1361"/>
              <a:gd name="T23" fmla="*/ 254 h 1192"/>
              <a:gd name="T24" fmla="*/ 1188 w 1361"/>
              <a:gd name="T25" fmla="*/ 316 h 1192"/>
              <a:gd name="T26" fmla="*/ 1245 w 1361"/>
              <a:gd name="T27" fmla="*/ 254 h 1192"/>
              <a:gd name="T28" fmla="*/ 1188 w 1361"/>
              <a:gd name="T29" fmla="*/ 316 h 1192"/>
              <a:gd name="T30" fmla="*/ 1358 w 1361"/>
              <a:gd name="T31" fmla="*/ 316 h 1192"/>
              <a:gd name="T32" fmla="*/ 1301 w 1361"/>
              <a:gd name="T33" fmla="*/ 254 h 1192"/>
              <a:gd name="T34" fmla="*/ 1360 w 1361"/>
              <a:gd name="T35" fmla="*/ 680 h 1192"/>
              <a:gd name="T36" fmla="*/ 824 w 1361"/>
              <a:gd name="T37" fmla="*/ 593 h 1192"/>
              <a:gd name="T38" fmla="*/ 762 w 1361"/>
              <a:gd name="T39" fmla="*/ 511 h 1192"/>
              <a:gd name="T40" fmla="*/ 624 w 1361"/>
              <a:gd name="T41" fmla="*/ 593 h 1192"/>
              <a:gd name="T42" fmla="*/ 88 w 1361"/>
              <a:gd name="T43" fmla="*/ 677 h 1192"/>
              <a:gd name="T44" fmla="*/ 62 w 1361"/>
              <a:gd name="T45" fmla="*/ 229 h 1192"/>
              <a:gd name="T46" fmla="*/ 737 w 1361"/>
              <a:gd name="T47" fmla="*/ 203 h 1192"/>
              <a:gd name="T48" fmla="*/ 762 w 1361"/>
              <a:gd name="T49" fmla="*/ 395 h 1192"/>
              <a:gd name="T50" fmla="*/ 709 w 1361"/>
              <a:gd name="T51" fmla="*/ 457 h 1192"/>
              <a:gd name="T52" fmla="*/ 1019 w 1361"/>
              <a:gd name="T53" fmla="*/ 395 h 1192"/>
              <a:gd name="T54" fmla="*/ 824 w 1361"/>
              <a:gd name="T55" fmla="*/ 229 h 1192"/>
              <a:gd name="T56" fmla="*/ 88 w 1361"/>
              <a:gd name="T57" fmla="*/ 141 h 1192"/>
              <a:gd name="T58" fmla="*/ 0 w 1361"/>
              <a:gd name="T59" fmla="*/ 652 h 1192"/>
              <a:gd name="T60" fmla="*/ 536 w 1361"/>
              <a:gd name="T61" fmla="*/ 739 h 1192"/>
              <a:gd name="T62" fmla="*/ 370 w 1361"/>
              <a:gd name="T63" fmla="*/ 875 h 1192"/>
              <a:gd name="T64" fmla="*/ 652 w 1361"/>
              <a:gd name="T65" fmla="*/ 937 h 1192"/>
              <a:gd name="T66" fmla="*/ 599 w 1361"/>
              <a:gd name="T67" fmla="*/ 875 h 1192"/>
              <a:gd name="T68" fmla="*/ 624 w 1361"/>
              <a:gd name="T69" fmla="*/ 655 h 1192"/>
              <a:gd name="T70" fmla="*/ 1298 w 1361"/>
              <a:gd name="T71" fmla="*/ 680 h 1192"/>
              <a:gd name="T72" fmla="*/ 1273 w 1361"/>
              <a:gd name="T73" fmla="*/ 1129 h 1192"/>
              <a:gd name="T74" fmla="*/ 599 w 1361"/>
              <a:gd name="T75" fmla="*/ 1103 h 1192"/>
              <a:gd name="T76" fmla="*/ 536 w 1361"/>
              <a:gd name="T77" fmla="*/ 991 h 1192"/>
              <a:gd name="T78" fmla="*/ 624 w 1361"/>
              <a:gd name="T79" fmla="*/ 1191 h 1192"/>
              <a:gd name="T80" fmla="*/ 1360 w 1361"/>
              <a:gd name="T81" fmla="*/ 1103 h 1192"/>
              <a:gd name="T82" fmla="*/ 646 w 1361"/>
              <a:gd name="T83" fmla="*/ 517 h 1192"/>
              <a:gd name="T84" fmla="*/ 731 w 1361"/>
              <a:gd name="T85" fmla="*/ 279 h 1192"/>
              <a:gd name="T86" fmla="*/ 463 w 1361"/>
              <a:gd name="T87" fmla="*/ 459 h 1192"/>
              <a:gd name="T88" fmla="*/ 138 w 1361"/>
              <a:gd name="T89" fmla="*/ 235 h 1192"/>
              <a:gd name="T90" fmla="*/ 256 w 1361"/>
              <a:gd name="T91" fmla="*/ 440 h 1192"/>
              <a:gd name="T92" fmla="*/ 138 w 1361"/>
              <a:gd name="T93" fmla="*/ 646 h 1192"/>
              <a:gd name="T94" fmla="*/ 320 w 1361"/>
              <a:gd name="T95" fmla="*/ 505 h 1192"/>
              <a:gd name="T96" fmla="*/ 412 w 1361"/>
              <a:gd name="T97" fmla="*/ 533 h 1192"/>
              <a:gd name="T98" fmla="*/ 525 w 1361"/>
              <a:gd name="T99" fmla="*/ 484 h 1192"/>
              <a:gd name="T100" fmla="*/ 646 w 1361"/>
              <a:gd name="T101" fmla="*/ 517 h 1192"/>
              <a:gd name="T102" fmla="*/ 1105 w 1361"/>
              <a:gd name="T103" fmla="*/ 892 h 1192"/>
              <a:gd name="T104" fmla="*/ 1223 w 1361"/>
              <a:gd name="T105" fmla="*/ 686 h 1192"/>
              <a:gd name="T106" fmla="*/ 898 w 1361"/>
              <a:gd name="T107" fmla="*/ 911 h 1192"/>
              <a:gd name="T108" fmla="*/ 630 w 1361"/>
              <a:gd name="T109" fmla="*/ 730 h 1192"/>
              <a:gd name="T110" fmla="*/ 630 w 1361"/>
              <a:gd name="T111" fmla="*/ 1053 h 1192"/>
              <a:gd name="T112" fmla="*/ 836 w 1361"/>
              <a:gd name="T113" fmla="*/ 936 h 1192"/>
              <a:gd name="T114" fmla="*/ 859 w 1361"/>
              <a:gd name="T115" fmla="*/ 959 h 1192"/>
              <a:gd name="T116" fmla="*/ 1038 w 1361"/>
              <a:gd name="T117" fmla="*/ 959 h 1192"/>
              <a:gd name="T118" fmla="*/ 1223 w 1361"/>
              <a:gd name="T119" fmla="*/ 1097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1" h="1192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FCAF4A6D-2188-C840-9416-668B9BA88DE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6071" y="701357"/>
            <a:ext cx="449263" cy="458788"/>
          </a:xfrm>
          <a:custGeom>
            <a:avLst/>
            <a:gdLst>
              <a:gd name="T0" fmla="*/ 228 w 1248"/>
              <a:gd name="T1" fmla="*/ 1275 h 1276"/>
              <a:gd name="T2" fmla="*/ 62 w 1248"/>
              <a:gd name="T3" fmla="*/ 1213 h 1276"/>
              <a:gd name="T4" fmla="*/ 228 w 1248"/>
              <a:gd name="T5" fmla="*/ 514 h 1276"/>
              <a:gd name="T6" fmla="*/ 146 w 1248"/>
              <a:gd name="T7" fmla="*/ 451 h 1276"/>
              <a:gd name="T8" fmla="*/ 228 w 1248"/>
              <a:gd name="T9" fmla="*/ 401 h 1276"/>
              <a:gd name="T10" fmla="*/ 84 w 1248"/>
              <a:gd name="T11" fmla="*/ 339 h 1276"/>
              <a:gd name="T12" fmla="*/ 0 w 1248"/>
              <a:gd name="T13" fmla="*/ 451 h 1276"/>
              <a:gd name="T14" fmla="*/ 536 w 1248"/>
              <a:gd name="T15" fmla="*/ 426 h 1276"/>
              <a:gd name="T16" fmla="*/ 598 w 1248"/>
              <a:gd name="T17" fmla="*/ 282 h 1276"/>
              <a:gd name="T18" fmla="*/ 423 w 1248"/>
              <a:gd name="T19" fmla="*/ 426 h 1276"/>
              <a:gd name="T20" fmla="*/ 485 w 1248"/>
              <a:gd name="T21" fmla="*/ 344 h 1276"/>
              <a:gd name="T22" fmla="*/ 536 w 1248"/>
              <a:gd name="T23" fmla="*/ 426 h 1276"/>
              <a:gd name="T24" fmla="*/ 598 w 1248"/>
              <a:gd name="T25" fmla="*/ 652 h 1276"/>
              <a:gd name="T26" fmla="*/ 423 w 1248"/>
              <a:gd name="T27" fmla="*/ 508 h 1276"/>
              <a:gd name="T28" fmla="*/ 485 w 1248"/>
              <a:gd name="T29" fmla="*/ 652 h 1276"/>
              <a:gd name="T30" fmla="*/ 536 w 1248"/>
              <a:gd name="T31" fmla="*/ 570 h 1276"/>
              <a:gd name="T32" fmla="*/ 536 w 1248"/>
              <a:gd name="T33" fmla="*/ 878 h 1276"/>
              <a:gd name="T34" fmla="*/ 598 w 1248"/>
              <a:gd name="T35" fmla="*/ 734 h 1276"/>
              <a:gd name="T36" fmla="*/ 423 w 1248"/>
              <a:gd name="T37" fmla="*/ 878 h 1276"/>
              <a:gd name="T38" fmla="*/ 485 w 1248"/>
              <a:gd name="T39" fmla="*/ 796 h 1276"/>
              <a:gd name="T40" fmla="*/ 536 w 1248"/>
              <a:gd name="T41" fmla="*/ 878 h 1276"/>
              <a:gd name="T42" fmla="*/ 852 w 1248"/>
              <a:gd name="T43" fmla="*/ 426 h 1276"/>
              <a:gd name="T44" fmla="*/ 677 w 1248"/>
              <a:gd name="T45" fmla="*/ 282 h 1276"/>
              <a:gd name="T46" fmla="*/ 739 w 1248"/>
              <a:gd name="T47" fmla="*/ 426 h 1276"/>
              <a:gd name="T48" fmla="*/ 790 w 1248"/>
              <a:gd name="T49" fmla="*/ 344 h 1276"/>
              <a:gd name="T50" fmla="*/ 790 w 1248"/>
              <a:gd name="T51" fmla="*/ 652 h 1276"/>
              <a:gd name="T52" fmla="*/ 852 w 1248"/>
              <a:gd name="T53" fmla="*/ 508 h 1276"/>
              <a:gd name="T54" fmla="*/ 677 w 1248"/>
              <a:gd name="T55" fmla="*/ 652 h 1276"/>
              <a:gd name="T56" fmla="*/ 739 w 1248"/>
              <a:gd name="T57" fmla="*/ 570 h 1276"/>
              <a:gd name="T58" fmla="*/ 790 w 1248"/>
              <a:gd name="T59" fmla="*/ 652 h 1276"/>
              <a:gd name="T60" fmla="*/ 790 w 1248"/>
              <a:gd name="T61" fmla="*/ 796 h 1276"/>
              <a:gd name="T62" fmla="*/ 852 w 1248"/>
              <a:gd name="T63" fmla="*/ 878 h 1276"/>
              <a:gd name="T64" fmla="*/ 677 w 1248"/>
              <a:gd name="T65" fmla="*/ 734 h 1276"/>
              <a:gd name="T66" fmla="*/ 739 w 1248"/>
              <a:gd name="T67" fmla="*/ 878 h 1276"/>
              <a:gd name="T68" fmla="*/ 931 w 1248"/>
              <a:gd name="T69" fmla="*/ 1213 h 1276"/>
              <a:gd name="T70" fmla="*/ 739 w 1248"/>
              <a:gd name="T71" fmla="*/ 988 h 1276"/>
              <a:gd name="T72" fmla="*/ 536 w 1248"/>
              <a:gd name="T73" fmla="*/ 1213 h 1276"/>
              <a:gd name="T74" fmla="*/ 344 w 1248"/>
              <a:gd name="T75" fmla="*/ 175 h 1276"/>
              <a:gd name="T76" fmla="*/ 931 w 1248"/>
              <a:gd name="T77" fmla="*/ 1213 h 1276"/>
              <a:gd name="T78" fmla="*/ 429 w 1248"/>
              <a:gd name="T79" fmla="*/ 113 h 1276"/>
              <a:gd name="T80" fmla="*/ 818 w 1248"/>
              <a:gd name="T81" fmla="*/ 62 h 1276"/>
              <a:gd name="T82" fmla="*/ 598 w 1248"/>
              <a:gd name="T83" fmla="*/ 1050 h 1276"/>
              <a:gd name="T84" fmla="*/ 677 w 1248"/>
              <a:gd name="T85" fmla="*/ 1213 h 1276"/>
              <a:gd name="T86" fmla="*/ 598 w 1248"/>
              <a:gd name="T87" fmla="*/ 1050 h 1276"/>
              <a:gd name="T88" fmla="*/ 993 w 1248"/>
              <a:gd name="T89" fmla="*/ 1275 h 1276"/>
              <a:gd name="T90" fmla="*/ 880 w 1248"/>
              <a:gd name="T91" fmla="*/ 113 h 1276"/>
              <a:gd name="T92" fmla="*/ 367 w 1248"/>
              <a:gd name="T93" fmla="*/ 0 h 1276"/>
              <a:gd name="T94" fmla="*/ 282 w 1248"/>
              <a:gd name="T95" fmla="*/ 113 h 1276"/>
              <a:gd name="T96" fmla="*/ 536 w 1248"/>
              <a:gd name="T97" fmla="*/ 1275 h 1276"/>
              <a:gd name="T98" fmla="*/ 1247 w 1248"/>
              <a:gd name="T99" fmla="*/ 1275 h 1276"/>
              <a:gd name="T100" fmla="*/ 1191 w 1248"/>
              <a:gd name="T101" fmla="*/ 734 h 1276"/>
              <a:gd name="T102" fmla="*/ 1047 w 1248"/>
              <a:gd name="T103" fmla="*/ 621 h 1276"/>
              <a:gd name="T104" fmla="*/ 1128 w 1248"/>
              <a:gd name="T105" fmla="*/ 683 h 1276"/>
              <a:gd name="T106" fmla="*/ 1047 w 1248"/>
              <a:gd name="T107" fmla="*/ 734 h 1276"/>
              <a:gd name="T108" fmla="*/ 1185 w 1248"/>
              <a:gd name="T109" fmla="*/ 796 h 1276"/>
              <a:gd name="T110" fmla="*/ 1047 w 1248"/>
              <a:gd name="T111" fmla="*/ 1213 h 1276"/>
              <a:gd name="T112" fmla="*/ 1247 w 1248"/>
              <a:gd name="T113" fmla="*/ 1275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48" h="1276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6CBE9359-10F8-F447-9764-32E74C7C8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86150" y="4613522"/>
            <a:ext cx="469900" cy="447675"/>
          </a:xfrm>
          <a:custGeom>
            <a:avLst/>
            <a:gdLst>
              <a:gd name="T0" fmla="*/ 1035 w 1308"/>
              <a:gd name="T1" fmla="*/ 641 h 1246"/>
              <a:gd name="T2" fmla="*/ 1097 w 1308"/>
              <a:gd name="T3" fmla="*/ 1245 h 1246"/>
              <a:gd name="T4" fmla="*/ 1305 w 1308"/>
              <a:gd name="T5" fmla="*/ 416 h 1246"/>
              <a:gd name="T6" fmla="*/ 956 w 1308"/>
              <a:gd name="T7" fmla="*/ 878 h 1246"/>
              <a:gd name="T8" fmla="*/ 894 w 1308"/>
              <a:gd name="T9" fmla="*/ 1245 h 1246"/>
              <a:gd name="T10" fmla="*/ 956 w 1308"/>
              <a:gd name="T11" fmla="*/ 878 h 1246"/>
              <a:gd name="T12" fmla="*/ 601 w 1308"/>
              <a:gd name="T13" fmla="*/ 486 h 1246"/>
              <a:gd name="T14" fmla="*/ 753 w 1308"/>
              <a:gd name="T15" fmla="*/ 1245 h 1246"/>
              <a:gd name="T16" fmla="*/ 815 w 1308"/>
              <a:gd name="T17" fmla="*/ 641 h 1246"/>
              <a:gd name="T18" fmla="*/ 419 w 1308"/>
              <a:gd name="T19" fmla="*/ 737 h 1246"/>
              <a:gd name="T20" fmla="*/ 357 w 1308"/>
              <a:gd name="T21" fmla="*/ 1161 h 1246"/>
              <a:gd name="T22" fmla="*/ 419 w 1308"/>
              <a:gd name="T23" fmla="*/ 737 h 1246"/>
              <a:gd name="T24" fmla="*/ 3 w 1308"/>
              <a:gd name="T25" fmla="*/ 258 h 1246"/>
              <a:gd name="T26" fmla="*/ 216 w 1308"/>
              <a:gd name="T27" fmla="*/ 1161 h 1246"/>
              <a:gd name="T28" fmla="*/ 278 w 1308"/>
              <a:gd name="T29" fmla="*/ 471 h 1246"/>
              <a:gd name="T30" fmla="*/ 442 w 1308"/>
              <a:gd name="T31" fmla="*/ 162 h 1246"/>
              <a:gd name="T32" fmla="*/ 335 w 1308"/>
              <a:gd name="T33" fmla="*/ 162 h 1246"/>
              <a:gd name="T34" fmla="*/ 388 w 1308"/>
              <a:gd name="T35" fmla="*/ 62 h 1246"/>
              <a:gd name="T36" fmla="*/ 442 w 1308"/>
              <a:gd name="T37" fmla="*/ 162 h 1246"/>
              <a:gd name="T38" fmla="*/ 388 w 1308"/>
              <a:gd name="T39" fmla="*/ 0 h 1246"/>
              <a:gd name="T40" fmla="*/ 273 w 1308"/>
              <a:gd name="T41" fmla="*/ 162 h 1246"/>
              <a:gd name="T42" fmla="*/ 504 w 1308"/>
              <a:gd name="T43" fmla="*/ 162 h 1246"/>
              <a:gd name="T44" fmla="*/ 763 w 1308"/>
              <a:gd name="T45" fmla="*/ 93 h 1246"/>
              <a:gd name="T46" fmla="*/ 456 w 1308"/>
              <a:gd name="T47" fmla="*/ 323 h 1246"/>
              <a:gd name="T48" fmla="*/ 354 w 1308"/>
              <a:gd name="T49" fmla="*/ 339 h 1246"/>
              <a:gd name="T50" fmla="*/ 45 w 1308"/>
              <a:gd name="T51" fmla="*/ 49 h 1246"/>
              <a:gd name="T52" fmla="*/ 267 w 1308"/>
              <a:gd name="T53" fmla="*/ 367 h 1246"/>
              <a:gd name="T54" fmla="*/ 413 w 1308"/>
              <a:gd name="T55" fmla="*/ 401 h 1246"/>
              <a:gd name="T56" fmla="*/ 763 w 1308"/>
              <a:gd name="T57" fmla="*/ 93 h 1246"/>
              <a:gd name="T58" fmla="*/ 769 w 1308"/>
              <a:gd name="T59" fmla="*/ 258 h 1246"/>
              <a:gd name="T60" fmla="*/ 499 w 1308"/>
              <a:gd name="T61" fmla="*/ 472 h 1246"/>
              <a:gd name="T62" fmla="*/ 561 w 1308"/>
              <a:gd name="T63" fmla="*/ 1161 h 1246"/>
              <a:gd name="T64" fmla="*/ 978 w 1308"/>
              <a:gd name="T65" fmla="*/ 332 h 1246"/>
              <a:gd name="T66" fmla="*/ 871 w 1308"/>
              <a:gd name="T67" fmla="*/ 332 h 1246"/>
              <a:gd name="T68" fmla="*/ 925 w 1308"/>
              <a:gd name="T69" fmla="*/ 231 h 1246"/>
              <a:gd name="T70" fmla="*/ 978 w 1308"/>
              <a:gd name="T71" fmla="*/ 332 h 1246"/>
              <a:gd name="T72" fmla="*/ 925 w 1308"/>
              <a:gd name="T73" fmla="*/ 169 h 1246"/>
              <a:gd name="T74" fmla="*/ 809 w 1308"/>
              <a:gd name="T75" fmla="*/ 332 h 1246"/>
              <a:gd name="T76" fmla="*/ 1040 w 1308"/>
              <a:gd name="T77" fmla="*/ 332 h 1246"/>
              <a:gd name="T78" fmla="*/ 1307 w 1308"/>
              <a:gd name="T79" fmla="*/ 252 h 1246"/>
              <a:gd name="T80" fmla="*/ 1000 w 1308"/>
              <a:gd name="T81" fmla="*/ 487 h 1246"/>
              <a:gd name="T82" fmla="*/ 898 w 1308"/>
              <a:gd name="T83" fmla="*/ 509 h 1246"/>
              <a:gd name="T84" fmla="*/ 747 w 1308"/>
              <a:gd name="T85" fmla="*/ 358 h 1246"/>
              <a:gd name="T86" fmla="*/ 810 w 1308"/>
              <a:gd name="T87" fmla="*/ 531 h 1246"/>
              <a:gd name="T88" fmla="*/ 956 w 1308"/>
              <a:gd name="T89" fmla="*/ 571 h 1246"/>
              <a:gd name="T90" fmla="*/ 1307 w 1308"/>
              <a:gd name="T91" fmla="*/ 252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308" h="1246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Freeform 175">
            <a:extLst>
              <a:ext uri="{FF2B5EF4-FFF2-40B4-BE49-F238E27FC236}">
                <a16:creationId xmlns:a16="http://schemas.microsoft.com/office/drawing/2014/main" id="{B1403790-F726-6F44-9F71-469A827592D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87925" y="4570652"/>
            <a:ext cx="465138" cy="463550"/>
          </a:xfrm>
          <a:custGeom>
            <a:avLst/>
            <a:gdLst>
              <a:gd name="T0" fmla="*/ 967 w 1295"/>
              <a:gd name="T1" fmla="*/ 862 h 1292"/>
              <a:gd name="T2" fmla="*/ 1026 w 1295"/>
              <a:gd name="T3" fmla="*/ 1291 h 1292"/>
              <a:gd name="T4" fmla="*/ 731 w 1295"/>
              <a:gd name="T5" fmla="*/ 683 h 1292"/>
              <a:gd name="T6" fmla="*/ 806 w 1295"/>
              <a:gd name="T7" fmla="*/ 682 h 1292"/>
              <a:gd name="T8" fmla="*/ 865 w 1295"/>
              <a:gd name="T9" fmla="*/ 1291 h 1292"/>
              <a:gd name="T10" fmla="*/ 844 w 1295"/>
              <a:gd name="T11" fmla="*/ 565 h 1292"/>
              <a:gd name="T12" fmla="*/ 731 w 1295"/>
              <a:gd name="T13" fmla="*/ 683 h 1292"/>
              <a:gd name="T14" fmla="*/ 269 w 1295"/>
              <a:gd name="T15" fmla="*/ 862 h 1292"/>
              <a:gd name="T16" fmla="*/ 328 w 1295"/>
              <a:gd name="T17" fmla="*/ 1291 h 1292"/>
              <a:gd name="T18" fmla="*/ 376 w 1295"/>
              <a:gd name="T19" fmla="*/ 191 h 1292"/>
              <a:gd name="T20" fmla="*/ 220 w 1295"/>
              <a:gd name="T21" fmla="*/ 191 h 1292"/>
              <a:gd name="T22" fmla="*/ 298 w 1295"/>
              <a:gd name="T23" fmla="*/ 59 h 1292"/>
              <a:gd name="T24" fmla="*/ 376 w 1295"/>
              <a:gd name="T25" fmla="*/ 191 h 1292"/>
              <a:gd name="T26" fmla="*/ 298 w 1295"/>
              <a:gd name="T27" fmla="*/ 0 h 1292"/>
              <a:gd name="T28" fmla="*/ 161 w 1295"/>
              <a:gd name="T29" fmla="*/ 191 h 1292"/>
              <a:gd name="T30" fmla="*/ 435 w 1295"/>
              <a:gd name="T31" fmla="*/ 191 h 1292"/>
              <a:gd name="T32" fmla="*/ 617 w 1295"/>
              <a:gd name="T33" fmla="*/ 522 h 1292"/>
              <a:gd name="T34" fmla="*/ 379 w 1295"/>
              <a:gd name="T35" fmla="*/ 349 h 1292"/>
              <a:gd name="T36" fmla="*/ 0 w 1295"/>
              <a:gd name="T37" fmla="*/ 540 h 1292"/>
              <a:gd name="T38" fmla="*/ 108 w 1295"/>
              <a:gd name="T39" fmla="*/ 887 h 1292"/>
              <a:gd name="T40" fmla="*/ 167 w 1295"/>
              <a:gd name="T41" fmla="*/ 1291 h 1292"/>
              <a:gd name="T42" fmla="*/ 108 w 1295"/>
              <a:gd name="T43" fmla="*/ 566 h 1292"/>
              <a:gd name="T44" fmla="*/ 59 w 1295"/>
              <a:gd name="T45" fmla="*/ 754 h 1292"/>
              <a:gd name="T46" fmla="*/ 191 w 1295"/>
              <a:gd name="T47" fmla="*/ 408 h 1292"/>
              <a:gd name="T48" fmla="*/ 557 w 1295"/>
              <a:gd name="T49" fmla="*/ 539 h 1292"/>
              <a:gd name="T50" fmla="*/ 688 w 1295"/>
              <a:gd name="T51" fmla="*/ 734 h 1292"/>
              <a:gd name="T52" fmla="*/ 647 w 1295"/>
              <a:gd name="T53" fmla="*/ 758 h 1292"/>
              <a:gd name="T54" fmla="*/ 619 w 1295"/>
              <a:gd name="T55" fmla="*/ 747 h 1292"/>
              <a:gd name="T56" fmla="*/ 422 w 1295"/>
              <a:gd name="T57" fmla="*/ 566 h 1292"/>
              <a:gd name="T58" fmla="*/ 403 w 1295"/>
              <a:gd name="T59" fmla="*/ 1291 h 1292"/>
              <a:gd name="T60" fmla="*/ 462 w 1295"/>
              <a:gd name="T61" fmla="*/ 667 h 1292"/>
              <a:gd name="T62" fmla="*/ 647 w 1295"/>
              <a:gd name="T63" fmla="*/ 817 h 1292"/>
              <a:gd name="T64" fmla="*/ 716 w 1295"/>
              <a:gd name="T65" fmla="*/ 789 h 1292"/>
              <a:gd name="T66" fmla="*/ 751 w 1295"/>
              <a:gd name="T67" fmla="*/ 722 h 1292"/>
              <a:gd name="T68" fmla="*/ 1074 w 1295"/>
              <a:gd name="T69" fmla="*/ 191 h 1292"/>
              <a:gd name="T70" fmla="*/ 918 w 1295"/>
              <a:gd name="T71" fmla="*/ 191 h 1292"/>
              <a:gd name="T72" fmla="*/ 996 w 1295"/>
              <a:gd name="T73" fmla="*/ 59 h 1292"/>
              <a:gd name="T74" fmla="*/ 1074 w 1295"/>
              <a:gd name="T75" fmla="*/ 191 h 1292"/>
              <a:gd name="T76" fmla="*/ 996 w 1295"/>
              <a:gd name="T77" fmla="*/ 0 h 1292"/>
              <a:gd name="T78" fmla="*/ 859 w 1295"/>
              <a:gd name="T79" fmla="*/ 191 h 1292"/>
              <a:gd name="T80" fmla="*/ 1133 w 1295"/>
              <a:gd name="T81" fmla="*/ 191 h 1292"/>
              <a:gd name="T82" fmla="*/ 1294 w 1295"/>
              <a:gd name="T83" fmla="*/ 540 h 1292"/>
              <a:gd name="T84" fmla="*/ 916 w 1295"/>
              <a:gd name="T85" fmla="*/ 349 h 1292"/>
              <a:gd name="T86" fmla="*/ 677 w 1295"/>
              <a:gd name="T87" fmla="*/ 550 h 1292"/>
              <a:gd name="T88" fmla="*/ 780 w 1295"/>
              <a:gd name="T89" fmla="*/ 501 h 1292"/>
              <a:gd name="T90" fmla="*/ 1103 w 1295"/>
              <a:gd name="T91" fmla="*/ 408 h 1292"/>
              <a:gd name="T92" fmla="*/ 1235 w 1295"/>
              <a:gd name="T93" fmla="*/ 754 h 1292"/>
              <a:gd name="T94" fmla="*/ 1160 w 1295"/>
              <a:gd name="T95" fmla="*/ 566 h 1292"/>
              <a:gd name="T96" fmla="*/ 1101 w 1295"/>
              <a:gd name="T97" fmla="*/ 1291 h 1292"/>
              <a:gd name="T98" fmla="*/ 1160 w 1295"/>
              <a:gd name="T99" fmla="*/ 891 h 1292"/>
              <a:gd name="T100" fmla="*/ 1294 w 1295"/>
              <a:gd name="T101" fmla="*/ 540 h 1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95" h="1292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Freeform 176">
            <a:extLst>
              <a:ext uri="{FF2B5EF4-FFF2-40B4-BE49-F238E27FC236}">
                <a16:creationId xmlns:a16="http://schemas.microsoft.com/office/drawing/2014/main" id="{C5EB74B3-33CD-774F-8545-108247B990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97566" y="4592884"/>
            <a:ext cx="447675" cy="488950"/>
          </a:xfrm>
          <a:custGeom>
            <a:avLst/>
            <a:gdLst>
              <a:gd name="T0" fmla="*/ 118 w 1248"/>
              <a:gd name="T1" fmla="*/ 286 h 1362"/>
              <a:gd name="T2" fmla="*/ 282 w 1248"/>
              <a:gd name="T3" fmla="*/ 257 h 1362"/>
              <a:gd name="T4" fmla="*/ 200 w 1248"/>
              <a:gd name="T5" fmla="*/ 113 h 1362"/>
              <a:gd name="T6" fmla="*/ 200 w 1248"/>
              <a:gd name="T7" fmla="*/ 430 h 1362"/>
              <a:gd name="T8" fmla="*/ 705 w 1248"/>
              <a:gd name="T9" fmla="*/ 173 h 1362"/>
              <a:gd name="T10" fmla="*/ 541 w 1248"/>
              <a:gd name="T11" fmla="*/ 144 h 1362"/>
              <a:gd name="T12" fmla="*/ 705 w 1248"/>
              <a:gd name="T13" fmla="*/ 173 h 1362"/>
              <a:gd name="T14" fmla="*/ 479 w 1248"/>
              <a:gd name="T15" fmla="*/ 144 h 1362"/>
              <a:gd name="T16" fmla="*/ 767 w 1248"/>
              <a:gd name="T17" fmla="*/ 173 h 1362"/>
              <a:gd name="T18" fmla="*/ 623 w 1248"/>
              <a:gd name="T19" fmla="*/ 339 h 1362"/>
              <a:gd name="T20" fmla="*/ 400 w 1248"/>
              <a:gd name="T21" fmla="*/ 540 h 1362"/>
              <a:gd name="T22" fmla="*/ 846 w 1248"/>
              <a:gd name="T23" fmla="*/ 505 h 1362"/>
              <a:gd name="T24" fmla="*/ 908 w 1248"/>
              <a:gd name="T25" fmla="*/ 505 h 1362"/>
              <a:gd name="T26" fmla="*/ 965 w 1248"/>
              <a:gd name="T27" fmla="*/ 286 h 1362"/>
              <a:gd name="T28" fmla="*/ 1128 w 1248"/>
              <a:gd name="T29" fmla="*/ 257 h 1362"/>
              <a:gd name="T30" fmla="*/ 1047 w 1248"/>
              <a:gd name="T31" fmla="*/ 113 h 1362"/>
              <a:gd name="T32" fmla="*/ 1047 w 1248"/>
              <a:gd name="T33" fmla="*/ 430 h 1362"/>
              <a:gd name="T34" fmla="*/ 1185 w 1248"/>
              <a:gd name="T35" fmla="*/ 912 h 1362"/>
              <a:gd name="T36" fmla="*/ 865 w 1248"/>
              <a:gd name="T37" fmla="*/ 1038 h 1362"/>
              <a:gd name="T38" fmla="*/ 796 w 1248"/>
              <a:gd name="T39" fmla="*/ 963 h 1362"/>
              <a:gd name="T40" fmla="*/ 1049 w 1248"/>
              <a:gd name="T41" fmla="*/ 878 h 1362"/>
              <a:gd name="T42" fmla="*/ 1081 w 1248"/>
              <a:gd name="T43" fmla="*/ 602 h 1362"/>
              <a:gd name="T44" fmla="*/ 748 w 1248"/>
              <a:gd name="T45" fmla="*/ 683 h 1362"/>
              <a:gd name="T46" fmla="*/ 994 w 1248"/>
              <a:gd name="T47" fmla="*/ 567 h 1362"/>
              <a:gd name="T48" fmla="*/ 1185 w 1248"/>
              <a:gd name="T49" fmla="*/ 573 h 1362"/>
              <a:gd name="T50" fmla="*/ 292 w 1248"/>
              <a:gd name="T51" fmla="*/ 734 h 1362"/>
              <a:gd name="T52" fmla="*/ 197 w 1248"/>
              <a:gd name="T53" fmla="*/ 726 h 1362"/>
              <a:gd name="T54" fmla="*/ 369 w 1248"/>
              <a:gd name="T55" fmla="*/ 909 h 1362"/>
              <a:gd name="T56" fmla="*/ 459 w 1248"/>
              <a:gd name="T57" fmla="*/ 1299 h 1362"/>
              <a:gd name="T58" fmla="*/ 166 w 1248"/>
              <a:gd name="T59" fmla="*/ 1017 h 1362"/>
              <a:gd name="T60" fmla="*/ 121 w 1248"/>
              <a:gd name="T61" fmla="*/ 514 h 1362"/>
              <a:gd name="T62" fmla="*/ 346 w 1248"/>
              <a:gd name="T63" fmla="*/ 674 h 1362"/>
              <a:gd name="T64" fmla="*/ 426 w 1248"/>
              <a:gd name="T65" fmla="*/ 734 h 1362"/>
              <a:gd name="T66" fmla="*/ 1116 w 1248"/>
              <a:gd name="T67" fmla="*/ 452 h 1362"/>
              <a:gd name="T68" fmla="*/ 708 w 1248"/>
              <a:gd name="T69" fmla="*/ 621 h 1362"/>
              <a:gd name="T70" fmla="*/ 705 w 1248"/>
              <a:gd name="T71" fmla="*/ 734 h 1362"/>
              <a:gd name="T72" fmla="*/ 562 w 1248"/>
              <a:gd name="T73" fmla="*/ 631 h 1362"/>
              <a:gd name="T74" fmla="*/ 292 w 1248"/>
              <a:gd name="T75" fmla="*/ 525 h 1362"/>
              <a:gd name="T76" fmla="*/ 0 w 1248"/>
              <a:gd name="T77" fmla="*/ 573 h 1362"/>
              <a:gd name="T78" fmla="*/ 324 w 1248"/>
              <a:gd name="T79" fmla="*/ 1079 h 1362"/>
              <a:gd name="T80" fmla="*/ 562 w 1248"/>
              <a:gd name="T81" fmla="*/ 1361 h 1362"/>
              <a:gd name="T82" fmla="*/ 506 w 1248"/>
              <a:gd name="T83" fmla="*/ 947 h 1362"/>
              <a:gd name="T84" fmla="*/ 259 w 1248"/>
              <a:gd name="T85" fmla="*/ 847 h 1362"/>
              <a:gd name="T86" fmla="*/ 426 w 1248"/>
              <a:gd name="T87" fmla="*/ 796 h 1362"/>
              <a:gd name="T88" fmla="*/ 987 w 1248"/>
              <a:gd name="T89" fmla="*/ 796 h 1362"/>
              <a:gd name="T90" fmla="*/ 737 w 1248"/>
              <a:gd name="T91" fmla="*/ 944 h 1362"/>
              <a:gd name="T92" fmla="*/ 655 w 1248"/>
              <a:gd name="T93" fmla="*/ 1349 h 1362"/>
              <a:gd name="T94" fmla="*/ 834 w 1248"/>
              <a:gd name="T95" fmla="*/ 1339 h 1362"/>
              <a:gd name="T96" fmla="*/ 1247 w 1248"/>
              <a:gd name="T97" fmla="*/ 912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48" h="1362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89711E1D-8DC0-1545-A83F-37ECC98E4BA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81879" y="4598441"/>
            <a:ext cx="477837" cy="477837"/>
          </a:xfrm>
          <a:custGeom>
            <a:avLst/>
            <a:gdLst>
              <a:gd name="T0" fmla="*/ 988 w 1333"/>
              <a:gd name="T1" fmla="*/ 878 h 1330"/>
              <a:gd name="T2" fmla="*/ 1050 w 1333"/>
              <a:gd name="T3" fmla="*/ 1329 h 1330"/>
              <a:gd name="T4" fmla="*/ 367 w 1333"/>
              <a:gd name="T5" fmla="*/ 878 h 1330"/>
              <a:gd name="T6" fmla="*/ 480 w 1333"/>
              <a:gd name="T7" fmla="*/ 1329 h 1330"/>
              <a:gd name="T8" fmla="*/ 542 w 1333"/>
              <a:gd name="T9" fmla="*/ 680 h 1330"/>
              <a:gd name="T10" fmla="*/ 480 w 1333"/>
              <a:gd name="T11" fmla="*/ 927 h 1330"/>
              <a:gd name="T12" fmla="*/ 429 w 1333"/>
              <a:gd name="T13" fmla="*/ 624 h 1330"/>
              <a:gd name="T14" fmla="*/ 677 w 1333"/>
              <a:gd name="T15" fmla="*/ 515 h 1330"/>
              <a:gd name="T16" fmla="*/ 652 w 1333"/>
              <a:gd name="T17" fmla="*/ 452 h 1330"/>
              <a:gd name="T18" fmla="*/ 367 w 1333"/>
              <a:gd name="T19" fmla="*/ 878 h 1330"/>
              <a:gd name="T20" fmla="*/ 0 w 1333"/>
              <a:gd name="T21" fmla="*/ 991 h 1330"/>
              <a:gd name="T22" fmla="*/ 113 w 1333"/>
              <a:gd name="T23" fmla="*/ 1329 h 1330"/>
              <a:gd name="T24" fmla="*/ 175 w 1333"/>
              <a:gd name="T25" fmla="*/ 793 h 1330"/>
              <a:gd name="T26" fmla="*/ 113 w 1333"/>
              <a:gd name="T27" fmla="*/ 1040 h 1330"/>
              <a:gd name="T28" fmla="*/ 62 w 1333"/>
              <a:gd name="T29" fmla="*/ 737 h 1330"/>
              <a:gd name="T30" fmla="*/ 337 w 1333"/>
              <a:gd name="T31" fmla="*/ 631 h 1330"/>
              <a:gd name="T32" fmla="*/ 285 w 1333"/>
              <a:gd name="T33" fmla="*/ 564 h 1330"/>
              <a:gd name="T34" fmla="*/ 339 w 1333"/>
              <a:gd name="T35" fmla="*/ 398 h 1330"/>
              <a:gd name="T36" fmla="*/ 175 w 1333"/>
              <a:gd name="T37" fmla="*/ 398 h 1330"/>
              <a:gd name="T38" fmla="*/ 257 w 1333"/>
              <a:gd name="T39" fmla="*/ 260 h 1330"/>
              <a:gd name="T40" fmla="*/ 339 w 1333"/>
              <a:gd name="T41" fmla="*/ 398 h 1330"/>
              <a:gd name="T42" fmla="*/ 257 w 1333"/>
              <a:gd name="T43" fmla="*/ 198 h 1330"/>
              <a:gd name="T44" fmla="*/ 113 w 1333"/>
              <a:gd name="T45" fmla="*/ 398 h 1330"/>
              <a:gd name="T46" fmla="*/ 401 w 1333"/>
              <a:gd name="T47" fmla="*/ 398 h 1330"/>
              <a:gd name="T48" fmla="*/ 734 w 1333"/>
              <a:gd name="T49" fmla="*/ 285 h 1330"/>
              <a:gd name="T50" fmla="*/ 570 w 1333"/>
              <a:gd name="T51" fmla="*/ 285 h 1330"/>
              <a:gd name="T52" fmla="*/ 652 w 1333"/>
              <a:gd name="T53" fmla="*/ 147 h 1330"/>
              <a:gd name="T54" fmla="*/ 734 w 1333"/>
              <a:gd name="T55" fmla="*/ 285 h 1330"/>
              <a:gd name="T56" fmla="*/ 652 w 1333"/>
              <a:gd name="T57" fmla="*/ 85 h 1330"/>
              <a:gd name="T58" fmla="*/ 508 w 1333"/>
              <a:gd name="T59" fmla="*/ 285 h 1330"/>
              <a:gd name="T60" fmla="*/ 796 w 1333"/>
              <a:gd name="T61" fmla="*/ 285 h 1330"/>
              <a:gd name="T62" fmla="*/ 1101 w 1333"/>
              <a:gd name="T63" fmla="*/ 200 h 1330"/>
              <a:gd name="T64" fmla="*/ 937 w 1333"/>
              <a:gd name="T65" fmla="*/ 200 h 1330"/>
              <a:gd name="T66" fmla="*/ 1019 w 1333"/>
              <a:gd name="T67" fmla="*/ 62 h 1330"/>
              <a:gd name="T68" fmla="*/ 1101 w 1333"/>
              <a:gd name="T69" fmla="*/ 200 h 1330"/>
              <a:gd name="T70" fmla="*/ 1019 w 1333"/>
              <a:gd name="T71" fmla="*/ 0 h 1330"/>
              <a:gd name="T72" fmla="*/ 875 w 1333"/>
              <a:gd name="T73" fmla="*/ 200 h 1330"/>
              <a:gd name="T74" fmla="*/ 1163 w 1333"/>
              <a:gd name="T75" fmla="*/ 200 h 1330"/>
              <a:gd name="T76" fmla="*/ 1332 w 1333"/>
              <a:gd name="T77" fmla="*/ 539 h 1330"/>
              <a:gd name="T78" fmla="*/ 706 w 1333"/>
              <a:gd name="T79" fmla="*/ 539 h 1330"/>
              <a:gd name="T80" fmla="*/ 819 w 1333"/>
              <a:gd name="T81" fmla="*/ 933 h 1330"/>
              <a:gd name="T82" fmla="*/ 881 w 1333"/>
              <a:gd name="T83" fmla="*/ 1329 h 1330"/>
              <a:gd name="T84" fmla="*/ 819 w 1333"/>
              <a:gd name="T85" fmla="*/ 595 h 1330"/>
              <a:gd name="T86" fmla="*/ 768 w 1333"/>
              <a:gd name="T87" fmla="*/ 793 h 1330"/>
              <a:gd name="T88" fmla="*/ 1019 w 1333"/>
              <a:gd name="T89" fmla="*/ 429 h 1330"/>
              <a:gd name="T90" fmla="*/ 1270 w 1333"/>
              <a:gd name="T91" fmla="*/ 793 h 1330"/>
              <a:gd name="T92" fmla="*/ 1219 w 1333"/>
              <a:gd name="T93" fmla="*/ 595 h 1330"/>
              <a:gd name="T94" fmla="*/ 1157 w 1333"/>
              <a:gd name="T95" fmla="*/ 1329 h 1330"/>
              <a:gd name="T96" fmla="*/ 1219 w 1333"/>
              <a:gd name="T97" fmla="*/ 933 h 1330"/>
              <a:gd name="T98" fmla="*/ 1332 w 1333"/>
              <a:gd name="T99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333" h="1330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Freeform 2">
            <a:extLst>
              <a:ext uri="{FF2B5EF4-FFF2-40B4-BE49-F238E27FC236}">
                <a16:creationId xmlns:a16="http://schemas.microsoft.com/office/drawing/2014/main" id="{7077EC29-EF86-A240-ADFB-89A4F0536C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77294" y="5572762"/>
            <a:ext cx="471488" cy="485775"/>
          </a:xfrm>
          <a:custGeom>
            <a:avLst/>
            <a:gdLst>
              <a:gd name="T0" fmla="*/ 923 w 1309"/>
              <a:gd name="T1" fmla="*/ 457 h 1348"/>
              <a:gd name="T2" fmla="*/ 923 w 1309"/>
              <a:gd name="T3" fmla="*/ 343 h 1348"/>
              <a:gd name="T4" fmla="*/ 989 w 1309"/>
              <a:gd name="T5" fmla="*/ 442 h 1348"/>
              <a:gd name="T6" fmla="*/ 1163 w 1309"/>
              <a:gd name="T7" fmla="*/ 241 h 1348"/>
              <a:gd name="T8" fmla="*/ 793 w 1309"/>
              <a:gd name="T9" fmla="*/ 467 h 1348"/>
              <a:gd name="T10" fmla="*/ 813 w 1309"/>
              <a:gd name="T11" fmla="*/ 498 h 1348"/>
              <a:gd name="T12" fmla="*/ 1020 w 1309"/>
              <a:gd name="T13" fmla="*/ 495 h 1348"/>
              <a:gd name="T14" fmla="*/ 1215 w 1309"/>
              <a:gd name="T15" fmla="*/ 241 h 1348"/>
              <a:gd name="T16" fmla="*/ 254 w 1309"/>
              <a:gd name="T17" fmla="*/ 1012 h 1348"/>
              <a:gd name="T18" fmla="*/ 153 w 1309"/>
              <a:gd name="T19" fmla="*/ 999 h 1348"/>
              <a:gd name="T20" fmla="*/ 1112 w 1309"/>
              <a:gd name="T21" fmla="*/ 872 h 1348"/>
              <a:gd name="T22" fmla="*/ 514 w 1309"/>
              <a:gd name="T23" fmla="*/ 1059 h 1348"/>
              <a:gd name="T24" fmla="*/ 275 w 1309"/>
              <a:gd name="T25" fmla="*/ 893 h 1348"/>
              <a:gd name="T26" fmla="*/ 457 w 1309"/>
              <a:gd name="T27" fmla="*/ 755 h 1348"/>
              <a:gd name="T28" fmla="*/ 644 w 1309"/>
              <a:gd name="T29" fmla="*/ 781 h 1348"/>
              <a:gd name="T30" fmla="*/ 852 w 1309"/>
              <a:gd name="T31" fmla="*/ 811 h 1348"/>
              <a:gd name="T32" fmla="*/ 852 w 1309"/>
              <a:gd name="T33" fmla="*/ 890 h 1348"/>
              <a:gd name="T34" fmla="*/ 627 w 1309"/>
              <a:gd name="T35" fmla="*/ 952 h 1348"/>
              <a:gd name="T36" fmla="*/ 968 w 1309"/>
              <a:gd name="T37" fmla="*/ 851 h 1348"/>
              <a:gd name="T38" fmla="*/ 1064 w 1309"/>
              <a:gd name="T39" fmla="*/ 779 h 1348"/>
              <a:gd name="T40" fmla="*/ 1169 w 1309"/>
              <a:gd name="T41" fmla="*/ 669 h 1348"/>
              <a:gd name="T42" fmla="*/ 1112 w 1309"/>
              <a:gd name="T43" fmla="*/ 872 h 1348"/>
              <a:gd name="T44" fmla="*/ 1027 w 1309"/>
              <a:gd name="T45" fmla="*/ 729 h 1348"/>
              <a:gd name="T46" fmla="*/ 852 w 1309"/>
              <a:gd name="T47" fmla="*/ 749 h 1348"/>
              <a:gd name="T48" fmla="*/ 681 w 1309"/>
              <a:gd name="T49" fmla="*/ 732 h 1348"/>
              <a:gd name="T50" fmla="*/ 545 w 1309"/>
              <a:gd name="T51" fmla="*/ 692 h 1348"/>
              <a:gd name="T52" fmla="*/ 608 w 1309"/>
              <a:gd name="T53" fmla="*/ 642 h 1348"/>
              <a:gd name="T54" fmla="*/ 746 w 1309"/>
              <a:gd name="T55" fmla="*/ 592 h 1348"/>
              <a:gd name="T56" fmla="*/ 843 w 1309"/>
              <a:gd name="T57" fmla="*/ 613 h 1348"/>
              <a:gd name="T58" fmla="*/ 1009 w 1309"/>
              <a:gd name="T59" fmla="*/ 670 h 1348"/>
              <a:gd name="T60" fmla="*/ 470 w 1309"/>
              <a:gd name="T61" fmla="*/ 1175 h 1348"/>
              <a:gd name="T62" fmla="*/ 78 w 1309"/>
              <a:gd name="T63" fmla="*/ 978 h 1348"/>
              <a:gd name="T64" fmla="*/ 470 w 1309"/>
              <a:gd name="T65" fmla="*/ 1175 h 1348"/>
              <a:gd name="T66" fmla="*/ 1079 w 1309"/>
              <a:gd name="T67" fmla="*/ 652 h 1348"/>
              <a:gd name="T68" fmla="*/ 947 w 1309"/>
              <a:gd name="T69" fmla="*/ 608 h 1348"/>
              <a:gd name="T70" fmla="*/ 803 w 1309"/>
              <a:gd name="T71" fmla="*/ 551 h 1348"/>
              <a:gd name="T72" fmla="*/ 737 w 1309"/>
              <a:gd name="T73" fmla="*/ 454 h 1348"/>
              <a:gd name="T74" fmla="*/ 508 w 1309"/>
              <a:gd name="T75" fmla="*/ 71 h 1348"/>
              <a:gd name="T76" fmla="*/ 333 w 1309"/>
              <a:gd name="T77" fmla="*/ 0 h 1348"/>
              <a:gd name="T78" fmla="*/ 349 w 1309"/>
              <a:gd name="T79" fmla="*/ 392 h 1348"/>
              <a:gd name="T80" fmla="*/ 630 w 1309"/>
              <a:gd name="T81" fmla="*/ 500 h 1348"/>
              <a:gd name="T82" fmla="*/ 399 w 1309"/>
              <a:gd name="T83" fmla="*/ 354 h 1348"/>
              <a:gd name="T84" fmla="*/ 494 w 1309"/>
              <a:gd name="T85" fmla="*/ 132 h 1348"/>
              <a:gd name="T86" fmla="*/ 701 w 1309"/>
              <a:gd name="T87" fmla="*/ 391 h 1348"/>
              <a:gd name="T88" fmla="*/ 463 w 1309"/>
              <a:gd name="T89" fmla="*/ 174 h 1348"/>
              <a:gd name="T90" fmla="*/ 491 w 1309"/>
              <a:gd name="T91" fmla="*/ 275 h 1348"/>
              <a:gd name="T92" fmla="*/ 670 w 1309"/>
              <a:gd name="T93" fmla="*/ 580 h 1348"/>
              <a:gd name="T94" fmla="*/ 483 w 1309"/>
              <a:gd name="T95" fmla="*/ 650 h 1348"/>
              <a:gd name="T96" fmla="*/ 457 w 1309"/>
              <a:gd name="T97" fmla="*/ 692 h 1348"/>
              <a:gd name="T98" fmla="*/ 232 w 1309"/>
              <a:gd name="T99" fmla="*/ 849 h 1348"/>
              <a:gd name="T100" fmla="*/ 153 w 1309"/>
              <a:gd name="T101" fmla="*/ 814 h 1348"/>
              <a:gd name="T102" fmla="*/ 12 w 1309"/>
              <a:gd name="T103" fmla="*/ 999 h 1348"/>
              <a:gd name="T104" fmla="*/ 373 w 1309"/>
              <a:gd name="T105" fmla="*/ 1347 h 1348"/>
              <a:gd name="T106" fmla="*/ 536 w 1309"/>
              <a:gd name="T107" fmla="*/ 1197 h 1348"/>
              <a:gd name="T108" fmla="*/ 505 w 1309"/>
              <a:gd name="T109" fmla="*/ 1122 h 1348"/>
              <a:gd name="T110" fmla="*/ 909 w 1309"/>
              <a:gd name="T111" fmla="*/ 1121 h 1348"/>
              <a:gd name="T112" fmla="*/ 1303 w 1309"/>
              <a:gd name="T113" fmla="*/ 679 h 1348"/>
              <a:gd name="T114" fmla="*/ 1156 w 1309"/>
              <a:gd name="T115" fmla="*/ 609 h 1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309" h="1348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0" name="Freeform 3">
            <a:extLst>
              <a:ext uri="{FF2B5EF4-FFF2-40B4-BE49-F238E27FC236}">
                <a16:creationId xmlns:a16="http://schemas.microsoft.com/office/drawing/2014/main" id="{67AE4843-2E42-2E41-A5DC-204D0ED7AD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47738" y="5588637"/>
            <a:ext cx="531812" cy="454025"/>
          </a:xfrm>
          <a:custGeom>
            <a:avLst/>
            <a:gdLst>
              <a:gd name="T0" fmla="*/ 439 w 1477"/>
              <a:gd name="T1" fmla="*/ 786 h 1261"/>
              <a:gd name="T2" fmla="*/ 384 w 1477"/>
              <a:gd name="T3" fmla="*/ 899 h 1261"/>
              <a:gd name="T4" fmla="*/ 471 w 1477"/>
              <a:gd name="T5" fmla="*/ 895 h 1261"/>
              <a:gd name="T6" fmla="*/ 540 w 1477"/>
              <a:gd name="T7" fmla="*/ 939 h 1261"/>
              <a:gd name="T8" fmla="*/ 428 w 1477"/>
              <a:gd name="T9" fmla="*/ 995 h 1261"/>
              <a:gd name="T10" fmla="*/ 582 w 1477"/>
              <a:gd name="T11" fmla="*/ 981 h 1261"/>
              <a:gd name="T12" fmla="*/ 593 w 1477"/>
              <a:gd name="T13" fmla="*/ 1083 h 1261"/>
              <a:gd name="T14" fmla="*/ 570 w 1477"/>
              <a:gd name="T15" fmla="*/ 994 h 1261"/>
              <a:gd name="T16" fmla="*/ 681 w 1477"/>
              <a:gd name="T17" fmla="*/ 1080 h 1261"/>
              <a:gd name="T18" fmla="*/ 692 w 1477"/>
              <a:gd name="T19" fmla="*/ 1182 h 1261"/>
              <a:gd name="T20" fmla="*/ 613 w 1477"/>
              <a:gd name="T21" fmla="*/ 1164 h 1261"/>
              <a:gd name="T22" fmla="*/ 360 w 1477"/>
              <a:gd name="T23" fmla="*/ 964 h 1261"/>
              <a:gd name="T24" fmla="*/ 487 w 1477"/>
              <a:gd name="T25" fmla="*/ 1133 h 1261"/>
              <a:gd name="T26" fmla="*/ 586 w 1477"/>
              <a:gd name="T27" fmla="*/ 1231 h 1261"/>
              <a:gd name="T28" fmla="*/ 764 w 1477"/>
              <a:gd name="T29" fmla="*/ 1188 h 1261"/>
              <a:gd name="T30" fmla="*/ 704 w 1477"/>
              <a:gd name="T31" fmla="*/ 1015 h 1261"/>
              <a:gd name="T32" fmla="*/ 577 w 1477"/>
              <a:gd name="T33" fmla="*/ 846 h 1261"/>
              <a:gd name="T34" fmla="*/ 346 w 1477"/>
              <a:gd name="T35" fmla="*/ 745 h 1261"/>
              <a:gd name="T36" fmla="*/ 290 w 1477"/>
              <a:gd name="T37" fmla="*/ 935 h 1261"/>
              <a:gd name="T38" fmla="*/ 52 w 1477"/>
              <a:gd name="T39" fmla="*/ 336 h 1261"/>
              <a:gd name="T40" fmla="*/ 318 w 1477"/>
              <a:gd name="T41" fmla="*/ 738 h 1261"/>
              <a:gd name="T42" fmla="*/ 615 w 1477"/>
              <a:gd name="T43" fmla="*/ 362 h 1261"/>
              <a:gd name="T44" fmla="*/ 320 w 1477"/>
              <a:gd name="T45" fmla="*/ 579 h 1261"/>
              <a:gd name="T46" fmla="*/ 375 w 1477"/>
              <a:gd name="T47" fmla="*/ 91 h 1261"/>
              <a:gd name="T48" fmla="*/ 685 w 1477"/>
              <a:gd name="T49" fmla="*/ 230 h 1261"/>
              <a:gd name="T50" fmla="*/ 203 w 1477"/>
              <a:gd name="T51" fmla="*/ 485 h 1261"/>
              <a:gd name="T52" fmla="*/ 1013 w 1477"/>
              <a:gd name="T53" fmla="*/ 252 h 1261"/>
              <a:gd name="T54" fmla="*/ 1149 w 1477"/>
              <a:gd name="T55" fmla="*/ 127 h 1261"/>
              <a:gd name="T56" fmla="*/ 1188 w 1477"/>
              <a:gd name="T57" fmla="*/ 88 h 1261"/>
              <a:gd name="T58" fmla="*/ 928 w 1477"/>
              <a:gd name="T59" fmla="*/ 209 h 1261"/>
              <a:gd name="T60" fmla="*/ 654 w 1477"/>
              <a:gd name="T61" fmla="*/ 810 h 1261"/>
              <a:gd name="T62" fmla="*/ 860 w 1477"/>
              <a:gd name="T63" fmla="*/ 650 h 1261"/>
              <a:gd name="T64" fmla="*/ 1158 w 1477"/>
              <a:gd name="T65" fmla="*/ 785 h 1261"/>
              <a:gd name="T66" fmla="*/ 1046 w 1477"/>
              <a:gd name="T67" fmla="*/ 785 h 1261"/>
              <a:gd name="T68" fmla="*/ 1004 w 1477"/>
              <a:gd name="T69" fmla="*/ 826 h 1261"/>
              <a:gd name="T70" fmla="*/ 1005 w 1477"/>
              <a:gd name="T71" fmla="*/ 939 h 1261"/>
              <a:gd name="T72" fmla="*/ 906 w 1477"/>
              <a:gd name="T73" fmla="*/ 885 h 1261"/>
              <a:gd name="T74" fmla="*/ 972 w 1477"/>
              <a:gd name="T75" fmla="*/ 1045 h 1261"/>
              <a:gd name="T76" fmla="*/ 811 w 1477"/>
              <a:gd name="T77" fmla="*/ 980 h 1261"/>
              <a:gd name="T78" fmla="*/ 865 w 1477"/>
              <a:gd name="T79" fmla="*/ 1078 h 1261"/>
              <a:gd name="T80" fmla="*/ 913 w 1477"/>
              <a:gd name="T81" fmla="*/ 1182 h 1261"/>
              <a:gd name="T82" fmla="*/ 1011 w 1477"/>
              <a:gd name="T83" fmla="*/ 1084 h 1261"/>
              <a:gd name="T84" fmla="*/ 1108 w 1477"/>
              <a:gd name="T85" fmla="*/ 987 h 1261"/>
              <a:gd name="T86" fmla="*/ 1143 w 1477"/>
              <a:gd name="T87" fmla="*/ 915 h 1261"/>
              <a:gd name="T88" fmla="*/ 1163 w 1477"/>
              <a:gd name="T89" fmla="*/ 712 h 1261"/>
              <a:gd name="T90" fmla="*/ 799 w 1477"/>
              <a:gd name="T91" fmla="*/ 743 h 1261"/>
              <a:gd name="T92" fmla="*/ 973 w 1477"/>
              <a:gd name="T93" fmla="*/ 290 h 1261"/>
              <a:gd name="T94" fmla="*/ 1202 w 1477"/>
              <a:gd name="T95" fmla="*/ 687 h 1261"/>
              <a:gd name="T96" fmla="*/ 1242 w 1477"/>
              <a:gd name="T97" fmla="*/ 727 h 1261"/>
              <a:gd name="T98" fmla="*/ 1442 w 1477"/>
              <a:gd name="T99" fmla="*/ 465 h 1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77" h="1261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" name="Freeform 4">
            <a:extLst>
              <a:ext uri="{FF2B5EF4-FFF2-40B4-BE49-F238E27FC236}">
                <a16:creationId xmlns:a16="http://schemas.microsoft.com/office/drawing/2014/main" id="{37E747B9-3BAB-304F-8F84-824ECFE9C2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476992" y="5570380"/>
            <a:ext cx="471487" cy="490538"/>
          </a:xfrm>
          <a:custGeom>
            <a:avLst/>
            <a:gdLst>
              <a:gd name="T0" fmla="*/ 197 w 1309"/>
              <a:gd name="T1" fmla="*/ 969 h 1362"/>
              <a:gd name="T2" fmla="*/ 708 w 1309"/>
              <a:gd name="T3" fmla="*/ 624 h 1362"/>
              <a:gd name="T4" fmla="*/ 849 w 1309"/>
              <a:gd name="T5" fmla="*/ 722 h 1362"/>
              <a:gd name="T6" fmla="*/ 911 w 1309"/>
              <a:gd name="T7" fmla="*/ 709 h 1362"/>
              <a:gd name="T8" fmla="*/ 824 w 1309"/>
              <a:gd name="T9" fmla="*/ 621 h 1362"/>
              <a:gd name="T10" fmla="*/ 824 w 1309"/>
              <a:gd name="T11" fmla="*/ 514 h 1362"/>
              <a:gd name="T12" fmla="*/ 1019 w 1309"/>
              <a:gd name="T13" fmla="*/ 652 h 1362"/>
              <a:gd name="T14" fmla="*/ 1072 w 1309"/>
              <a:gd name="T15" fmla="*/ 574 h 1362"/>
              <a:gd name="T16" fmla="*/ 824 w 1309"/>
              <a:gd name="T17" fmla="*/ 452 h 1362"/>
              <a:gd name="T18" fmla="*/ 564 w 1309"/>
              <a:gd name="T19" fmla="*/ 646 h 1362"/>
              <a:gd name="T20" fmla="*/ 564 w 1309"/>
              <a:gd name="T21" fmla="*/ 574 h 1362"/>
              <a:gd name="T22" fmla="*/ 457 w 1309"/>
              <a:gd name="T23" fmla="*/ 508 h 1362"/>
              <a:gd name="T24" fmla="*/ 422 w 1309"/>
              <a:gd name="T25" fmla="*/ 618 h 1362"/>
              <a:gd name="T26" fmla="*/ 511 w 1309"/>
              <a:gd name="T27" fmla="*/ 609 h 1362"/>
              <a:gd name="T28" fmla="*/ 507 w 1309"/>
              <a:gd name="T29" fmla="*/ 703 h 1362"/>
              <a:gd name="T30" fmla="*/ 905 w 1309"/>
              <a:gd name="T31" fmla="*/ 1073 h 1362"/>
              <a:gd name="T32" fmla="*/ 275 w 1309"/>
              <a:gd name="T33" fmla="*/ 906 h 1362"/>
              <a:gd name="T34" fmla="*/ 598 w 1309"/>
              <a:gd name="T35" fmla="*/ 768 h 1362"/>
              <a:gd name="T36" fmla="*/ 852 w 1309"/>
              <a:gd name="T37" fmla="*/ 824 h 1362"/>
              <a:gd name="T38" fmla="*/ 626 w 1309"/>
              <a:gd name="T39" fmla="*/ 904 h 1362"/>
              <a:gd name="T40" fmla="*/ 968 w 1309"/>
              <a:gd name="T41" fmla="*/ 864 h 1362"/>
              <a:gd name="T42" fmla="*/ 1077 w 1309"/>
              <a:gd name="T43" fmla="*/ 779 h 1362"/>
              <a:gd name="T44" fmla="*/ 1111 w 1309"/>
              <a:gd name="T45" fmla="*/ 886 h 1362"/>
              <a:gd name="T46" fmla="*/ 937 w 1309"/>
              <a:gd name="T47" fmla="*/ 339 h 1362"/>
              <a:gd name="T48" fmla="*/ 824 w 1309"/>
              <a:gd name="T49" fmla="*/ 260 h 1362"/>
              <a:gd name="T50" fmla="*/ 978 w 1309"/>
              <a:gd name="T51" fmla="*/ 204 h 1362"/>
              <a:gd name="T52" fmla="*/ 1186 w 1309"/>
              <a:gd name="T53" fmla="*/ 452 h 1362"/>
              <a:gd name="T54" fmla="*/ 965 w 1309"/>
              <a:gd name="T55" fmla="*/ 142 h 1362"/>
              <a:gd name="T56" fmla="*/ 824 w 1309"/>
              <a:gd name="T57" fmla="*/ 198 h 1362"/>
              <a:gd name="T58" fmla="*/ 739 w 1309"/>
              <a:gd name="T59" fmla="*/ 401 h 1362"/>
              <a:gd name="T60" fmla="*/ 1050 w 1309"/>
              <a:gd name="T61" fmla="*/ 514 h 1362"/>
              <a:gd name="T62" fmla="*/ 1156 w 1309"/>
              <a:gd name="T63" fmla="*/ 622 h 1362"/>
              <a:gd name="T64" fmla="*/ 852 w 1309"/>
              <a:gd name="T65" fmla="*/ 762 h 1362"/>
              <a:gd name="T66" fmla="*/ 598 w 1309"/>
              <a:gd name="T67" fmla="*/ 706 h 1362"/>
              <a:gd name="T68" fmla="*/ 352 w 1309"/>
              <a:gd name="T69" fmla="*/ 542 h 1362"/>
              <a:gd name="T70" fmla="*/ 451 w 1309"/>
              <a:gd name="T71" fmla="*/ 477 h 1362"/>
              <a:gd name="T72" fmla="*/ 498 w 1309"/>
              <a:gd name="T73" fmla="*/ 401 h 1362"/>
              <a:gd name="T74" fmla="*/ 573 w 1309"/>
              <a:gd name="T75" fmla="*/ 285 h 1362"/>
              <a:gd name="T76" fmla="*/ 767 w 1309"/>
              <a:gd name="T77" fmla="*/ 63 h 1362"/>
              <a:gd name="T78" fmla="*/ 359 w 1309"/>
              <a:gd name="T79" fmla="*/ 480 h 1362"/>
              <a:gd name="T80" fmla="*/ 485 w 1309"/>
              <a:gd name="T81" fmla="*/ 260 h 1362"/>
              <a:gd name="T82" fmla="*/ 485 w 1309"/>
              <a:gd name="T83" fmla="*/ 339 h 1362"/>
              <a:gd name="T84" fmla="*/ 398 w 1309"/>
              <a:gd name="T85" fmla="*/ 427 h 1362"/>
              <a:gd name="T86" fmla="*/ 372 w 1309"/>
              <a:gd name="T87" fmla="*/ 1286 h 1362"/>
              <a:gd name="T88" fmla="*/ 470 w 1309"/>
              <a:gd name="T89" fmla="*/ 1189 h 1362"/>
              <a:gd name="T90" fmla="*/ 767 w 1309"/>
              <a:gd name="T91" fmla="*/ 0 h 1362"/>
              <a:gd name="T92" fmla="*/ 322 w 1309"/>
              <a:gd name="T93" fmla="*/ 771 h 1362"/>
              <a:gd name="T94" fmla="*/ 153 w 1309"/>
              <a:gd name="T95" fmla="*/ 828 h 1362"/>
              <a:gd name="T96" fmla="*/ 350 w 1309"/>
              <a:gd name="T97" fmla="*/ 1352 h 1362"/>
              <a:gd name="T98" fmla="*/ 535 w 1309"/>
              <a:gd name="T99" fmla="*/ 1210 h 1362"/>
              <a:gd name="T100" fmla="*/ 513 w 1309"/>
              <a:gd name="T101" fmla="*/ 1135 h 1362"/>
              <a:gd name="T102" fmla="*/ 1304 w 1309"/>
              <a:gd name="T103" fmla="*/ 693 h 1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9" h="1362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2" name="Freeform 6">
            <a:extLst>
              <a:ext uri="{FF2B5EF4-FFF2-40B4-BE49-F238E27FC236}">
                <a16:creationId xmlns:a16="http://schemas.microsoft.com/office/drawing/2014/main" id="{03042DFB-A8D1-464E-8B62-0893EA2F14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0964" y="686276"/>
            <a:ext cx="449263" cy="488950"/>
          </a:xfrm>
          <a:custGeom>
            <a:avLst/>
            <a:gdLst>
              <a:gd name="T0" fmla="*/ 342 w 1248"/>
              <a:gd name="T1" fmla="*/ 651 h 1358"/>
              <a:gd name="T2" fmla="*/ 398 w 1248"/>
              <a:gd name="T3" fmla="*/ 477 h 1358"/>
              <a:gd name="T4" fmla="*/ 398 w 1248"/>
              <a:gd name="T5" fmla="*/ 539 h 1358"/>
              <a:gd name="T6" fmla="*/ 342 w 1248"/>
              <a:gd name="T7" fmla="*/ 364 h 1358"/>
              <a:gd name="T8" fmla="*/ 398 w 1248"/>
              <a:gd name="T9" fmla="*/ 364 h 1358"/>
              <a:gd name="T10" fmla="*/ 568 w 1248"/>
              <a:gd name="T11" fmla="*/ 567 h 1358"/>
              <a:gd name="T12" fmla="*/ 680 w 1248"/>
              <a:gd name="T13" fmla="*/ 392 h 1358"/>
              <a:gd name="T14" fmla="*/ 680 w 1248"/>
              <a:gd name="T15" fmla="*/ 454 h 1358"/>
              <a:gd name="T16" fmla="*/ 568 w 1248"/>
              <a:gd name="T17" fmla="*/ 279 h 1358"/>
              <a:gd name="T18" fmla="*/ 680 w 1248"/>
              <a:gd name="T19" fmla="*/ 279 h 1358"/>
              <a:gd name="T20" fmla="*/ 904 w 1248"/>
              <a:gd name="T21" fmla="*/ 1017 h 1358"/>
              <a:gd name="T22" fmla="*/ 932 w 1248"/>
              <a:gd name="T23" fmla="*/ 702 h 1358"/>
              <a:gd name="T24" fmla="*/ 932 w 1248"/>
              <a:gd name="T25" fmla="*/ 482 h 1358"/>
              <a:gd name="T26" fmla="*/ 796 w 1248"/>
              <a:gd name="T27" fmla="*/ 420 h 1358"/>
              <a:gd name="T28" fmla="*/ 847 w 1248"/>
              <a:gd name="T29" fmla="*/ 420 h 1358"/>
              <a:gd name="T30" fmla="*/ 655 w 1248"/>
              <a:gd name="T31" fmla="*/ 985 h 1358"/>
              <a:gd name="T32" fmla="*/ 734 w 1248"/>
              <a:gd name="T33" fmla="*/ 702 h 1358"/>
              <a:gd name="T34" fmla="*/ 568 w 1248"/>
              <a:gd name="T35" fmla="*/ 228 h 1358"/>
              <a:gd name="T36" fmla="*/ 734 w 1248"/>
              <a:gd name="T37" fmla="*/ 702 h 1358"/>
              <a:gd name="T38" fmla="*/ 599 w 1248"/>
              <a:gd name="T39" fmla="*/ 143 h 1358"/>
              <a:gd name="T40" fmla="*/ 593 w 1248"/>
              <a:gd name="T41" fmla="*/ 764 h 1358"/>
              <a:gd name="T42" fmla="*/ 374 w 1248"/>
              <a:gd name="T43" fmla="*/ 764 h 1358"/>
              <a:gd name="T44" fmla="*/ 288 w 1248"/>
              <a:gd name="T45" fmla="*/ 702 h 1358"/>
              <a:gd name="T46" fmla="*/ 452 w 1248"/>
              <a:gd name="T47" fmla="*/ 702 h 1358"/>
              <a:gd name="T48" fmla="*/ 180 w 1248"/>
              <a:gd name="T49" fmla="*/ 1076 h 1358"/>
              <a:gd name="T50" fmla="*/ 361 w 1248"/>
              <a:gd name="T51" fmla="*/ 1077 h 1358"/>
              <a:gd name="T52" fmla="*/ 361 w 1248"/>
              <a:gd name="T53" fmla="*/ 1077 h 1358"/>
              <a:gd name="T54" fmla="*/ 655 w 1248"/>
              <a:gd name="T55" fmla="*/ 1290 h 1358"/>
              <a:gd name="T56" fmla="*/ 593 w 1248"/>
              <a:gd name="T57" fmla="*/ 1290 h 1358"/>
              <a:gd name="T58" fmla="*/ 887 w 1248"/>
              <a:gd name="T59" fmla="*/ 1077 h 1358"/>
              <a:gd name="T60" fmla="*/ 887 w 1248"/>
              <a:gd name="T61" fmla="*/ 1077 h 1358"/>
              <a:gd name="T62" fmla="*/ 865 w 1248"/>
              <a:gd name="T63" fmla="*/ 226 h 1358"/>
              <a:gd name="T64" fmla="*/ 994 w 1248"/>
              <a:gd name="T65" fmla="*/ 451 h 1358"/>
              <a:gd name="T66" fmla="*/ 909 w 1248"/>
              <a:gd name="T67" fmla="*/ 338 h 1358"/>
              <a:gd name="T68" fmla="*/ 796 w 1248"/>
              <a:gd name="T69" fmla="*/ 197 h 1358"/>
              <a:gd name="T70" fmla="*/ 711 w 1248"/>
              <a:gd name="T71" fmla="*/ 112 h 1358"/>
              <a:gd name="T72" fmla="*/ 655 w 1248"/>
              <a:gd name="T73" fmla="*/ 0 h 1358"/>
              <a:gd name="T74" fmla="*/ 568 w 1248"/>
              <a:gd name="T75" fmla="*/ 81 h 1358"/>
              <a:gd name="T76" fmla="*/ 483 w 1248"/>
              <a:gd name="T77" fmla="*/ 166 h 1358"/>
              <a:gd name="T78" fmla="*/ 257 w 1248"/>
              <a:gd name="T79" fmla="*/ 251 h 1358"/>
              <a:gd name="T80" fmla="*/ 64 w 1248"/>
              <a:gd name="T81" fmla="*/ 702 h 1358"/>
              <a:gd name="T82" fmla="*/ 125 w 1248"/>
              <a:gd name="T83" fmla="*/ 359 h 1358"/>
              <a:gd name="T84" fmla="*/ 1247 w 1248"/>
              <a:gd name="T85" fmla="*/ 733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248" h="135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3" name="Freeform 8">
            <a:extLst>
              <a:ext uri="{FF2B5EF4-FFF2-40B4-BE49-F238E27FC236}">
                <a16:creationId xmlns:a16="http://schemas.microsoft.com/office/drawing/2014/main" id="{6309FCDC-AB77-7A40-9616-3B87AA0535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265691" y="5567056"/>
            <a:ext cx="495300" cy="479425"/>
          </a:xfrm>
          <a:custGeom>
            <a:avLst/>
            <a:gdLst>
              <a:gd name="T0" fmla="*/ 829 w 1377"/>
              <a:gd name="T1" fmla="*/ 1305 h 1331"/>
              <a:gd name="T2" fmla="*/ 547 w 1377"/>
              <a:gd name="T3" fmla="*/ 1242 h 1331"/>
              <a:gd name="T4" fmla="*/ 547 w 1377"/>
              <a:gd name="T5" fmla="*/ 1305 h 1331"/>
              <a:gd name="T6" fmla="*/ 544 w 1377"/>
              <a:gd name="T7" fmla="*/ 1027 h 1331"/>
              <a:gd name="T8" fmla="*/ 305 w 1377"/>
              <a:gd name="T9" fmla="*/ 1105 h 1331"/>
              <a:gd name="T10" fmla="*/ 71 w 1377"/>
              <a:gd name="T11" fmla="*/ 576 h 1331"/>
              <a:gd name="T12" fmla="*/ 145 w 1377"/>
              <a:gd name="T13" fmla="*/ 391 h 1331"/>
              <a:gd name="T14" fmla="*/ 175 w 1377"/>
              <a:gd name="T15" fmla="*/ 650 h 1331"/>
              <a:gd name="T16" fmla="*/ 300 w 1377"/>
              <a:gd name="T17" fmla="*/ 949 h 1331"/>
              <a:gd name="T18" fmla="*/ 194 w 1377"/>
              <a:gd name="T19" fmla="*/ 721 h 1331"/>
              <a:gd name="T20" fmla="*/ 287 w 1377"/>
              <a:gd name="T21" fmla="*/ 734 h 1331"/>
              <a:gd name="T22" fmla="*/ 412 w 1377"/>
              <a:gd name="T23" fmla="*/ 830 h 1331"/>
              <a:gd name="T24" fmla="*/ 402 w 1377"/>
              <a:gd name="T25" fmla="*/ 756 h 1331"/>
              <a:gd name="T26" fmla="*/ 313 w 1377"/>
              <a:gd name="T27" fmla="*/ 672 h 1331"/>
              <a:gd name="T28" fmla="*/ 198 w 1377"/>
              <a:gd name="T29" fmla="*/ 358 h 1331"/>
              <a:gd name="T30" fmla="*/ 10 w 1377"/>
              <a:gd name="T31" fmla="*/ 558 h 1331"/>
              <a:gd name="T32" fmla="*/ 148 w 1377"/>
              <a:gd name="T33" fmla="*/ 1021 h 1331"/>
              <a:gd name="T34" fmla="*/ 237 w 1377"/>
              <a:gd name="T35" fmla="*/ 1158 h 1331"/>
              <a:gd name="T36" fmla="*/ 268 w 1377"/>
              <a:gd name="T37" fmla="*/ 1330 h 1331"/>
              <a:gd name="T38" fmla="*/ 601 w 1377"/>
              <a:gd name="T39" fmla="*/ 1330 h 1331"/>
              <a:gd name="T40" fmla="*/ 632 w 1377"/>
              <a:gd name="T41" fmla="*/ 1158 h 1331"/>
              <a:gd name="T42" fmla="*/ 557 w 1377"/>
              <a:gd name="T43" fmla="*/ 886 h 1331"/>
              <a:gd name="T44" fmla="*/ 402 w 1377"/>
              <a:gd name="T45" fmla="*/ 756 h 1331"/>
              <a:gd name="T46" fmla="*/ 778 w 1377"/>
              <a:gd name="T47" fmla="*/ 17 h 1331"/>
              <a:gd name="T48" fmla="*/ 606 w 1377"/>
              <a:gd name="T49" fmla="*/ 669 h 1331"/>
              <a:gd name="T50" fmla="*/ 769 w 1377"/>
              <a:gd name="T51" fmla="*/ 321 h 1331"/>
              <a:gd name="T52" fmla="*/ 713 w 1377"/>
              <a:gd name="T53" fmla="*/ 294 h 1331"/>
              <a:gd name="T54" fmla="*/ 683 w 1377"/>
              <a:gd name="T55" fmla="*/ 195 h 1331"/>
              <a:gd name="T56" fmla="*/ 716 w 1377"/>
              <a:gd name="T57" fmla="*/ 599 h 1331"/>
              <a:gd name="T58" fmla="*/ 824 w 1377"/>
              <a:gd name="T59" fmla="*/ 7 h 1331"/>
              <a:gd name="T60" fmla="*/ 1044 w 1377"/>
              <a:gd name="T61" fmla="*/ 1158 h 1331"/>
              <a:gd name="T62" fmla="*/ 863 w 1377"/>
              <a:gd name="T63" fmla="*/ 929 h 1331"/>
              <a:gd name="T64" fmla="*/ 991 w 1377"/>
              <a:gd name="T65" fmla="*/ 816 h 1331"/>
              <a:gd name="T66" fmla="*/ 1107 w 1377"/>
              <a:gd name="T67" fmla="*/ 716 h 1331"/>
              <a:gd name="T68" fmla="*/ 1163 w 1377"/>
              <a:gd name="T69" fmla="*/ 772 h 1331"/>
              <a:gd name="T70" fmla="*/ 1207 w 1377"/>
              <a:gd name="T71" fmla="*/ 815 h 1331"/>
              <a:gd name="T72" fmla="*/ 1235 w 1377"/>
              <a:gd name="T73" fmla="*/ 543 h 1331"/>
              <a:gd name="T74" fmla="*/ 1283 w 1377"/>
              <a:gd name="T75" fmla="*/ 348 h 1331"/>
              <a:gd name="T76" fmla="*/ 1292 w 1377"/>
              <a:gd name="T77" fmla="*/ 854 h 1331"/>
              <a:gd name="T78" fmla="*/ 1334 w 1377"/>
              <a:gd name="T79" fmla="*/ 303 h 1331"/>
              <a:gd name="T80" fmla="*/ 1172 w 1377"/>
              <a:gd name="T81" fmla="*/ 534 h 1331"/>
              <a:gd name="T82" fmla="*/ 1044 w 1377"/>
              <a:gd name="T83" fmla="*/ 692 h 1331"/>
              <a:gd name="T84" fmla="*/ 920 w 1377"/>
              <a:gd name="T85" fmla="*/ 786 h 1331"/>
              <a:gd name="T86" fmla="*/ 770 w 1377"/>
              <a:gd name="T87" fmla="*/ 1027 h 1331"/>
              <a:gd name="T88" fmla="*/ 714 w 1377"/>
              <a:gd name="T89" fmla="*/ 1189 h 1331"/>
              <a:gd name="T90" fmla="*/ 776 w 1377"/>
              <a:gd name="T91" fmla="*/ 1220 h 1331"/>
              <a:gd name="T92" fmla="*/ 1171 w 1377"/>
              <a:gd name="T93" fmla="*/ 1330 h 1331"/>
              <a:gd name="T94" fmla="*/ 1108 w 1377"/>
              <a:gd name="T95" fmla="*/ 1158 h 1331"/>
              <a:gd name="T96" fmla="*/ 1338 w 1377"/>
              <a:gd name="T97" fmla="*/ 895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77" h="1331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" name="Freeform 10">
            <a:extLst>
              <a:ext uri="{FF2B5EF4-FFF2-40B4-BE49-F238E27FC236}">
                <a16:creationId xmlns:a16="http://schemas.microsoft.com/office/drawing/2014/main" id="{43B61907-7DF2-D043-BB15-2BF6D822607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20960" y="4597647"/>
            <a:ext cx="398462" cy="479425"/>
          </a:xfrm>
          <a:custGeom>
            <a:avLst/>
            <a:gdLst>
              <a:gd name="T0" fmla="*/ 762 w 1108"/>
              <a:gd name="T1" fmla="*/ 878 h 1330"/>
              <a:gd name="T2" fmla="*/ 824 w 1108"/>
              <a:gd name="T3" fmla="*/ 1329 h 1330"/>
              <a:gd name="T4" fmla="*/ 285 w 1108"/>
              <a:gd name="T5" fmla="*/ 931 h 1330"/>
              <a:gd name="T6" fmla="*/ 0 w 1108"/>
              <a:gd name="T7" fmla="*/ 1304 h 1330"/>
              <a:gd name="T8" fmla="*/ 401 w 1108"/>
              <a:gd name="T9" fmla="*/ 1132 h 1330"/>
              <a:gd name="T10" fmla="*/ 339 w 1108"/>
              <a:gd name="T11" fmla="*/ 1242 h 1330"/>
              <a:gd name="T12" fmla="*/ 63 w 1108"/>
              <a:gd name="T13" fmla="*/ 994 h 1330"/>
              <a:gd name="T14" fmla="*/ 285 w 1108"/>
              <a:gd name="T15" fmla="*/ 931 h 1330"/>
              <a:gd name="T16" fmla="*/ 0 w 1108"/>
              <a:gd name="T17" fmla="*/ 480 h 1330"/>
              <a:gd name="T18" fmla="*/ 401 w 1108"/>
              <a:gd name="T19" fmla="*/ 852 h 1330"/>
              <a:gd name="T20" fmla="*/ 339 w 1108"/>
              <a:gd name="T21" fmla="*/ 680 h 1330"/>
              <a:gd name="T22" fmla="*/ 63 w 1108"/>
              <a:gd name="T23" fmla="*/ 790 h 1330"/>
              <a:gd name="T24" fmla="*/ 285 w 1108"/>
              <a:gd name="T25" fmla="*/ 542 h 1330"/>
              <a:gd name="T26" fmla="*/ 63 w 1108"/>
              <a:gd name="T27" fmla="*/ 90 h 1330"/>
              <a:gd name="T28" fmla="*/ 285 w 1108"/>
              <a:gd name="T29" fmla="*/ 28 h 1330"/>
              <a:gd name="T30" fmla="*/ 0 w 1108"/>
              <a:gd name="T31" fmla="*/ 401 h 1330"/>
              <a:gd name="T32" fmla="*/ 401 w 1108"/>
              <a:gd name="T33" fmla="*/ 229 h 1330"/>
              <a:gd name="T34" fmla="*/ 339 w 1108"/>
              <a:gd name="T35" fmla="*/ 339 h 1330"/>
              <a:gd name="T36" fmla="*/ 63 w 1108"/>
              <a:gd name="T37" fmla="*/ 90 h 1330"/>
              <a:gd name="T38" fmla="*/ 422 w 1108"/>
              <a:gd name="T39" fmla="*/ 80 h 1330"/>
              <a:gd name="T40" fmla="*/ 199 w 1108"/>
              <a:gd name="T41" fmla="*/ 240 h 1330"/>
              <a:gd name="T42" fmla="*/ 94 w 1108"/>
              <a:gd name="T43" fmla="*/ 222 h 1330"/>
              <a:gd name="T44" fmla="*/ 202 w 1108"/>
              <a:gd name="T45" fmla="*/ 782 h 1330"/>
              <a:gd name="T46" fmla="*/ 375 w 1108"/>
              <a:gd name="T47" fmla="*/ 491 h 1330"/>
              <a:gd name="T48" fmla="*/ 138 w 1108"/>
              <a:gd name="T49" fmla="*/ 630 h 1330"/>
              <a:gd name="T50" fmla="*/ 202 w 1108"/>
              <a:gd name="T51" fmla="*/ 782 h 1330"/>
              <a:gd name="T52" fmla="*/ 422 w 1108"/>
              <a:gd name="T53" fmla="*/ 983 h 1330"/>
              <a:gd name="T54" fmla="*/ 199 w 1108"/>
              <a:gd name="T55" fmla="*/ 1143 h 1330"/>
              <a:gd name="T56" fmla="*/ 94 w 1108"/>
              <a:gd name="T57" fmla="*/ 1126 h 1330"/>
              <a:gd name="T58" fmla="*/ 875 w 1108"/>
              <a:gd name="T59" fmla="*/ 201 h 1330"/>
              <a:gd name="T60" fmla="*/ 712 w 1108"/>
              <a:gd name="T61" fmla="*/ 201 h 1330"/>
              <a:gd name="T62" fmla="*/ 793 w 1108"/>
              <a:gd name="T63" fmla="*/ 62 h 1330"/>
              <a:gd name="T64" fmla="*/ 875 w 1108"/>
              <a:gd name="T65" fmla="*/ 201 h 1330"/>
              <a:gd name="T66" fmla="*/ 793 w 1108"/>
              <a:gd name="T67" fmla="*/ 0 h 1330"/>
              <a:gd name="T68" fmla="*/ 650 w 1108"/>
              <a:gd name="T69" fmla="*/ 201 h 1330"/>
              <a:gd name="T70" fmla="*/ 937 w 1108"/>
              <a:gd name="T71" fmla="*/ 201 h 1330"/>
              <a:gd name="T72" fmla="*/ 1107 w 1108"/>
              <a:gd name="T73" fmla="*/ 539 h 1330"/>
              <a:gd name="T74" fmla="*/ 480 w 1108"/>
              <a:gd name="T75" fmla="*/ 539 h 1330"/>
              <a:gd name="T76" fmla="*/ 593 w 1108"/>
              <a:gd name="T77" fmla="*/ 933 h 1330"/>
              <a:gd name="T78" fmla="*/ 655 w 1108"/>
              <a:gd name="T79" fmla="*/ 1329 h 1330"/>
              <a:gd name="T80" fmla="*/ 593 w 1108"/>
              <a:gd name="T81" fmla="*/ 596 h 1330"/>
              <a:gd name="T82" fmla="*/ 542 w 1108"/>
              <a:gd name="T83" fmla="*/ 793 h 1330"/>
              <a:gd name="T84" fmla="*/ 793 w 1108"/>
              <a:gd name="T85" fmla="*/ 429 h 1330"/>
              <a:gd name="T86" fmla="*/ 1045 w 1108"/>
              <a:gd name="T87" fmla="*/ 793 h 1330"/>
              <a:gd name="T88" fmla="*/ 994 w 1108"/>
              <a:gd name="T89" fmla="*/ 596 h 1330"/>
              <a:gd name="T90" fmla="*/ 932 w 1108"/>
              <a:gd name="T91" fmla="*/ 1329 h 1330"/>
              <a:gd name="T92" fmla="*/ 994 w 1108"/>
              <a:gd name="T93" fmla="*/ 933 h 1330"/>
              <a:gd name="T94" fmla="*/ 1107 w 1108"/>
              <a:gd name="T95" fmla="*/ 539 h 1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08" h="1330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5" name="Freeform 13">
            <a:extLst>
              <a:ext uri="{FF2B5EF4-FFF2-40B4-BE49-F238E27FC236}">
                <a16:creationId xmlns:a16="http://schemas.microsoft.com/office/drawing/2014/main" id="{E2B4B1B6-CECA-5F45-AB3E-A48FD570CF5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533348" y="3617528"/>
            <a:ext cx="358775" cy="442913"/>
          </a:xfrm>
          <a:custGeom>
            <a:avLst/>
            <a:gdLst>
              <a:gd name="T0" fmla="*/ 169 w 997"/>
              <a:gd name="T1" fmla="*/ 755 h 1229"/>
              <a:gd name="T2" fmla="*/ 256 w 997"/>
              <a:gd name="T3" fmla="*/ 962 h 1229"/>
              <a:gd name="T4" fmla="*/ 926 w 997"/>
              <a:gd name="T5" fmla="*/ 1116 h 1229"/>
              <a:gd name="T6" fmla="*/ 723 w 997"/>
              <a:gd name="T7" fmla="*/ 976 h 1229"/>
              <a:gd name="T8" fmla="*/ 437 w 997"/>
              <a:gd name="T9" fmla="*/ 795 h 1229"/>
              <a:gd name="T10" fmla="*/ 849 w 997"/>
              <a:gd name="T11" fmla="*/ 755 h 1229"/>
              <a:gd name="T12" fmla="*/ 406 w 997"/>
              <a:gd name="T13" fmla="*/ 695 h 1229"/>
              <a:gd name="T14" fmla="*/ 408 w 997"/>
              <a:gd name="T15" fmla="*/ 553 h 1229"/>
              <a:gd name="T16" fmla="*/ 849 w 997"/>
              <a:gd name="T17" fmla="*/ 526 h 1229"/>
              <a:gd name="T18" fmla="*/ 426 w 997"/>
              <a:gd name="T19" fmla="*/ 466 h 1229"/>
              <a:gd name="T20" fmla="*/ 480 w 997"/>
              <a:gd name="T21" fmla="*/ 351 h 1229"/>
              <a:gd name="T22" fmla="*/ 880 w 997"/>
              <a:gd name="T23" fmla="*/ 274 h 1229"/>
              <a:gd name="T24" fmla="*/ 685 w 997"/>
              <a:gd name="T25" fmla="*/ 62 h 1229"/>
              <a:gd name="T26" fmla="*/ 179 w 997"/>
              <a:gd name="T27" fmla="*/ 443 h 1229"/>
              <a:gd name="T28" fmla="*/ 62 w 997"/>
              <a:gd name="T29" fmla="*/ 466 h 1229"/>
              <a:gd name="T30" fmla="*/ 157 w 997"/>
              <a:gd name="T31" fmla="*/ 526 h 1229"/>
              <a:gd name="T32" fmla="*/ 156 w 997"/>
              <a:gd name="T33" fmla="*/ 587 h 1229"/>
              <a:gd name="T34" fmla="*/ 156 w 997"/>
              <a:gd name="T35" fmla="*/ 695 h 1229"/>
              <a:gd name="T36" fmla="*/ 62 w 997"/>
              <a:gd name="T37" fmla="*/ 755 h 1229"/>
              <a:gd name="T38" fmla="*/ 119 w 997"/>
              <a:gd name="T39" fmla="*/ 817 h 1229"/>
              <a:gd name="T40" fmla="*/ 0 w 997"/>
              <a:gd name="T41" fmla="*/ 633 h 1229"/>
              <a:gd name="T42" fmla="*/ 94 w 997"/>
              <a:gd name="T43" fmla="*/ 616 h 1229"/>
              <a:gd name="T44" fmla="*/ 0 w 997"/>
              <a:gd name="T45" fmla="*/ 588 h 1229"/>
              <a:gd name="T46" fmla="*/ 125 w 997"/>
              <a:gd name="T47" fmla="*/ 404 h 1229"/>
              <a:gd name="T48" fmla="*/ 685 w 997"/>
              <a:gd name="T49" fmla="*/ 0 h 1229"/>
              <a:gd name="T50" fmla="*/ 994 w 997"/>
              <a:gd name="T51" fmla="*/ 64 h 1229"/>
              <a:gd name="T52" fmla="*/ 891 w 997"/>
              <a:gd name="T53" fmla="*/ 344 h 1229"/>
              <a:gd name="T54" fmla="*/ 530 w 997"/>
              <a:gd name="T55" fmla="*/ 389 h 1229"/>
              <a:gd name="T56" fmla="*/ 911 w 997"/>
              <a:gd name="T57" fmla="*/ 404 h 1229"/>
              <a:gd name="T58" fmla="*/ 468 w 997"/>
              <a:gd name="T59" fmla="*/ 588 h 1229"/>
              <a:gd name="T60" fmla="*/ 468 w 997"/>
              <a:gd name="T61" fmla="*/ 633 h 1229"/>
              <a:gd name="T62" fmla="*/ 911 w 997"/>
              <a:gd name="T63" fmla="*/ 817 h 1229"/>
              <a:gd name="T64" fmla="*/ 532 w 997"/>
              <a:gd name="T65" fmla="*/ 842 h 1229"/>
              <a:gd name="T66" fmla="*/ 900 w 997"/>
              <a:gd name="T67" fmla="*/ 876 h 1229"/>
              <a:gd name="T68" fmla="*/ 996 w 997"/>
              <a:gd name="T69" fmla="*/ 1149 h 1229"/>
              <a:gd name="T70" fmla="*/ 685 w 997"/>
              <a:gd name="T71" fmla="*/ 1228 h 1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997" h="1229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Freeform 22">
            <a:extLst>
              <a:ext uri="{FF2B5EF4-FFF2-40B4-BE49-F238E27FC236}">
                <a16:creationId xmlns:a16="http://schemas.microsoft.com/office/drawing/2014/main" id="{E4C2A499-E8B8-3848-A740-1CB0686466D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3352" y="2582776"/>
            <a:ext cx="466725" cy="449263"/>
          </a:xfrm>
          <a:custGeom>
            <a:avLst/>
            <a:gdLst>
              <a:gd name="T0" fmla="*/ 510 w 1295"/>
              <a:gd name="T1" fmla="*/ 1125 h 1246"/>
              <a:gd name="T2" fmla="*/ 939 w 1295"/>
              <a:gd name="T3" fmla="*/ 1244 h 1246"/>
              <a:gd name="T4" fmla="*/ 970 w 1295"/>
              <a:gd name="T5" fmla="*/ 1235 h 1246"/>
              <a:gd name="T6" fmla="*/ 944 w 1295"/>
              <a:gd name="T7" fmla="*/ 1112 h 1246"/>
              <a:gd name="T8" fmla="*/ 1226 w 1295"/>
              <a:gd name="T9" fmla="*/ 582 h 1246"/>
              <a:gd name="T10" fmla="*/ 875 w 1295"/>
              <a:gd name="T11" fmla="*/ 1105 h 1246"/>
              <a:gd name="T12" fmla="*/ 593 w 1295"/>
              <a:gd name="T13" fmla="*/ 1096 h 1246"/>
              <a:gd name="T14" fmla="*/ 810 w 1295"/>
              <a:gd name="T15" fmla="*/ 920 h 1246"/>
              <a:gd name="T16" fmla="*/ 851 w 1295"/>
              <a:gd name="T17" fmla="*/ 938 h 1246"/>
              <a:gd name="T18" fmla="*/ 1089 w 1295"/>
              <a:gd name="T19" fmla="*/ 552 h 1246"/>
              <a:gd name="T20" fmla="*/ 1028 w 1295"/>
              <a:gd name="T21" fmla="*/ 582 h 1246"/>
              <a:gd name="T22" fmla="*/ 823 w 1295"/>
              <a:gd name="T23" fmla="*/ 771 h 1246"/>
              <a:gd name="T24" fmla="*/ 769 w 1295"/>
              <a:gd name="T25" fmla="*/ 763 h 1246"/>
              <a:gd name="T26" fmla="*/ 351 w 1295"/>
              <a:gd name="T27" fmla="*/ 177 h 1246"/>
              <a:gd name="T28" fmla="*/ 300 w 1295"/>
              <a:gd name="T29" fmla="*/ 168 h 1246"/>
              <a:gd name="T30" fmla="*/ 3 w 1295"/>
              <a:gd name="T31" fmla="*/ 502 h 1246"/>
              <a:gd name="T32" fmla="*/ 125 w 1295"/>
              <a:gd name="T33" fmla="*/ 541 h 1246"/>
              <a:gd name="T34" fmla="*/ 438 w 1295"/>
              <a:gd name="T35" fmla="*/ 1099 h 1246"/>
              <a:gd name="T36" fmla="*/ 185 w 1295"/>
              <a:gd name="T37" fmla="*/ 582 h 1246"/>
              <a:gd name="T38" fmla="*/ 164 w 1295"/>
              <a:gd name="T39" fmla="*/ 485 h 1246"/>
              <a:gd name="T40" fmla="*/ 312 w 1295"/>
              <a:gd name="T41" fmla="*/ 245 h 1246"/>
              <a:gd name="T42" fmla="*/ 359 w 1295"/>
              <a:gd name="T43" fmla="*/ 521 h 1246"/>
              <a:gd name="T44" fmla="*/ 322 w 1295"/>
              <a:gd name="T45" fmla="*/ 549 h 1246"/>
              <a:gd name="T46" fmla="*/ 563 w 1295"/>
              <a:gd name="T47" fmla="*/ 940 h 1246"/>
              <a:gd name="T48" fmla="*/ 383 w 1295"/>
              <a:gd name="T49" fmla="*/ 589 h 1246"/>
              <a:gd name="T50" fmla="*/ 509 w 1295"/>
              <a:gd name="T51" fmla="*/ 595 h 1246"/>
              <a:gd name="T52" fmla="*/ 351 w 1295"/>
              <a:gd name="T53" fmla="*/ 177 h 1246"/>
              <a:gd name="T54" fmla="*/ 1151 w 1295"/>
              <a:gd name="T55" fmla="*/ 51 h 1246"/>
              <a:gd name="T56" fmla="*/ 1065 w 1295"/>
              <a:gd name="T57" fmla="*/ 126 h 1246"/>
              <a:gd name="T58" fmla="*/ 382 w 1295"/>
              <a:gd name="T59" fmla="*/ 98 h 1246"/>
              <a:gd name="T60" fmla="*/ 705 w 1295"/>
              <a:gd name="T61" fmla="*/ 62 h 1246"/>
              <a:gd name="T62" fmla="*/ 1071 w 1295"/>
              <a:gd name="T63" fmla="*/ 200 h 1246"/>
              <a:gd name="T64" fmla="*/ 1131 w 1295"/>
              <a:gd name="T65" fmla="*/ 145 h 1246"/>
              <a:gd name="T66" fmla="*/ 907 w 1295"/>
              <a:gd name="T67" fmla="*/ 407 h 1246"/>
              <a:gd name="T68" fmla="*/ 962 w 1295"/>
              <a:gd name="T69" fmla="*/ 296 h 1246"/>
              <a:gd name="T70" fmla="*/ 458 w 1295"/>
              <a:gd name="T71" fmla="*/ 288 h 1246"/>
              <a:gd name="T72" fmla="*/ 705 w 1295"/>
              <a:gd name="T73" fmla="*/ 260 h 1246"/>
              <a:gd name="T74" fmla="*/ 822 w 1295"/>
              <a:gd name="T75" fmla="*/ 410 h 1246"/>
              <a:gd name="T76" fmla="*/ 842 w 1295"/>
              <a:gd name="T77" fmla="*/ 461 h 1246"/>
              <a:gd name="T78" fmla="*/ 1262 w 1295"/>
              <a:gd name="T79" fmla="*/ 514 h 1246"/>
              <a:gd name="T80" fmla="*/ 1292 w 1295"/>
              <a:gd name="T81" fmla="*/ 475 h 1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5" h="1246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7" name="Freeform 19">
            <a:extLst>
              <a:ext uri="{FF2B5EF4-FFF2-40B4-BE49-F238E27FC236}">
                <a16:creationId xmlns:a16="http://schemas.microsoft.com/office/drawing/2014/main" id="{62FDCCE8-98D7-DD4E-82D9-62FDA73CA9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69525" y="4613522"/>
            <a:ext cx="469900" cy="447675"/>
          </a:xfrm>
          <a:custGeom>
            <a:avLst/>
            <a:gdLst>
              <a:gd name="T0" fmla="*/ 652 w 1304"/>
              <a:gd name="T1" fmla="*/ 852 h 1244"/>
              <a:gd name="T2" fmla="*/ 733 w 1304"/>
              <a:gd name="T3" fmla="*/ 982 h 1244"/>
              <a:gd name="T4" fmla="*/ 570 w 1304"/>
              <a:gd name="T5" fmla="*/ 982 h 1244"/>
              <a:gd name="T6" fmla="*/ 451 w 1304"/>
              <a:gd name="T7" fmla="*/ 1243 h 1244"/>
              <a:gd name="T8" fmla="*/ 513 w 1304"/>
              <a:gd name="T9" fmla="*/ 1174 h 1244"/>
              <a:gd name="T10" fmla="*/ 790 w 1304"/>
              <a:gd name="T11" fmla="*/ 1174 h 1244"/>
              <a:gd name="T12" fmla="*/ 852 w 1304"/>
              <a:gd name="T13" fmla="*/ 1243 h 1244"/>
              <a:gd name="T14" fmla="*/ 754 w 1304"/>
              <a:gd name="T15" fmla="*/ 1067 h 1244"/>
              <a:gd name="T16" fmla="*/ 796 w 1304"/>
              <a:gd name="T17" fmla="*/ 911 h 1244"/>
              <a:gd name="T18" fmla="*/ 508 w 1304"/>
              <a:gd name="T19" fmla="*/ 911 h 1244"/>
              <a:gd name="T20" fmla="*/ 549 w 1304"/>
              <a:gd name="T21" fmla="*/ 1067 h 1244"/>
              <a:gd name="T22" fmla="*/ 451 w 1304"/>
              <a:gd name="T23" fmla="*/ 1243 h 1244"/>
              <a:gd name="T24" fmla="*/ 282 w 1304"/>
              <a:gd name="T25" fmla="*/ 982 h 1244"/>
              <a:gd name="T26" fmla="*/ 118 w 1304"/>
              <a:gd name="T27" fmla="*/ 982 h 1244"/>
              <a:gd name="T28" fmla="*/ 200 w 1304"/>
              <a:gd name="T29" fmla="*/ 852 h 1244"/>
              <a:gd name="T30" fmla="*/ 56 w 1304"/>
              <a:gd name="T31" fmla="*/ 911 h 1244"/>
              <a:gd name="T32" fmla="*/ 98 w 1304"/>
              <a:gd name="T33" fmla="*/ 1068 h 1244"/>
              <a:gd name="T34" fmla="*/ 0 w 1304"/>
              <a:gd name="T35" fmla="*/ 1243 h 1244"/>
              <a:gd name="T36" fmla="*/ 62 w 1304"/>
              <a:gd name="T37" fmla="*/ 1174 h 1244"/>
              <a:gd name="T38" fmla="*/ 338 w 1304"/>
              <a:gd name="T39" fmla="*/ 1174 h 1244"/>
              <a:gd name="T40" fmla="*/ 400 w 1304"/>
              <a:gd name="T41" fmla="*/ 1243 h 1244"/>
              <a:gd name="T42" fmla="*/ 302 w 1304"/>
              <a:gd name="T43" fmla="*/ 1067 h 1244"/>
              <a:gd name="T44" fmla="*/ 344 w 1304"/>
              <a:gd name="T45" fmla="*/ 911 h 1244"/>
              <a:gd name="T46" fmla="*/ 56 w 1304"/>
              <a:gd name="T47" fmla="*/ 911 h 1244"/>
              <a:gd name="T48" fmla="*/ 652 w 1304"/>
              <a:gd name="T49" fmla="*/ 254 h 1244"/>
              <a:gd name="T50" fmla="*/ 570 w 1304"/>
              <a:gd name="T51" fmla="*/ 132 h 1244"/>
              <a:gd name="T52" fmla="*/ 733 w 1304"/>
              <a:gd name="T53" fmla="*/ 132 h 1244"/>
              <a:gd name="T54" fmla="*/ 790 w 1304"/>
              <a:gd name="T55" fmla="*/ 454 h 1244"/>
              <a:gd name="T56" fmla="*/ 852 w 1304"/>
              <a:gd name="T57" fmla="*/ 385 h 1244"/>
              <a:gd name="T58" fmla="*/ 796 w 1304"/>
              <a:gd name="T59" fmla="*/ 183 h 1244"/>
              <a:gd name="T60" fmla="*/ 652 w 1304"/>
              <a:gd name="T61" fmla="*/ 0 h 1244"/>
              <a:gd name="T62" fmla="*/ 508 w 1304"/>
              <a:gd name="T63" fmla="*/ 183 h 1244"/>
              <a:gd name="T64" fmla="*/ 451 w 1304"/>
              <a:gd name="T65" fmla="*/ 385 h 1244"/>
              <a:gd name="T66" fmla="*/ 513 w 1304"/>
              <a:gd name="T67" fmla="*/ 454 h 1244"/>
              <a:gd name="T68" fmla="*/ 652 w 1304"/>
              <a:gd name="T69" fmla="*/ 316 h 1244"/>
              <a:gd name="T70" fmla="*/ 790 w 1304"/>
              <a:gd name="T71" fmla="*/ 454 h 1244"/>
              <a:gd name="T72" fmla="*/ 1134 w 1304"/>
              <a:gd name="T73" fmla="*/ 736 h 1244"/>
              <a:gd name="T74" fmla="*/ 683 w 1304"/>
              <a:gd name="T75" fmla="*/ 564 h 1244"/>
              <a:gd name="T76" fmla="*/ 621 w 1304"/>
              <a:gd name="T77" fmla="*/ 454 h 1244"/>
              <a:gd name="T78" fmla="*/ 169 w 1304"/>
              <a:gd name="T79" fmla="*/ 564 h 1244"/>
              <a:gd name="T80" fmla="*/ 231 w 1304"/>
              <a:gd name="T81" fmla="*/ 736 h 1244"/>
              <a:gd name="T82" fmla="*/ 621 w 1304"/>
              <a:gd name="T83" fmla="*/ 626 h 1244"/>
              <a:gd name="T84" fmla="*/ 683 w 1304"/>
              <a:gd name="T85" fmla="*/ 736 h 1244"/>
              <a:gd name="T86" fmla="*/ 1072 w 1304"/>
              <a:gd name="T87" fmla="*/ 626 h 1244"/>
              <a:gd name="T88" fmla="*/ 1185 w 1304"/>
              <a:gd name="T89" fmla="*/ 982 h 1244"/>
              <a:gd name="T90" fmla="*/ 1021 w 1304"/>
              <a:gd name="T91" fmla="*/ 982 h 1244"/>
              <a:gd name="T92" fmla="*/ 1103 w 1304"/>
              <a:gd name="T93" fmla="*/ 852 h 1244"/>
              <a:gd name="T94" fmla="*/ 1185 w 1304"/>
              <a:gd name="T95" fmla="*/ 982 h 1244"/>
              <a:gd name="T96" fmla="*/ 1205 w 1304"/>
              <a:gd name="T97" fmla="*/ 1067 h 1244"/>
              <a:gd name="T98" fmla="*/ 1247 w 1304"/>
              <a:gd name="T99" fmla="*/ 911 h 1244"/>
              <a:gd name="T100" fmla="*/ 959 w 1304"/>
              <a:gd name="T101" fmla="*/ 911 h 1244"/>
              <a:gd name="T102" fmla="*/ 1001 w 1304"/>
              <a:gd name="T103" fmla="*/ 1067 h 1244"/>
              <a:gd name="T104" fmla="*/ 903 w 1304"/>
              <a:gd name="T105" fmla="*/ 1243 h 1244"/>
              <a:gd name="T106" fmla="*/ 965 w 1304"/>
              <a:gd name="T107" fmla="*/ 1174 h 1244"/>
              <a:gd name="T108" fmla="*/ 1241 w 1304"/>
              <a:gd name="T109" fmla="*/ 1174 h 1244"/>
              <a:gd name="T110" fmla="*/ 1303 w 1304"/>
              <a:gd name="T111" fmla="*/ 1243 h 1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04" h="124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8" name="Freeform 20">
            <a:extLst>
              <a:ext uri="{FF2B5EF4-FFF2-40B4-BE49-F238E27FC236}">
                <a16:creationId xmlns:a16="http://schemas.microsoft.com/office/drawing/2014/main" id="{6CFF5F02-7578-464E-9642-C270CE824C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078997" y="5580699"/>
            <a:ext cx="469900" cy="469900"/>
          </a:xfrm>
          <a:custGeom>
            <a:avLst/>
            <a:gdLst>
              <a:gd name="T0" fmla="*/ 1275 w 1305"/>
              <a:gd name="T1" fmla="*/ 773 h 1304"/>
              <a:gd name="T2" fmla="*/ 948 w 1305"/>
              <a:gd name="T3" fmla="*/ 1132 h 1304"/>
              <a:gd name="T4" fmla="*/ 485 w 1305"/>
              <a:gd name="T5" fmla="*/ 1119 h 1304"/>
              <a:gd name="T6" fmla="*/ 819 w 1305"/>
              <a:gd name="T7" fmla="*/ 1118 h 1304"/>
              <a:gd name="T8" fmla="*/ 652 w 1305"/>
              <a:gd name="T9" fmla="*/ 1241 h 1304"/>
              <a:gd name="T10" fmla="*/ 485 w 1305"/>
              <a:gd name="T11" fmla="*/ 1119 h 1304"/>
              <a:gd name="T12" fmla="*/ 652 w 1305"/>
              <a:gd name="T13" fmla="*/ 987 h 1304"/>
              <a:gd name="T14" fmla="*/ 570 w 1305"/>
              <a:gd name="T15" fmla="*/ 838 h 1304"/>
              <a:gd name="T16" fmla="*/ 734 w 1305"/>
              <a:gd name="T17" fmla="*/ 838 h 1304"/>
              <a:gd name="T18" fmla="*/ 423 w 1305"/>
              <a:gd name="T19" fmla="*/ 1230 h 1304"/>
              <a:gd name="T20" fmla="*/ 652 w 1305"/>
              <a:gd name="T21" fmla="*/ 1303 h 1304"/>
              <a:gd name="T22" fmla="*/ 881 w 1305"/>
              <a:gd name="T23" fmla="*/ 1230 h 1304"/>
              <a:gd name="T24" fmla="*/ 756 w 1305"/>
              <a:gd name="T25" fmla="*/ 1007 h 1304"/>
              <a:gd name="T26" fmla="*/ 796 w 1305"/>
              <a:gd name="T27" fmla="*/ 838 h 1304"/>
              <a:gd name="T28" fmla="*/ 508 w 1305"/>
              <a:gd name="T29" fmla="*/ 838 h 1304"/>
              <a:gd name="T30" fmla="*/ 548 w 1305"/>
              <a:gd name="T31" fmla="*/ 1007 h 1304"/>
              <a:gd name="T32" fmla="*/ 423 w 1305"/>
              <a:gd name="T33" fmla="*/ 1230 h 1304"/>
              <a:gd name="T34" fmla="*/ 327 w 1305"/>
              <a:gd name="T35" fmla="*/ 1186 h 1304"/>
              <a:gd name="T36" fmla="*/ 90 w 1305"/>
              <a:gd name="T37" fmla="*/ 764 h 1304"/>
              <a:gd name="T38" fmla="*/ 395 w 1305"/>
              <a:gd name="T39" fmla="*/ 607 h 1304"/>
              <a:gd name="T40" fmla="*/ 62 w 1305"/>
              <a:gd name="T41" fmla="*/ 607 h 1304"/>
              <a:gd name="T42" fmla="*/ 229 w 1305"/>
              <a:gd name="T43" fmla="*/ 457 h 1304"/>
              <a:gd name="T44" fmla="*/ 395 w 1305"/>
              <a:gd name="T45" fmla="*/ 607 h 1304"/>
              <a:gd name="T46" fmla="*/ 229 w 1305"/>
              <a:gd name="T47" fmla="*/ 395 h 1304"/>
              <a:gd name="T48" fmla="*/ 147 w 1305"/>
              <a:gd name="T49" fmla="*/ 246 h 1304"/>
              <a:gd name="T50" fmla="*/ 311 w 1305"/>
              <a:gd name="T51" fmla="*/ 246 h 1304"/>
              <a:gd name="T52" fmla="*/ 373 w 1305"/>
              <a:gd name="T53" fmla="*/ 246 h 1304"/>
              <a:gd name="T54" fmla="*/ 85 w 1305"/>
              <a:gd name="T55" fmla="*/ 246 h 1304"/>
              <a:gd name="T56" fmla="*/ 125 w 1305"/>
              <a:gd name="T57" fmla="*/ 415 h 1304"/>
              <a:gd name="T58" fmla="*/ 0 w 1305"/>
              <a:gd name="T59" fmla="*/ 640 h 1304"/>
              <a:gd name="T60" fmla="*/ 229 w 1305"/>
              <a:gd name="T61" fmla="*/ 711 h 1304"/>
              <a:gd name="T62" fmla="*/ 457 w 1305"/>
              <a:gd name="T63" fmla="*/ 640 h 1304"/>
              <a:gd name="T64" fmla="*/ 332 w 1305"/>
              <a:gd name="T65" fmla="*/ 415 h 1304"/>
              <a:gd name="T66" fmla="*/ 373 w 1305"/>
              <a:gd name="T67" fmla="*/ 246 h 1304"/>
              <a:gd name="T68" fmla="*/ 652 w 1305"/>
              <a:gd name="T69" fmla="*/ 0 h 1304"/>
              <a:gd name="T70" fmla="*/ 401 w 1305"/>
              <a:gd name="T71" fmla="*/ 124 h 1304"/>
              <a:gd name="T72" fmla="*/ 903 w 1305"/>
              <a:gd name="T73" fmla="*/ 124 h 1304"/>
              <a:gd name="T74" fmla="*/ 1242 w 1305"/>
              <a:gd name="T75" fmla="*/ 607 h 1304"/>
              <a:gd name="T76" fmla="*/ 909 w 1305"/>
              <a:gd name="T77" fmla="*/ 607 h 1304"/>
              <a:gd name="T78" fmla="*/ 1075 w 1305"/>
              <a:gd name="T79" fmla="*/ 457 h 1304"/>
              <a:gd name="T80" fmla="*/ 1242 w 1305"/>
              <a:gd name="T81" fmla="*/ 607 h 1304"/>
              <a:gd name="T82" fmla="*/ 1075 w 1305"/>
              <a:gd name="T83" fmla="*/ 395 h 1304"/>
              <a:gd name="T84" fmla="*/ 994 w 1305"/>
              <a:gd name="T85" fmla="*/ 246 h 1304"/>
              <a:gd name="T86" fmla="*/ 1157 w 1305"/>
              <a:gd name="T87" fmla="*/ 246 h 1304"/>
              <a:gd name="T88" fmla="*/ 1304 w 1305"/>
              <a:gd name="T89" fmla="*/ 640 h 1304"/>
              <a:gd name="T90" fmla="*/ 1179 w 1305"/>
              <a:gd name="T91" fmla="*/ 415 h 1304"/>
              <a:gd name="T92" fmla="*/ 1219 w 1305"/>
              <a:gd name="T93" fmla="*/ 246 h 1304"/>
              <a:gd name="T94" fmla="*/ 931 w 1305"/>
              <a:gd name="T95" fmla="*/ 246 h 1304"/>
              <a:gd name="T96" fmla="*/ 972 w 1305"/>
              <a:gd name="T97" fmla="*/ 415 h 1304"/>
              <a:gd name="T98" fmla="*/ 847 w 1305"/>
              <a:gd name="T99" fmla="*/ 640 h 1304"/>
              <a:gd name="T100" fmla="*/ 1075 w 1305"/>
              <a:gd name="T101" fmla="*/ 711 h 1304"/>
              <a:gd name="T102" fmla="*/ 1304 w 1305"/>
              <a:gd name="T103" fmla="*/ 64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05" h="1304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9" name="Freeform 23">
            <a:extLst>
              <a:ext uri="{FF2B5EF4-FFF2-40B4-BE49-F238E27FC236}">
                <a16:creationId xmlns:a16="http://schemas.microsoft.com/office/drawing/2014/main" id="{33CF9549-065A-8942-A680-0A7C7E797B6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94951" y="4602409"/>
            <a:ext cx="449262" cy="469900"/>
          </a:xfrm>
          <a:custGeom>
            <a:avLst/>
            <a:gdLst>
              <a:gd name="T0" fmla="*/ 712 w 1247"/>
              <a:gd name="T1" fmla="*/ 1038 h 1304"/>
              <a:gd name="T2" fmla="*/ 817 w 1247"/>
              <a:gd name="T3" fmla="*/ 1049 h 1304"/>
              <a:gd name="T4" fmla="*/ 848 w 1247"/>
              <a:gd name="T5" fmla="*/ 1303 h 1304"/>
              <a:gd name="T6" fmla="*/ 880 w 1247"/>
              <a:gd name="T7" fmla="*/ 1049 h 1304"/>
              <a:gd name="T8" fmla="*/ 987 w 1247"/>
              <a:gd name="T9" fmla="*/ 1272 h 1304"/>
              <a:gd name="T10" fmla="*/ 1049 w 1247"/>
              <a:gd name="T11" fmla="*/ 1272 h 1304"/>
              <a:gd name="T12" fmla="*/ 1131 w 1247"/>
              <a:gd name="T13" fmla="*/ 1049 h 1304"/>
              <a:gd name="T14" fmla="*/ 1161 w 1247"/>
              <a:gd name="T15" fmla="*/ 1013 h 1304"/>
              <a:gd name="T16" fmla="*/ 1041 w 1247"/>
              <a:gd name="T17" fmla="*/ 452 h 1304"/>
              <a:gd name="T18" fmla="*/ 1094 w 1247"/>
              <a:gd name="T19" fmla="*/ 987 h 1304"/>
              <a:gd name="T20" fmla="*/ 851 w 1247"/>
              <a:gd name="T21" fmla="*/ 487 h 1304"/>
              <a:gd name="T22" fmla="*/ 790 w 1247"/>
              <a:gd name="T23" fmla="*/ 478 h 1304"/>
              <a:gd name="T24" fmla="*/ 394 w 1247"/>
              <a:gd name="T25" fmla="*/ 1272 h 1304"/>
              <a:gd name="T26" fmla="*/ 456 w 1247"/>
              <a:gd name="T27" fmla="*/ 1272 h 1304"/>
              <a:gd name="T28" fmla="*/ 425 w 1247"/>
              <a:gd name="T29" fmla="*/ 508 h 1304"/>
              <a:gd name="T30" fmla="*/ 394 w 1247"/>
              <a:gd name="T31" fmla="*/ 1272 h 1304"/>
              <a:gd name="T32" fmla="*/ 285 w 1247"/>
              <a:gd name="T33" fmla="*/ 1303 h 1304"/>
              <a:gd name="T34" fmla="*/ 316 w 1247"/>
              <a:gd name="T35" fmla="*/ 849 h 1304"/>
              <a:gd name="T36" fmla="*/ 254 w 1247"/>
              <a:gd name="T37" fmla="*/ 849 h 1304"/>
              <a:gd name="T38" fmla="*/ 113 w 1247"/>
              <a:gd name="T39" fmla="*/ 1272 h 1304"/>
              <a:gd name="T40" fmla="*/ 175 w 1247"/>
              <a:gd name="T41" fmla="*/ 1272 h 1304"/>
              <a:gd name="T42" fmla="*/ 144 w 1247"/>
              <a:gd name="T43" fmla="*/ 508 h 1304"/>
              <a:gd name="T44" fmla="*/ 113 w 1247"/>
              <a:gd name="T45" fmla="*/ 1272 h 1304"/>
              <a:gd name="T46" fmla="*/ 285 w 1247"/>
              <a:gd name="T47" fmla="*/ 257 h 1304"/>
              <a:gd name="T48" fmla="*/ 203 w 1247"/>
              <a:gd name="T49" fmla="*/ 143 h 1304"/>
              <a:gd name="T50" fmla="*/ 367 w 1247"/>
              <a:gd name="T51" fmla="*/ 145 h 1304"/>
              <a:gd name="T52" fmla="*/ 285 w 1247"/>
              <a:gd name="T53" fmla="*/ 0 h 1304"/>
              <a:gd name="T54" fmla="*/ 284 w 1247"/>
              <a:gd name="T55" fmla="*/ 288 h 1304"/>
              <a:gd name="T56" fmla="*/ 428 w 1247"/>
              <a:gd name="T57" fmla="*/ 145 h 1304"/>
              <a:gd name="T58" fmla="*/ 569 w 1247"/>
              <a:gd name="T59" fmla="*/ 511 h 1304"/>
              <a:gd name="T60" fmla="*/ 172 w 1247"/>
              <a:gd name="T61" fmla="*/ 310 h 1304"/>
              <a:gd name="T62" fmla="*/ 0 w 1247"/>
              <a:gd name="T63" fmla="*/ 821 h 1304"/>
              <a:gd name="T64" fmla="*/ 62 w 1247"/>
              <a:gd name="T65" fmla="*/ 821 h 1304"/>
              <a:gd name="T66" fmla="*/ 172 w 1247"/>
              <a:gd name="T67" fmla="*/ 373 h 1304"/>
              <a:gd name="T68" fmla="*/ 507 w 1247"/>
              <a:gd name="T69" fmla="*/ 511 h 1304"/>
              <a:gd name="T70" fmla="*/ 538 w 1247"/>
              <a:gd name="T71" fmla="*/ 852 h 1304"/>
              <a:gd name="T72" fmla="*/ 569 w 1247"/>
              <a:gd name="T73" fmla="*/ 511 h 1304"/>
              <a:gd name="T74" fmla="*/ 933 w 1247"/>
              <a:gd name="T75" fmla="*/ 257 h 1304"/>
              <a:gd name="T76" fmla="*/ 851 w 1247"/>
              <a:gd name="T77" fmla="*/ 143 h 1304"/>
              <a:gd name="T78" fmla="*/ 991 w 1247"/>
              <a:gd name="T79" fmla="*/ 87 h 1304"/>
              <a:gd name="T80" fmla="*/ 933 w 1247"/>
              <a:gd name="T81" fmla="*/ 226 h 1304"/>
              <a:gd name="T82" fmla="*/ 933 w 1247"/>
              <a:gd name="T83" fmla="*/ 0 h 1304"/>
              <a:gd name="T84" fmla="*/ 932 w 1247"/>
              <a:gd name="T85" fmla="*/ 288 h 1304"/>
              <a:gd name="T86" fmla="*/ 1077 w 1247"/>
              <a:gd name="T87" fmla="*/ 145 h 1304"/>
              <a:gd name="T88" fmla="*/ 1246 w 1247"/>
              <a:gd name="T89" fmla="*/ 787 h 1304"/>
              <a:gd name="T90" fmla="*/ 1018 w 1247"/>
              <a:gd name="T91" fmla="*/ 310 h 1304"/>
              <a:gd name="T92" fmla="*/ 677 w 1247"/>
              <a:gd name="T93" fmla="*/ 477 h 1304"/>
              <a:gd name="T94" fmla="*/ 681 w 1247"/>
              <a:gd name="T95" fmla="*/ 799 h 1304"/>
              <a:gd name="T96" fmla="*/ 848 w 1247"/>
              <a:gd name="T97" fmla="*/ 373 h 1304"/>
              <a:gd name="T98" fmla="*/ 1128 w 1247"/>
              <a:gd name="T99" fmla="*/ 488 h 1304"/>
              <a:gd name="T100" fmla="*/ 1246 w 1247"/>
              <a:gd name="T101" fmla="*/ 787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47" h="1304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0" name="Freeform 24">
            <a:extLst>
              <a:ext uri="{FF2B5EF4-FFF2-40B4-BE49-F238E27FC236}">
                <a16:creationId xmlns:a16="http://schemas.microsoft.com/office/drawing/2014/main" id="{0A05FCB2-16BD-2745-B9A1-1BBA2A16A87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88263" y="4597647"/>
            <a:ext cx="481013" cy="479425"/>
          </a:xfrm>
          <a:custGeom>
            <a:avLst/>
            <a:gdLst>
              <a:gd name="T0" fmla="*/ 25 w 1335"/>
              <a:gd name="T1" fmla="*/ 1273 h 1332"/>
              <a:gd name="T2" fmla="*/ 65 w 1335"/>
              <a:gd name="T3" fmla="*/ 1253 h 1332"/>
              <a:gd name="T4" fmla="*/ 224 w 1335"/>
              <a:gd name="T5" fmla="*/ 836 h 1332"/>
              <a:gd name="T6" fmla="*/ 119 w 1335"/>
              <a:gd name="T7" fmla="*/ 1232 h 1332"/>
              <a:gd name="T8" fmla="*/ 148 w 1335"/>
              <a:gd name="T9" fmla="*/ 1275 h 1332"/>
              <a:gd name="T10" fmla="*/ 325 w 1335"/>
              <a:gd name="T11" fmla="*/ 875 h 1332"/>
              <a:gd name="T12" fmla="*/ 452 w 1335"/>
              <a:gd name="T13" fmla="*/ 1079 h 1332"/>
              <a:gd name="T14" fmla="*/ 488 w 1335"/>
              <a:gd name="T15" fmla="*/ 1105 h 1332"/>
              <a:gd name="T16" fmla="*/ 486 w 1335"/>
              <a:gd name="T17" fmla="*/ 887 h 1332"/>
              <a:gd name="T18" fmla="*/ 320 w 1335"/>
              <a:gd name="T19" fmla="*/ 806 h 1332"/>
              <a:gd name="T20" fmla="*/ 317 w 1335"/>
              <a:gd name="T21" fmla="*/ 805 h 1332"/>
              <a:gd name="T22" fmla="*/ 223 w 1335"/>
              <a:gd name="T23" fmla="*/ 757 h 1332"/>
              <a:gd name="T24" fmla="*/ 205 w 1335"/>
              <a:gd name="T25" fmla="*/ 691 h 1332"/>
              <a:gd name="T26" fmla="*/ 174 w 1335"/>
              <a:gd name="T27" fmla="*/ 395 h 1332"/>
              <a:gd name="T28" fmla="*/ 143 w 1335"/>
              <a:gd name="T29" fmla="*/ 691 h 1332"/>
              <a:gd name="T30" fmla="*/ 6 w 1335"/>
              <a:gd name="T31" fmla="*/ 1233 h 1332"/>
              <a:gd name="T32" fmla="*/ 264 w 1335"/>
              <a:gd name="T33" fmla="*/ 144 h 1332"/>
              <a:gd name="T34" fmla="*/ 428 w 1335"/>
              <a:gd name="T35" fmla="*/ 144 h 1332"/>
              <a:gd name="T36" fmla="*/ 346 w 1335"/>
              <a:gd name="T37" fmla="*/ 0 h 1332"/>
              <a:gd name="T38" fmla="*/ 346 w 1335"/>
              <a:gd name="T39" fmla="*/ 288 h 1332"/>
              <a:gd name="T40" fmla="*/ 346 w 1335"/>
              <a:gd name="T41" fmla="*/ 0 h 1332"/>
              <a:gd name="T42" fmla="*/ 584 w 1335"/>
              <a:gd name="T43" fmla="*/ 794 h 1332"/>
              <a:gd name="T44" fmla="*/ 403 w 1335"/>
              <a:gd name="T45" fmla="*/ 591 h 1332"/>
              <a:gd name="T46" fmla="*/ 541 w 1335"/>
              <a:gd name="T47" fmla="*/ 663 h 1332"/>
              <a:gd name="T48" fmla="*/ 556 w 1335"/>
              <a:gd name="T49" fmla="*/ 605 h 1332"/>
              <a:gd name="T50" fmla="*/ 403 w 1335"/>
              <a:gd name="T51" fmla="*/ 426 h 1332"/>
              <a:gd name="T52" fmla="*/ 302 w 1335"/>
              <a:gd name="T53" fmla="*/ 314 h 1332"/>
              <a:gd name="T54" fmla="*/ 43 w 1335"/>
              <a:gd name="T55" fmla="*/ 374 h 1332"/>
              <a:gd name="T56" fmla="*/ 2 w 1335"/>
              <a:gd name="T57" fmla="*/ 652 h 1332"/>
              <a:gd name="T58" fmla="*/ 64 w 1335"/>
              <a:gd name="T59" fmla="*/ 652 h 1332"/>
              <a:gd name="T60" fmla="*/ 83 w 1335"/>
              <a:gd name="T61" fmla="*/ 422 h 1332"/>
              <a:gd name="T62" fmla="*/ 274 w 1335"/>
              <a:gd name="T63" fmla="*/ 369 h 1332"/>
              <a:gd name="T64" fmla="*/ 341 w 1335"/>
              <a:gd name="T65" fmla="*/ 426 h 1332"/>
              <a:gd name="T66" fmla="*/ 356 w 1335"/>
              <a:gd name="T67" fmla="*/ 735 h 1332"/>
              <a:gd name="T68" fmla="*/ 567 w 1335"/>
              <a:gd name="T69" fmla="*/ 1078 h 1332"/>
              <a:gd name="T70" fmla="*/ 601 w 1335"/>
              <a:gd name="T71" fmla="*/ 1105 h 1332"/>
              <a:gd name="T72" fmla="*/ 599 w 1335"/>
              <a:gd name="T73" fmla="*/ 818 h 1332"/>
              <a:gd name="T74" fmla="*/ 1021 w 1335"/>
              <a:gd name="T75" fmla="*/ 564 h 1332"/>
              <a:gd name="T76" fmla="*/ 990 w 1335"/>
              <a:gd name="T77" fmla="*/ 847 h 1332"/>
              <a:gd name="T78" fmla="*/ 707 w 1335"/>
              <a:gd name="T79" fmla="*/ 878 h 1332"/>
              <a:gd name="T80" fmla="*/ 428 w 1335"/>
              <a:gd name="T81" fmla="*/ 1128 h 1332"/>
              <a:gd name="T82" fmla="*/ 397 w 1335"/>
              <a:gd name="T83" fmla="*/ 1300 h 1332"/>
              <a:gd name="T84" fmla="*/ 459 w 1335"/>
              <a:gd name="T85" fmla="*/ 1300 h 1332"/>
              <a:gd name="T86" fmla="*/ 738 w 1335"/>
              <a:gd name="T87" fmla="*/ 1190 h 1332"/>
              <a:gd name="T88" fmla="*/ 770 w 1335"/>
              <a:gd name="T89" fmla="*/ 909 h 1332"/>
              <a:gd name="T90" fmla="*/ 1052 w 1335"/>
              <a:gd name="T91" fmla="*/ 878 h 1332"/>
              <a:gd name="T92" fmla="*/ 1303 w 1335"/>
              <a:gd name="T93" fmla="*/ 626 h 1332"/>
              <a:gd name="T94" fmla="*/ 1303 w 1335"/>
              <a:gd name="T95" fmla="*/ 564 h 1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35" h="1332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1" name="Freeform 9">
            <a:extLst>
              <a:ext uri="{FF2B5EF4-FFF2-40B4-BE49-F238E27FC236}">
                <a16:creationId xmlns:a16="http://schemas.microsoft.com/office/drawing/2014/main" id="{ADFBED1E-879D-9C4F-BFDB-F4D21F1286D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87495" y="5591018"/>
            <a:ext cx="449262" cy="449262"/>
          </a:xfrm>
          <a:custGeom>
            <a:avLst/>
            <a:gdLst>
              <a:gd name="T0" fmla="*/ 580 w 1248"/>
              <a:gd name="T1" fmla="*/ 626 h 1248"/>
              <a:gd name="T2" fmla="*/ 818 w 1248"/>
              <a:gd name="T3" fmla="*/ 749 h 1248"/>
              <a:gd name="T4" fmla="*/ 723 w 1248"/>
              <a:gd name="T5" fmla="*/ 1044 h 1248"/>
              <a:gd name="T6" fmla="*/ 683 w 1248"/>
              <a:gd name="T7" fmla="*/ 849 h 1248"/>
              <a:gd name="T8" fmla="*/ 617 w 1248"/>
              <a:gd name="T9" fmla="*/ 771 h 1248"/>
              <a:gd name="T10" fmla="*/ 513 w 1248"/>
              <a:gd name="T11" fmla="*/ 761 h 1248"/>
              <a:gd name="T12" fmla="*/ 460 w 1248"/>
              <a:gd name="T13" fmla="*/ 658 h 1248"/>
              <a:gd name="T14" fmla="*/ 451 w 1248"/>
              <a:gd name="T15" fmla="*/ 792 h 1248"/>
              <a:gd name="T16" fmla="*/ 582 w 1248"/>
              <a:gd name="T17" fmla="*/ 823 h 1248"/>
              <a:gd name="T18" fmla="*/ 621 w 1248"/>
              <a:gd name="T19" fmla="*/ 1075 h 1248"/>
              <a:gd name="T20" fmla="*/ 736 w 1248"/>
              <a:gd name="T21" fmla="*/ 1106 h 1248"/>
              <a:gd name="T22" fmla="*/ 871 w 1248"/>
              <a:gd name="T23" fmla="*/ 984 h 1248"/>
              <a:gd name="T24" fmla="*/ 880 w 1248"/>
              <a:gd name="T25" fmla="*/ 736 h 1248"/>
              <a:gd name="T26" fmla="*/ 730 w 1248"/>
              <a:gd name="T27" fmla="*/ 573 h 1248"/>
              <a:gd name="T28" fmla="*/ 567 w 1248"/>
              <a:gd name="T29" fmla="*/ 564 h 1248"/>
              <a:gd name="T30" fmla="*/ 460 w 1248"/>
              <a:gd name="T31" fmla="*/ 658 h 1248"/>
              <a:gd name="T32" fmla="*/ 1044 w 1248"/>
              <a:gd name="T33" fmla="*/ 550 h 1248"/>
              <a:gd name="T34" fmla="*/ 962 w 1248"/>
              <a:gd name="T35" fmla="*/ 536 h 1248"/>
              <a:gd name="T36" fmla="*/ 921 w 1248"/>
              <a:gd name="T37" fmla="*/ 564 h 1248"/>
              <a:gd name="T38" fmla="*/ 730 w 1248"/>
              <a:gd name="T39" fmla="*/ 432 h 1248"/>
              <a:gd name="T40" fmla="*/ 541 w 1248"/>
              <a:gd name="T41" fmla="*/ 423 h 1248"/>
              <a:gd name="T42" fmla="*/ 623 w 1248"/>
              <a:gd name="T43" fmla="*/ 316 h 1248"/>
              <a:gd name="T44" fmla="*/ 702 w 1248"/>
              <a:gd name="T45" fmla="*/ 306 h 1248"/>
              <a:gd name="T46" fmla="*/ 877 w 1248"/>
              <a:gd name="T47" fmla="*/ 259 h 1248"/>
              <a:gd name="T48" fmla="*/ 967 w 1248"/>
              <a:gd name="T49" fmla="*/ 180 h 1248"/>
              <a:gd name="T50" fmla="*/ 1091 w 1248"/>
              <a:gd name="T51" fmla="*/ 620 h 1248"/>
              <a:gd name="T52" fmla="*/ 736 w 1248"/>
              <a:gd name="T53" fmla="*/ 197 h 1248"/>
              <a:gd name="T54" fmla="*/ 667 w 1248"/>
              <a:gd name="T55" fmla="*/ 253 h 1248"/>
              <a:gd name="T56" fmla="*/ 479 w 1248"/>
              <a:gd name="T57" fmla="*/ 397 h 1248"/>
              <a:gd name="T58" fmla="*/ 510 w 1248"/>
              <a:gd name="T59" fmla="*/ 485 h 1248"/>
              <a:gd name="T60" fmla="*/ 827 w 1248"/>
              <a:gd name="T61" fmla="*/ 617 h 1248"/>
              <a:gd name="T62" fmla="*/ 934 w 1248"/>
              <a:gd name="T63" fmla="*/ 626 h 1248"/>
              <a:gd name="T64" fmla="*/ 975 w 1248"/>
              <a:gd name="T65" fmla="*/ 598 h 1248"/>
              <a:gd name="T66" fmla="*/ 1049 w 1248"/>
              <a:gd name="T67" fmla="*/ 669 h 1248"/>
              <a:gd name="T68" fmla="*/ 1182 w 1248"/>
              <a:gd name="T69" fmla="*/ 682 h 1248"/>
              <a:gd name="T70" fmla="*/ 249 w 1248"/>
              <a:gd name="T71" fmla="*/ 1041 h 1248"/>
              <a:gd name="T72" fmla="*/ 287 w 1248"/>
              <a:gd name="T73" fmla="*/ 990 h 1248"/>
              <a:gd name="T74" fmla="*/ 335 w 1248"/>
              <a:gd name="T75" fmla="*/ 814 h 1248"/>
              <a:gd name="T76" fmla="*/ 344 w 1248"/>
              <a:gd name="T77" fmla="*/ 736 h 1248"/>
              <a:gd name="T78" fmla="*/ 273 w 1248"/>
              <a:gd name="T79" fmla="*/ 657 h 1248"/>
              <a:gd name="T80" fmla="*/ 115 w 1248"/>
              <a:gd name="T81" fmla="*/ 649 h 1248"/>
              <a:gd name="T82" fmla="*/ 65 w 1248"/>
              <a:gd name="T83" fmla="*/ 686 h 1248"/>
              <a:gd name="T84" fmla="*/ 144 w 1248"/>
              <a:gd name="T85" fmla="*/ 626 h 1248"/>
              <a:gd name="T86" fmla="*/ 175 w 1248"/>
              <a:gd name="T87" fmla="*/ 523 h 1248"/>
              <a:gd name="T88" fmla="*/ 256 w 1248"/>
              <a:gd name="T89" fmla="*/ 485 h 1248"/>
              <a:gd name="T90" fmla="*/ 287 w 1248"/>
              <a:gd name="T91" fmla="*/ 397 h 1248"/>
              <a:gd name="T92" fmla="*/ 623 w 1248"/>
              <a:gd name="T93" fmla="*/ 62 h 1248"/>
              <a:gd name="T94" fmla="*/ 864 w 1248"/>
              <a:gd name="T95" fmla="*/ 197 h 1248"/>
              <a:gd name="T96" fmla="*/ 65 w 1248"/>
              <a:gd name="T97" fmla="*/ 564 h 1248"/>
              <a:gd name="T98" fmla="*/ 144 w 1248"/>
              <a:gd name="T99" fmla="*/ 344 h 1248"/>
              <a:gd name="T100" fmla="*/ 225 w 1248"/>
              <a:gd name="T101" fmla="*/ 397 h 1248"/>
              <a:gd name="T102" fmla="*/ 200 w 1248"/>
              <a:gd name="T103" fmla="*/ 423 h 1248"/>
              <a:gd name="T104" fmla="*/ 122 w 1248"/>
              <a:gd name="T105" fmla="*/ 488 h 1248"/>
              <a:gd name="T106" fmla="*/ 113 w 1248"/>
              <a:gd name="T107" fmla="*/ 564 h 1248"/>
              <a:gd name="T108" fmla="*/ 128 w 1248"/>
              <a:gd name="T109" fmla="*/ 711 h 1248"/>
              <a:gd name="T110" fmla="*/ 282 w 1248"/>
              <a:gd name="T111" fmla="*/ 750 h 1248"/>
              <a:gd name="T112" fmla="*/ 235 w 1248"/>
              <a:gd name="T113" fmla="*/ 827 h 1248"/>
              <a:gd name="T114" fmla="*/ 225 w 1248"/>
              <a:gd name="T115" fmla="*/ 977 h 1248"/>
              <a:gd name="T116" fmla="*/ 78 w 1248"/>
              <a:gd name="T117" fmla="*/ 755 h 1248"/>
              <a:gd name="T118" fmla="*/ 623 w 1248"/>
              <a:gd name="T119" fmla="*/ 0 h 1248"/>
              <a:gd name="T120" fmla="*/ 623 w 1248"/>
              <a:gd name="T121" fmla="*/ 1247 h 1248"/>
              <a:gd name="T122" fmla="*/ 623 w 1248"/>
              <a:gd name="T12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48" h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2" name="Freeform 10">
            <a:extLst>
              <a:ext uri="{FF2B5EF4-FFF2-40B4-BE49-F238E27FC236}">
                <a16:creationId xmlns:a16="http://schemas.microsoft.com/office/drawing/2014/main" id="{76840D8A-DA81-C34A-9534-4AF8BC58E4B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567163" y="5601337"/>
            <a:ext cx="490538" cy="428625"/>
          </a:xfrm>
          <a:custGeom>
            <a:avLst/>
            <a:gdLst>
              <a:gd name="T0" fmla="*/ 254 w 1364"/>
              <a:gd name="T1" fmla="*/ 851 h 1191"/>
              <a:gd name="T2" fmla="*/ 316 w 1364"/>
              <a:gd name="T3" fmla="*/ 1190 h 1191"/>
              <a:gd name="T4" fmla="*/ 230 w 1364"/>
              <a:gd name="T5" fmla="*/ 454 h 1191"/>
              <a:gd name="T6" fmla="*/ 0 w 1364"/>
              <a:gd name="T7" fmla="*/ 823 h 1191"/>
              <a:gd name="T8" fmla="*/ 113 w 1364"/>
              <a:gd name="T9" fmla="*/ 1190 h 1191"/>
              <a:gd name="T10" fmla="*/ 175 w 1364"/>
              <a:gd name="T11" fmla="*/ 654 h 1191"/>
              <a:gd name="T12" fmla="*/ 113 w 1364"/>
              <a:gd name="T13" fmla="*/ 899 h 1191"/>
              <a:gd name="T14" fmla="*/ 62 w 1364"/>
              <a:gd name="T15" fmla="*/ 654 h 1191"/>
              <a:gd name="T16" fmla="*/ 642 w 1364"/>
              <a:gd name="T17" fmla="*/ 516 h 1191"/>
              <a:gd name="T18" fmla="*/ 426 w 1364"/>
              <a:gd name="T19" fmla="*/ 566 h 1191"/>
              <a:gd name="T20" fmla="*/ 395 w 1364"/>
              <a:gd name="T21" fmla="*/ 1190 h 1191"/>
              <a:gd name="T22" fmla="*/ 457 w 1364"/>
              <a:gd name="T23" fmla="*/ 629 h 1191"/>
              <a:gd name="T24" fmla="*/ 712 w 1364"/>
              <a:gd name="T25" fmla="*/ 485 h 1191"/>
              <a:gd name="T26" fmla="*/ 230 w 1364"/>
              <a:gd name="T27" fmla="*/ 454 h 1191"/>
              <a:gd name="T28" fmla="*/ 285 w 1364"/>
              <a:gd name="T29" fmla="*/ 369 h 1191"/>
              <a:gd name="T30" fmla="*/ 203 w 1364"/>
              <a:gd name="T31" fmla="*/ 259 h 1191"/>
              <a:gd name="T32" fmla="*/ 367 w 1364"/>
              <a:gd name="T33" fmla="*/ 259 h 1191"/>
              <a:gd name="T34" fmla="*/ 429 w 1364"/>
              <a:gd name="T35" fmla="*/ 259 h 1191"/>
              <a:gd name="T36" fmla="*/ 141 w 1364"/>
              <a:gd name="T37" fmla="*/ 259 h 1191"/>
              <a:gd name="T38" fmla="*/ 285 w 1364"/>
              <a:gd name="T39" fmla="*/ 431 h 1191"/>
              <a:gd name="T40" fmla="*/ 429 w 1364"/>
              <a:gd name="T41" fmla="*/ 259 h 1191"/>
              <a:gd name="T42" fmla="*/ 1300 w 1364"/>
              <a:gd name="T43" fmla="*/ 542 h 1191"/>
              <a:gd name="T44" fmla="*/ 1120 w 1364"/>
              <a:gd name="T45" fmla="*/ 708 h 1191"/>
              <a:gd name="T46" fmla="*/ 1120 w 1364"/>
              <a:gd name="T47" fmla="*/ 375 h 1191"/>
              <a:gd name="T48" fmla="*/ 1106 w 1364"/>
              <a:gd name="T49" fmla="*/ 312 h 1191"/>
              <a:gd name="T50" fmla="*/ 1161 w 1364"/>
              <a:gd name="T51" fmla="*/ 204 h 1191"/>
              <a:gd name="T52" fmla="*/ 1106 w 1364"/>
              <a:gd name="T53" fmla="*/ 312 h 1191"/>
              <a:gd name="T54" fmla="*/ 852 w 1364"/>
              <a:gd name="T55" fmla="*/ 66 h 1191"/>
              <a:gd name="T56" fmla="*/ 852 w 1364"/>
              <a:gd name="T57" fmla="*/ 312 h 1191"/>
              <a:gd name="T58" fmla="*/ 1056 w 1364"/>
              <a:gd name="T59" fmla="*/ 375 h 1191"/>
              <a:gd name="T60" fmla="*/ 1056 w 1364"/>
              <a:gd name="T61" fmla="*/ 708 h 1191"/>
              <a:gd name="T62" fmla="*/ 852 w 1364"/>
              <a:gd name="T63" fmla="*/ 375 h 1191"/>
              <a:gd name="T64" fmla="*/ 1041 w 1364"/>
              <a:gd name="T65" fmla="*/ 770 h 1191"/>
              <a:gd name="T66" fmla="*/ 852 w 1364"/>
              <a:gd name="T67" fmla="*/ 770 h 1191"/>
              <a:gd name="T68" fmla="*/ 1242 w 1364"/>
              <a:gd name="T69" fmla="*/ 770 h 1191"/>
              <a:gd name="T70" fmla="*/ 1106 w 1364"/>
              <a:gd name="T71" fmla="*/ 770 h 1191"/>
              <a:gd name="T72" fmla="*/ 601 w 1364"/>
              <a:gd name="T73" fmla="*/ 770 h 1191"/>
              <a:gd name="T74" fmla="*/ 790 w 1364"/>
              <a:gd name="T75" fmla="*/ 1016 h 1191"/>
              <a:gd name="T76" fmla="*/ 601 w 1364"/>
              <a:gd name="T77" fmla="*/ 312 h 1191"/>
              <a:gd name="T78" fmla="*/ 790 w 1364"/>
              <a:gd name="T79" fmla="*/ 312 h 1191"/>
              <a:gd name="T80" fmla="*/ 852 w 1364"/>
              <a:gd name="T81" fmla="*/ 3 h 1191"/>
              <a:gd name="T82" fmla="*/ 790 w 1364"/>
              <a:gd name="T83" fmla="*/ 3 h 1191"/>
              <a:gd name="T84" fmla="*/ 492 w 1364"/>
              <a:gd name="T85" fmla="*/ 197 h 1191"/>
              <a:gd name="T86" fmla="*/ 537 w 1364"/>
              <a:gd name="T87" fmla="*/ 312 h 1191"/>
              <a:gd name="T88" fmla="*/ 454 w 1364"/>
              <a:gd name="T89" fmla="*/ 375 h 1191"/>
              <a:gd name="T90" fmla="*/ 515 w 1364"/>
              <a:gd name="T91" fmla="*/ 424 h 1191"/>
              <a:gd name="T92" fmla="*/ 586 w 1364"/>
              <a:gd name="T93" fmla="*/ 375 h 1191"/>
              <a:gd name="T94" fmla="*/ 790 w 1364"/>
              <a:gd name="T95" fmla="*/ 708 h 1191"/>
              <a:gd name="T96" fmla="*/ 577 w 1364"/>
              <a:gd name="T97" fmla="*/ 650 h 1191"/>
              <a:gd name="T98" fmla="*/ 523 w 1364"/>
              <a:gd name="T99" fmla="*/ 708 h 1191"/>
              <a:gd name="T100" fmla="*/ 483 w 1364"/>
              <a:gd name="T101" fmla="*/ 770 h 1191"/>
              <a:gd name="T102" fmla="*/ 641 w 1364"/>
              <a:gd name="T103" fmla="*/ 985 h 1191"/>
              <a:gd name="T104" fmla="*/ 478 w 1364"/>
              <a:gd name="T105" fmla="*/ 960 h 1191"/>
              <a:gd name="T106" fmla="*/ 821 w 1364"/>
              <a:gd name="T107" fmla="*/ 1082 h 1191"/>
              <a:gd name="T108" fmla="*/ 827 w 1364"/>
              <a:gd name="T109" fmla="*/ 1082 h 1191"/>
              <a:gd name="T110" fmla="*/ 1205 w 1364"/>
              <a:gd name="T111" fmla="*/ 160 h 1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4" h="1191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3" name="Freeform 11">
            <a:extLst>
              <a:ext uri="{FF2B5EF4-FFF2-40B4-BE49-F238E27FC236}">
                <a16:creationId xmlns:a16="http://schemas.microsoft.com/office/drawing/2014/main" id="{FDA47312-BFDE-1040-93B5-0B6011B45D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8101" y="5597368"/>
            <a:ext cx="477837" cy="436562"/>
          </a:xfrm>
          <a:custGeom>
            <a:avLst/>
            <a:gdLst>
              <a:gd name="T0" fmla="*/ 171 w 1329"/>
              <a:gd name="T1" fmla="*/ 836 h 1211"/>
              <a:gd name="T2" fmla="*/ 230 w 1329"/>
              <a:gd name="T3" fmla="*/ 697 h 1211"/>
              <a:gd name="T4" fmla="*/ 265 w 1329"/>
              <a:gd name="T5" fmla="*/ 762 h 1211"/>
              <a:gd name="T6" fmla="*/ 523 w 1329"/>
              <a:gd name="T7" fmla="*/ 1013 h 1211"/>
              <a:gd name="T8" fmla="*/ 279 w 1329"/>
              <a:gd name="T9" fmla="*/ 990 h 1211"/>
              <a:gd name="T10" fmla="*/ 224 w 1329"/>
              <a:gd name="T11" fmla="*/ 865 h 1211"/>
              <a:gd name="T12" fmla="*/ 585 w 1329"/>
              <a:gd name="T13" fmla="*/ 1045 h 1211"/>
              <a:gd name="T14" fmla="*/ 886 w 1329"/>
              <a:gd name="T15" fmla="*/ 1102 h 1211"/>
              <a:gd name="T16" fmla="*/ 464 w 1329"/>
              <a:gd name="T17" fmla="*/ 1112 h 1211"/>
              <a:gd name="T18" fmla="*/ 1169 w 1329"/>
              <a:gd name="T19" fmla="*/ 684 h 1211"/>
              <a:gd name="T20" fmla="*/ 1061 w 1329"/>
              <a:gd name="T21" fmla="*/ 977 h 1211"/>
              <a:gd name="T22" fmla="*/ 635 w 1329"/>
              <a:gd name="T23" fmla="*/ 62 h 1211"/>
              <a:gd name="T24" fmla="*/ 542 w 1329"/>
              <a:gd name="T25" fmla="*/ 158 h 1211"/>
              <a:gd name="T26" fmla="*/ 635 w 1329"/>
              <a:gd name="T27" fmla="*/ 62 h 1211"/>
              <a:gd name="T28" fmla="*/ 520 w 1329"/>
              <a:gd name="T29" fmla="*/ 219 h 1211"/>
              <a:gd name="T30" fmla="*/ 530 w 1329"/>
              <a:gd name="T31" fmla="*/ 390 h 1211"/>
              <a:gd name="T32" fmla="*/ 267 w 1329"/>
              <a:gd name="T33" fmla="*/ 633 h 1211"/>
              <a:gd name="T34" fmla="*/ 414 w 1329"/>
              <a:gd name="T35" fmla="*/ 854 h 1211"/>
              <a:gd name="T36" fmla="*/ 395 w 1329"/>
              <a:gd name="T37" fmla="*/ 569 h 1211"/>
              <a:gd name="T38" fmla="*/ 661 w 1329"/>
              <a:gd name="T39" fmla="*/ 607 h 1211"/>
              <a:gd name="T40" fmla="*/ 700 w 1329"/>
              <a:gd name="T41" fmla="*/ 875 h 1211"/>
              <a:gd name="T42" fmla="*/ 414 w 1329"/>
              <a:gd name="T43" fmla="*/ 854 h 1211"/>
              <a:gd name="T44" fmla="*/ 1074 w 1329"/>
              <a:gd name="T45" fmla="*/ 387 h 1211"/>
              <a:gd name="T46" fmla="*/ 1126 w 1329"/>
              <a:gd name="T47" fmla="*/ 642 h 1211"/>
              <a:gd name="T48" fmla="*/ 1039 w 1329"/>
              <a:gd name="T49" fmla="*/ 468 h 1211"/>
              <a:gd name="T50" fmla="*/ 985 w 1329"/>
              <a:gd name="T51" fmla="*/ 695 h 1211"/>
              <a:gd name="T52" fmla="*/ 981 w 1329"/>
              <a:gd name="T53" fmla="*/ 493 h 1211"/>
              <a:gd name="T54" fmla="*/ 1048 w 1329"/>
              <a:gd name="T55" fmla="*/ 686 h 1211"/>
              <a:gd name="T56" fmla="*/ 1002 w 1329"/>
              <a:gd name="T57" fmla="*/ 421 h 1211"/>
              <a:gd name="T58" fmla="*/ 878 w 1329"/>
              <a:gd name="T59" fmla="*/ 390 h 1211"/>
              <a:gd name="T60" fmla="*/ 882 w 1329"/>
              <a:gd name="T61" fmla="*/ 254 h 1211"/>
              <a:gd name="T62" fmla="*/ 1002 w 1329"/>
              <a:gd name="T63" fmla="*/ 421 h 1211"/>
              <a:gd name="T64" fmla="*/ 768 w 1329"/>
              <a:gd name="T65" fmla="*/ 88 h 1211"/>
              <a:gd name="T66" fmla="*/ 882 w 1329"/>
              <a:gd name="T67" fmla="*/ 194 h 1211"/>
              <a:gd name="T68" fmla="*/ 805 w 1329"/>
              <a:gd name="T69" fmla="*/ 224 h 1211"/>
              <a:gd name="T70" fmla="*/ 608 w 1329"/>
              <a:gd name="T71" fmla="*/ 165 h 1211"/>
              <a:gd name="T72" fmla="*/ 836 w 1329"/>
              <a:gd name="T73" fmla="*/ 433 h 1211"/>
              <a:gd name="T74" fmla="*/ 851 w 1329"/>
              <a:gd name="T75" fmla="*/ 665 h 1211"/>
              <a:gd name="T76" fmla="*/ 604 w 1329"/>
              <a:gd name="T77" fmla="*/ 419 h 1211"/>
              <a:gd name="T78" fmla="*/ 836 w 1329"/>
              <a:gd name="T79" fmla="*/ 433 h 1211"/>
              <a:gd name="T80" fmla="*/ 581 w 1329"/>
              <a:gd name="T81" fmla="*/ 222 h 1211"/>
              <a:gd name="T82" fmla="*/ 776 w 1329"/>
              <a:gd name="T83" fmla="*/ 289 h 1211"/>
              <a:gd name="T84" fmla="*/ 577 w 1329"/>
              <a:gd name="T85" fmla="*/ 332 h 1211"/>
              <a:gd name="T86" fmla="*/ 743 w 1329"/>
              <a:gd name="T87" fmla="*/ 918 h 1211"/>
              <a:gd name="T88" fmla="*/ 985 w 1329"/>
              <a:gd name="T89" fmla="*/ 755 h 1211"/>
              <a:gd name="T90" fmla="*/ 964 w 1329"/>
              <a:gd name="T91" fmla="*/ 1028 h 1211"/>
              <a:gd name="T92" fmla="*/ 1139 w 1329"/>
              <a:gd name="T93" fmla="*/ 343 h 1211"/>
              <a:gd name="T94" fmla="*/ 1014 w 1329"/>
              <a:gd name="T95" fmla="*/ 255 h 1211"/>
              <a:gd name="T96" fmla="*/ 926 w 1329"/>
              <a:gd name="T97" fmla="*/ 130 h 1211"/>
              <a:gd name="T98" fmla="*/ 991 w 1329"/>
              <a:gd name="T99" fmla="*/ 170 h 1211"/>
              <a:gd name="T100" fmla="*/ 1049 w 1329"/>
              <a:gd name="T101" fmla="*/ 220 h 1211"/>
              <a:gd name="T102" fmla="*/ 1100 w 1329"/>
              <a:gd name="T103" fmla="*/ 279 h 1211"/>
              <a:gd name="T104" fmla="*/ 1139 w 1329"/>
              <a:gd name="T105" fmla="*/ 343 h 1211"/>
              <a:gd name="T106" fmla="*/ 1091 w 1329"/>
              <a:gd name="T107" fmla="*/ 177 h 1211"/>
              <a:gd name="T108" fmla="*/ 664 w 1329"/>
              <a:gd name="T109" fmla="*/ 0 h 1211"/>
              <a:gd name="T110" fmla="*/ 236 w 1329"/>
              <a:gd name="T111" fmla="*/ 1033 h 1211"/>
              <a:gd name="T112" fmla="*/ 1085 w 1329"/>
              <a:gd name="T113" fmla="*/ 1039 h 1211"/>
              <a:gd name="T114" fmla="*/ 1086 w 1329"/>
              <a:gd name="T115" fmla="*/ 1038 h 1211"/>
              <a:gd name="T116" fmla="*/ 1092 w 1329"/>
              <a:gd name="T117" fmla="*/ 177 h 1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29" h="1211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" name="Freeform 32">
            <a:extLst>
              <a:ext uri="{FF2B5EF4-FFF2-40B4-BE49-F238E27FC236}">
                <a16:creationId xmlns:a16="http://schemas.microsoft.com/office/drawing/2014/main" id="{0289FF05-86AC-564C-A668-63658B630C3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75245" y="1629886"/>
            <a:ext cx="455612" cy="398462"/>
          </a:xfrm>
          <a:custGeom>
            <a:avLst/>
            <a:gdLst>
              <a:gd name="T0" fmla="*/ 929 w 1265"/>
              <a:gd name="T1" fmla="*/ 1049 h 1107"/>
              <a:gd name="T2" fmla="*/ 929 w 1265"/>
              <a:gd name="T3" fmla="*/ 201 h 1107"/>
              <a:gd name="T4" fmla="*/ 934 w 1265"/>
              <a:gd name="T5" fmla="*/ 180 h 1107"/>
              <a:gd name="T6" fmla="*/ 1092 w 1265"/>
              <a:gd name="T7" fmla="*/ 180 h 1107"/>
              <a:gd name="T8" fmla="*/ 1097 w 1265"/>
              <a:gd name="T9" fmla="*/ 201 h 1107"/>
              <a:gd name="T10" fmla="*/ 1097 w 1265"/>
              <a:gd name="T11" fmla="*/ 1049 h 1107"/>
              <a:gd name="T12" fmla="*/ 929 w 1265"/>
              <a:gd name="T13" fmla="*/ 1049 h 1107"/>
              <a:gd name="T14" fmla="*/ 564 w 1265"/>
              <a:gd name="T15" fmla="*/ 1049 h 1107"/>
              <a:gd name="T16" fmla="*/ 564 w 1265"/>
              <a:gd name="T17" fmla="*/ 512 h 1107"/>
              <a:gd name="T18" fmla="*/ 569 w 1265"/>
              <a:gd name="T19" fmla="*/ 491 h 1107"/>
              <a:gd name="T20" fmla="*/ 727 w 1265"/>
              <a:gd name="T21" fmla="*/ 491 h 1107"/>
              <a:gd name="T22" fmla="*/ 732 w 1265"/>
              <a:gd name="T23" fmla="*/ 512 h 1107"/>
              <a:gd name="T24" fmla="*/ 732 w 1265"/>
              <a:gd name="T25" fmla="*/ 1049 h 1107"/>
              <a:gd name="T26" fmla="*/ 564 w 1265"/>
              <a:gd name="T27" fmla="*/ 1049 h 1107"/>
              <a:gd name="T28" fmla="*/ 200 w 1265"/>
              <a:gd name="T29" fmla="*/ 1049 h 1107"/>
              <a:gd name="T30" fmla="*/ 200 w 1265"/>
              <a:gd name="T31" fmla="*/ 233 h 1107"/>
              <a:gd name="T32" fmla="*/ 205 w 1265"/>
              <a:gd name="T33" fmla="*/ 212 h 1107"/>
              <a:gd name="T34" fmla="*/ 363 w 1265"/>
              <a:gd name="T35" fmla="*/ 212 h 1107"/>
              <a:gd name="T36" fmla="*/ 368 w 1265"/>
              <a:gd name="T37" fmla="*/ 233 h 1107"/>
              <a:gd name="T38" fmla="*/ 368 w 1265"/>
              <a:gd name="T39" fmla="*/ 1049 h 1107"/>
              <a:gd name="T40" fmla="*/ 200 w 1265"/>
              <a:gd name="T41" fmla="*/ 1049 h 1107"/>
              <a:gd name="T42" fmla="*/ 1236 w 1265"/>
              <a:gd name="T43" fmla="*/ 1049 h 1107"/>
              <a:gd name="T44" fmla="*/ 1154 w 1265"/>
              <a:gd name="T45" fmla="*/ 1049 h 1107"/>
              <a:gd name="T46" fmla="*/ 1154 w 1265"/>
              <a:gd name="T47" fmla="*/ 201 h 1107"/>
              <a:gd name="T48" fmla="*/ 1095 w 1265"/>
              <a:gd name="T49" fmla="*/ 123 h 1107"/>
              <a:gd name="T50" fmla="*/ 931 w 1265"/>
              <a:gd name="T51" fmla="*/ 123 h 1107"/>
              <a:gd name="T52" fmla="*/ 872 w 1265"/>
              <a:gd name="T53" fmla="*/ 201 h 1107"/>
              <a:gd name="T54" fmla="*/ 872 w 1265"/>
              <a:gd name="T55" fmla="*/ 1049 h 1107"/>
              <a:gd name="T56" fmla="*/ 789 w 1265"/>
              <a:gd name="T57" fmla="*/ 1049 h 1107"/>
              <a:gd name="T58" fmla="*/ 789 w 1265"/>
              <a:gd name="T59" fmla="*/ 512 h 1107"/>
              <a:gd name="T60" fmla="*/ 730 w 1265"/>
              <a:gd name="T61" fmla="*/ 434 h 1107"/>
              <a:gd name="T62" fmla="*/ 566 w 1265"/>
              <a:gd name="T63" fmla="*/ 434 h 1107"/>
              <a:gd name="T64" fmla="*/ 507 w 1265"/>
              <a:gd name="T65" fmla="*/ 512 h 1107"/>
              <a:gd name="T66" fmla="*/ 507 w 1265"/>
              <a:gd name="T67" fmla="*/ 1049 h 1107"/>
              <a:gd name="T68" fmla="*/ 424 w 1265"/>
              <a:gd name="T69" fmla="*/ 1049 h 1107"/>
              <a:gd name="T70" fmla="*/ 424 w 1265"/>
              <a:gd name="T71" fmla="*/ 233 h 1107"/>
              <a:gd name="T72" fmla="*/ 366 w 1265"/>
              <a:gd name="T73" fmla="*/ 155 h 1107"/>
              <a:gd name="T74" fmla="*/ 202 w 1265"/>
              <a:gd name="T75" fmla="*/ 155 h 1107"/>
              <a:gd name="T76" fmla="*/ 143 w 1265"/>
              <a:gd name="T77" fmla="*/ 233 h 1107"/>
              <a:gd name="T78" fmla="*/ 143 w 1265"/>
              <a:gd name="T79" fmla="*/ 1049 h 1107"/>
              <a:gd name="T80" fmla="*/ 56 w 1265"/>
              <a:gd name="T81" fmla="*/ 1049 h 1107"/>
              <a:gd name="T82" fmla="*/ 56 w 1265"/>
              <a:gd name="T83" fmla="*/ 28 h 1107"/>
              <a:gd name="T84" fmla="*/ 28 w 1265"/>
              <a:gd name="T85" fmla="*/ 0 h 1107"/>
              <a:gd name="T86" fmla="*/ 0 w 1265"/>
              <a:gd name="T87" fmla="*/ 28 h 1107"/>
              <a:gd name="T88" fmla="*/ 0 w 1265"/>
              <a:gd name="T89" fmla="*/ 1077 h 1107"/>
              <a:gd name="T90" fmla="*/ 28 w 1265"/>
              <a:gd name="T91" fmla="*/ 1106 h 1107"/>
              <a:gd name="T92" fmla="*/ 1236 w 1265"/>
              <a:gd name="T93" fmla="*/ 1106 h 1107"/>
              <a:gd name="T94" fmla="*/ 1264 w 1265"/>
              <a:gd name="T95" fmla="*/ 1077 h 1107"/>
              <a:gd name="T96" fmla="*/ 1236 w 1265"/>
              <a:gd name="T97" fmla="*/ 1049 h 1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65" h="1107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Freeform 1">
            <a:extLst>
              <a:ext uri="{FF2B5EF4-FFF2-40B4-BE49-F238E27FC236}">
                <a16:creationId xmlns:a16="http://schemas.microsoft.com/office/drawing/2014/main" id="{8EA42143-031A-7041-86A2-7532B4FFE0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724483" y="1612424"/>
            <a:ext cx="387350" cy="433387"/>
          </a:xfrm>
          <a:custGeom>
            <a:avLst/>
            <a:gdLst>
              <a:gd name="T0" fmla="*/ 991 w 1076"/>
              <a:gd name="T1" fmla="*/ 603 h 1203"/>
              <a:gd name="T2" fmla="*/ 814 w 1076"/>
              <a:gd name="T3" fmla="*/ 1145 h 1203"/>
              <a:gd name="T4" fmla="*/ 757 w 1076"/>
              <a:gd name="T5" fmla="*/ 1174 h 1203"/>
              <a:gd name="T6" fmla="*/ 1020 w 1076"/>
              <a:gd name="T7" fmla="*/ 1202 h 1203"/>
              <a:gd name="T8" fmla="*/ 1049 w 1076"/>
              <a:gd name="T9" fmla="*/ 576 h 1203"/>
              <a:gd name="T10" fmla="*/ 786 w 1076"/>
              <a:gd name="T11" fmla="*/ 547 h 1203"/>
              <a:gd name="T12" fmla="*/ 757 w 1076"/>
              <a:gd name="T13" fmla="*/ 1174 h 1203"/>
              <a:gd name="T14" fmla="*/ 653 w 1076"/>
              <a:gd name="T15" fmla="*/ 734 h 1203"/>
              <a:gd name="T16" fmla="*/ 477 w 1076"/>
              <a:gd name="T17" fmla="*/ 1145 h 1203"/>
              <a:gd name="T18" fmla="*/ 420 w 1076"/>
              <a:gd name="T19" fmla="*/ 1174 h 1203"/>
              <a:gd name="T20" fmla="*/ 682 w 1076"/>
              <a:gd name="T21" fmla="*/ 1202 h 1203"/>
              <a:gd name="T22" fmla="*/ 710 w 1076"/>
              <a:gd name="T23" fmla="*/ 705 h 1203"/>
              <a:gd name="T24" fmla="*/ 448 w 1076"/>
              <a:gd name="T25" fmla="*/ 676 h 1203"/>
              <a:gd name="T26" fmla="*/ 420 w 1076"/>
              <a:gd name="T27" fmla="*/ 1174 h 1203"/>
              <a:gd name="T28" fmla="*/ 315 w 1076"/>
              <a:gd name="T29" fmla="*/ 864 h 1203"/>
              <a:gd name="T30" fmla="*/ 138 w 1076"/>
              <a:gd name="T31" fmla="*/ 1145 h 1203"/>
              <a:gd name="T32" fmla="*/ 81 w 1076"/>
              <a:gd name="T33" fmla="*/ 1174 h 1203"/>
              <a:gd name="T34" fmla="*/ 344 w 1076"/>
              <a:gd name="T35" fmla="*/ 1202 h 1203"/>
              <a:gd name="T36" fmla="*/ 373 w 1076"/>
              <a:gd name="T37" fmla="*/ 835 h 1203"/>
              <a:gd name="T38" fmla="*/ 110 w 1076"/>
              <a:gd name="T39" fmla="*/ 806 h 1203"/>
              <a:gd name="T40" fmla="*/ 81 w 1076"/>
              <a:gd name="T41" fmla="*/ 1174 h 1203"/>
              <a:gd name="T42" fmla="*/ 988 w 1076"/>
              <a:gd name="T43" fmla="*/ 191 h 1203"/>
              <a:gd name="T44" fmla="*/ 577 w 1076"/>
              <a:gd name="T45" fmla="*/ 561 h 1203"/>
              <a:gd name="T46" fmla="*/ 402 w 1076"/>
              <a:gd name="T47" fmla="*/ 425 h 1203"/>
              <a:gd name="T48" fmla="*/ 72 w 1076"/>
              <a:gd name="T49" fmla="*/ 627 h 1203"/>
              <a:gd name="T50" fmla="*/ 557 w 1076"/>
              <a:gd name="T51" fmla="*/ 414 h 1203"/>
              <a:gd name="T52" fmla="*/ 884 w 1076"/>
              <a:gd name="T53" fmla="*/ 127 h 1203"/>
              <a:gd name="T54" fmla="*/ 855 w 1076"/>
              <a:gd name="T55" fmla="*/ 58 h 1203"/>
              <a:gd name="T56" fmla="*/ 1017 w 1076"/>
              <a:gd name="T57" fmla="*/ 220 h 1203"/>
              <a:gd name="T58" fmla="*/ 1046 w 1076"/>
              <a:gd name="T59" fmla="*/ 0 h 1203"/>
              <a:gd name="T60" fmla="*/ 759 w 1076"/>
              <a:gd name="T61" fmla="*/ 18 h 1203"/>
              <a:gd name="T62" fmla="*/ 823 w 1076"/>
              <a:gd name="T63" fmla="*/ 107 h 1203"/>
              <a:gd name="T64" fmla="*/ 442 w 1076"/>
              <a:gd name="T65" fmla="*/ 217 h 1203"/>
              <a:gd name="T66" fmla="*/ 11 w 1076"/>
              <a:gd name="T67" fmla="*/ 607 h 1203"/>
              <a:gd name="T68" fmla="*/ 115 w 1076"/>
              <a:gd name="T69" fmla="*/ 751 h 1203"/>
              <a:gd name="T70" fmla="*/ 156 w 1076"/>
              <a:gd name="T71" fmla="*/ 751 h 1203"/>
              <a:gd name="T72" fmla="*/ 557 w 1076"/>
              <a:gd name="T73" fmla="*/ 621 h 1203"/>
              <a:gd name="T74" fmla="*/ 968 w 1076"/>
              <a:gd name="T75" fmla="*/ 252 h 1203"/>
              <a:gd name="T76" fmla="*/ 1057 w 1076"/>
              <a:gd name="T77" fmla="*/ 316 h 1203"/>
              <a:gd name="T78" fmla="*/ 1075 w 1076"/>
              <a:gd name="T79" fmla="*/ 29 h 1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6" h="1203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6" name="Freeform 28">
            <a:extLst>
              <a:ext uri="{FF2B5EF4-FFF2-40B4-BE49-F238E27FC236}">
                <a16:creationId xmlns:a16="http://schemas.microsoft.com/office/drawing/2014/main" id="{1E8E0255-03A6-ED47-8378-8A5A56B3D5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757307" y="3599272"/>
            <a:ext cx="479425" cy="479425"/>
          </a:xfrm>
          <a:custGeom>
            <a:avLst/>
            <a:gdLst>
              <a:gd name="T0" fmla="*/ 519 w 1332"/>
              <a:gd name="T1" fmla="*/ 539 h 1333"/>
              <a:gd name="T2" fmla="*/ 457 w 1332"/>
              <a:gd name="T3" fmla="*/ 539 h 1333"/>
              <a:gd name="T4" fmla="*/ 457 w 1332"/>
              <a:gd name="T5" fmla="*/ 387 h 1333"/>
              <a:gd name="T6" fmla="*/ 519 w 1332"/>
              <a:gd name="T7" fmla="*/ 387 h 1333"/>
              <a:gd name="T8" fmla="*/ 519 w 1332"/>
              <a:gd name="T9" fmla="*/ 539 h 1333"/>
              <a:gd name="T10" fmla="*/ 874 w 1332"/>
              <a:gd name="T11" fmla="*/ 539 h 1333"/>
              <a:gd name="T12" fmla="*/ 812 w 1332"/>
              <a:gd name="T13" fmla="*/ 539 h 1333"/>
              <a:gd name="T14" fmla="*/ 812 w 1332"/>
              <a:gd name="T15" fmla="*/ 387 h 1333"/>
              <a:gd name="T16" fmla="*/ 874 w 1332"/>
              <a:gd name="T17" fmla="*/ 387 h 1333"/>
              <a:gd name="T18" fmla="*/ 874 w 1332"/>
              <a:gd name="T19" fmla="*/ 539 h 1333"/>
              <a:gd name="T20" fmla="*/ 261 w 1332"/>
              <a:gd name="T21" fmla="*/ 748 h 1333"/>
              <a:gd name="T22" fmla="*/ 322 w 1332"/>
              <a:gd name="T23" fmla="*/ 736 h 1333"/>
              <a:gd name="T24" fmla="*/ 665 w 1332"/>
              <a:gd name="T25" fmla="*/ 1016 h 1333"/>
              <a:gd name="T26" fmla="*/ 1008 w 1332"/>
              <a:gd name="T27" fmla="*/ 736 h 1333"/>
              <a:gd name="T28" fmla="*/ 1069 w 1332"/>
              <a:gd name="T29" fmla="*/ 748 h 1333"/>
              <a:gd name="T30" fmla="*/ 665 w 1332"/>
              <a:gd name="T31" fmla="*/ 1078 h 1333"/>
              <a:gd name="T32" fmla="*/ 261 w 1332"/>
              <a:gd name="T33" fmla="*/ 748 h 1333"/>
              <a:gd name="T34" fmla="*/ 62 w 1332"/>
              <a:gd name="T35" fmla="*/ 666 h 1333"/>
              <a:gd name="T36" fmla="*/ 665 w 1332"/>
              <a:gd name="T37" fmla="*/ 1270 h 1333"/>
              <a:gd name="T38" fmla="*/ 1269 w 1332"/>
              <a:gd name="T39" fmla="*/ 666 h 1333"/>
              <a:gd name="T40" fmla="*/ 665 w 1332"/>
              <a:gd name="T41" fmla="*/ 62 h 1333"/>
              <a:gd name="T42" fmla="*/ 62 w 1332"/>
              <a:gd name="T43" fmla="*/ 666 h 1333"/>
              <a:gd name="T44" fmla="*/ 0 w 1332"/>
              <a:gd name="T45" fmla="*/ 666 h 1333"/>
              <a:gd name="T46" fmla="*/ 665 w 1332"/>
              <a:gd name="T47" fmla="*/ 0 h 1333"/>
              <a:gd name="T48" fmla="*/ 1331 w 1332"/>
              <a:gd name="T49" fmla="*/ 666 h 1333"/>
              <a:gd name="T50" fmla="*/ 665 w 1332"/>
              <a:gd name="T51" fmla="*/ 1332 h 1333"/>
              <a:gd name="T52" fmla="*/ 0 w 1332"/>
              <a:gd name="T53" fmla="*/ 666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2" h="1333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7" name="Freeform 5">
            <a:extLst>
              <a:ext uri="{FF2B5EF4-FFF2-40B4-BE49-F238E27FC236}">
                <a16:creationId xmlns:a16="http://schemas.microsoft.com/office/drawing/2014/main" id="{C6CE69A8-97AE-8740-B0F1-E4DFD02CE78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675752" y="2581982"/>
            <a:ext cx="469900" cy="450850"/>
          </a:xfrm>
          <a:custGeom>
            <a:avLst/>
            <a:gdLst>
              <a:gd name="T0" fmla="*/ 542 w 1307"/>
              <a:gd name="T1" fmla="*/ 84 h 1253"/>
              <a:gd name="T2" fmla="*/ 705 w 1307"/>
              <a:gd name="T3" fmla="*/ 84 h 1253"/>
              <a:gd name="T4" fmla="*/ 1060 w 1307"/>
              <a:gd name="T5" fmla="*/ 894 h 1253"/>
              <a:gd name="T6" fmla="*/ 1215 w 1307"/>
              <a:gd name="T7" fmla="*/ 704 h 1253"/>
              <a:gd name="T8" fmla="*/ 1065 w 1307"/>
              <a:gd name="T9" fmla="*/ 378 h 1253"/>
              <a:gd name="T10" fmla="*/ 987 w 1307"/>
              <a:gd name="T11" fmla="*/ 295 h 1253"/>
              <a:gd name="T12" fmla="*/ 653 w 1307"/>
              <a:gd name="T13" fmla="*/ 325 h 1253"/>
              <a:gd name="T14" fmla="*/ 319 w 1307"/>
              <a:gd name="T15" fmla="*/ 295 h 1253"/>
              <a:gd name="T16" fmla="*/ 141 w 1307"/>
              <a:gd name="T17" fmla="*/ 290 h 1253"/>
              <a:gd name="T18" fmla="*/ 268 w 1307"/>
              <a:gd name="T19" fmla="*/ 268 h 1253"/>
              <a:gd name="T20" fmla="*/ 631 w 1307"/>
              <a:gd name="T21" fmla="*/ 212 h 1253"/>
              <a:gd name="T22" fmla="*/ 759 w 1307"/>
              <a:gd name="T23" fmla="*/ 172 h 1253"/>
              <a:gd name="T24" fmla="*/ 1104 w 1307"/>
              <a:gd name="T25" fmla="*/ 259 h 1253"/>
              <a:gd name="T26" fmla="*/ 1133 w 1307"/>
              <a:gd name="T27" fmla="*/ 325 h 1253"/>
              <a:gd name="T28" fmla="*/ 251 w 1307"/>
              <a:gd name="T29" fmla="*/ 376 h 1253"/>
              <a:gd name="T30" fmla="*/ 241 w 1307"/>
              <a:gd name="T31" fmla="*/ 378 h 1253"/>
              <a:gd name="T32" fmla="*/ 59 w 1307"/>
              <a:gd name="T33" fmla="*/ 764 h 1253"/>
              <a:gd name="T34" fmla="*/ 653 w 1307"/>
              <a:gd name="T35" fmla="*/ 385 h 1253"/>
              <a:gd name="T36" fmla="*/ 629 w 1307"/>
              <a:gd name="T37" fmla="*/ 948 h 1253"/>
              <a:gd name="T38" fmla="*/ 840 w 1307"/>
              <a:gd name="T39" fmla="*/ 1057 h 1253"/>
              <a:gd name="T40" fmla="*/ 897 w 1307"/>
              <a:gd name="T41" fmla="*/ 1116 h 1253"/>
              <a:gd name="T42" fmla="*/ 358 w 1307"/>
              <a:gd name="T43" fmla="*/ 1192 h 1253"/>
              <a:gd name="T44" fmla="*/ 626 w 1307"/>
              <a:gd name="T45" fmla="*/ 1116 h 1253"/>
              <a:gd name="T46" fmla="*/ 518 w 1307"/>
              <a:gd name="T47" fmla="*/ 1008 h 1253"/>
              <a:gd name="T48" fmla="*/ 1279 w 1307"/>
              <a:gd name="T49" fmla="*/ 704 h 1253"/>
              <a:gd name="T50" fmla="*/ 1225 w 1307"/>
              <a:gd name="T51" fmla="*/ 290 h 1253"/>
              <a:gd name="T52" fmla="*/ 1038 w 1307"/>
              <a:gd name="T53" fmla="*/ 208 h 1253"/>
              <a:gd name="T54" fmla="*/ 653 w 1307"/>
              <a:gd name="T55" fmla="*/ 151 h 1253"/>
              <a:gd name="T56" fmla="*/ 268 w 1307"/>
              <a:gd name="T57" fmla="*/ 208 h 1253"/>
              <a:gd name="T58" fmla="*/ 81 w 1307"/>
              <a:gd name="T59" fmla="*/ 290 h 1253"/>
              <a:gd name="T60" fmla="*/ 27 w 1307"/>
              <a:gd name="T61" fmla="*/ 704 h 1253"/>
              <a:gd name="T62" fmla="*/ 246 w 1307"/>
              <a:gd name="T63" fmla="*/ 954 h 1253"/>
              <a:gd name="T64" fmla="*/ 466 w 1307"/>
              <a:gd name="T65" fmla="*/ 704 h 1253"/>
              <a:gd name="T66" fmla="*/ 338 w 1307"/>
              <a:gd name="T67" fmla="*/ 352 h 1253"/>
              <a:gd name="T68" fmla="*/ 569 w 1307"/>
              <a:gd name="T69" fmla="*/ 356 h 1253"/>
              <a:gd name="T70" fmla="*/ 407 w 1307"/>
              <a:gd name="T71" fmla="*/ 1057 h 1253"/>
              <a:gd name="T72" fmla="*/ 192 w 1307"/>
              <a:gd name="T73" fmla="*/ 1192 h 1253"/>
              <a:gd name="T74" fmla="*/ 1114 w 1307"/>
              <a:gd name="T75" fmla="*/ 1192 h 1253"/>
              <a:gd name="T76" fmla="*/ 900 w 1307"/>
              <a:gd name="T77" fmla="*/ 1057 h 1253"/>
              <a:gd name="T78" fmla="*/ 737 w 1307"/>
              <a:gd name="T79" fmla="*/ 356 h 1253"/>
              <a:gd name="T80" fmla="*/ 969 w 1307"/>
              <a:gd name="T81" fmla="*/ 352 h 1253"/>
              <a:gd name="T82" fmla="*/ 840 w 1307"/>
              <a:gd name="T83" fmla="*/ 704 h 1253"/>
              <a:gd name="T84" fmla="*/ 1060 w 1307"/>
              <a:gd name="T85" fmla="*/ 954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07" h="1253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7729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9B27981-B38C-9E44-A193-139DC506ED0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5DCBB4DC-077C-864B-8ACD-1EE9FBB856CF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sp>
        <p:nvSpPr>
          <p:cNvPr id="127" name="Freeform 10">
            <a:extLst>
              <a:ext uri="{FF2B5EF4-FFF2-40B4-BE49-F238E27FC236}">
                <a16:creationId xmlns:a16="http://schemas.microsoft.com/office/drawing/2014/main" id="{A632EEFB-37DA-C24F-B839-4231493AA3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60913" y="2954956"/>
            <a:ext cx="490538" cy="457200"/>
          </a:xfrm>
          <a:custGeom>
            <a:avLst/>
            <a:gdLst>
              <a:gd name="T0" fmla="*/ 348 w 1362"/>
              <a:gd name="T1" fmla="*/ 1223 h 1268"/>
              <a:gd name="T2" fmla="*/ 392 w 1362"/>
              <a:gd name="T3" fmla="*/ 1267 h 1268"/>
              <a:gd name="T4" fmla="*/ 439 w 1362"/>
              <a:gd name="T5" fmla="*/ 1219 h 1268"/>
              <a:gd name="T6" fmla="*/ 893 w 1362"/>
              <a:gd name="T7" fmla="*/ 1219 h 1268"/>
              <a:gd name="T8" fmla="*/ 941 w 1362"/>
              <a:gd name="T9" fmla="*/ 1267 h 1268"/>
              <a:gd name="T10" fmla="*/ 985 w 1362"/>
              <a:gd name="T11" fmla="*/ 1223 h 1268"/>
              <a:gd name="T12" fmla="*/ 928 w 1362"/>
              <a:gd name="T13" fmla="*/ 1166 h 1268"/>
              <a:gd name="T14" fmla="*/ 906 w 1362"/>
              <a:gd name="T15" fmla="*/ 1157 h 1268"/>
              <a:gd name="T16" fmla="*/ 426 w 1362"/>
              <a:gd name="T17" fmla="*/ 1157 h 1268"/>
              <a:gd name="T18" fmla="*/ 405 w 1362"/>
              <a:gd name="T19" fmla="*/ 1166 h 1268"/>
              <a:gd name="T20" fmla="*/ 348 w 1362"/>
              <a:gd name="T21" fmla="*/ 1223 h 1268"/>
              <a:gd name="T22" fmla="*/ 737 w 1362"/>
              <a:gd name="T23" fmla="*/ 903 h 1268"/>
              <a:gd name="T24" fmla="*/ 596 w 1362"/>
              <a:gd name="T25" fmla="*/ 903 h 1268"/>
              <a:gd name="T26" fmla="*/ 596 w 1362"/>
              <a:gd name="T27" fmla="*/ 965 h 1268"/>
              <a:gd name="T28" fmla="*/ 737 w 1362"/>
              <a:gd name="T29" fmla="*/ 965 h 1268"/>
              <a:gd name="T30" fmla="*/ 737 w 1362"/>
              <a:gd name="T31" fmla="*/ 903 h 1268"/>
              <a:gd name="T32" fmla="*/ 1299 w 1362"/>
              <a:gd name="T33" fmla="*/ 819 h 1268"/>
              <a:gd name="T34" fmla="*/ 62 w 1362"/>
              <a:gd name="T35" fmla="*/ 819 h 1268"/>
              <a:gd name="T36" fmla="*/ 62 w 1362"/>
              <a:gd name="T37" fmla="*/ 116 h 1268"/>
              <a:gd name="T38" fmla="*/ 116 w 1362"/>
              <a:gd name="T39" fmla="*/ 62 h 1268"/>
              <a:gd name="T40" fmla="*/ 1245 w 1362"/>
              <a:gd name="T41" fmla="*/ 62 h 1268"/>
              <a:gd name="T42" fmla="*/ 1299 w 1362"/>
              <a:gd name="T43" fmla="*/ 116 h 1268"/>
              <a:gd name="T44" fmla="*/ 1299 w 1362"/>
              <a:gd name="T45" fmla="*/ 819 h 1268"/>
              <a:gd name="T46" fmla="*/ 62 w 1362"/>
              <a:gd name="T47" fmla="*/ 881 h 1268"/>
              <a:gd name="T48" fmla="*/ 1299 w 1362"/>
              <a:gd name="T49" fmla="*/ 881 h 1268"/>
              <a:gd name="T50" fmla="*/ 1299 w 1362"/>
              <a:gd name="T51" fmla="*/ 934 h 1268"/>
              <a:gd name="T52" fmla="*/ 1245 w 1362"/>
              <a:gd name="T53" fmla="*/ 988 h 1268"/>
              <a:gd name="T54" fmla="*/ 822 w 1362"/>
              <a:gd name="T55" fmla="*/ 988 h 1268"/>
              <a:gd name="T56" fmla="*/ 511 w 1362"/>
              <a:gd name="T57" fmla="*/ 988 h 1268"/>
              <a:gd name="T58" fmla="*/ 116 w 1362"/>
              <a:gd name="T59" fmla="*/ 988 h 1268"/>
              <a:gd name="T60" fmla="*/ 62 w 1362"/>
              <a:gd name="T61" fmla="*/ 934 h 1268"/>
              <a:gd name="T62" fmla="*/ 62 w 1362"/>
              <a:gd name="T63" fmla="*/ 881 h 1268"/>
              <a:gd name="T64" fmla="*/ 1361 w 1362"/>
              <a:gd name="T65" fmla="*/ 116 h 1268"/>
              <a:gd name="T66" fmla="*/ 1245 w 1362"/>
              <a:gd name="T67" fmla="*/ 0 h 1268"/>
              <a:gd name="T68" fmla="*/ 116 w 1362"/>
              <a:gd name="T69" fmla="*/ 0 h 1268"/>
              <a:gd name="T70" fmla="*/ 0 w 1362"/>
              <a:gd name="T71" fmla="*/ 116 h 1268"/>
              <a:gd name="T72" fmla="*/ 0 w 1362"/>
              <a:gd name="T73" fmla="*/ 934 h 1268"/>
              <a:gd name="T74" fmla="*/ 116 w 1362"/>
              <a:gd name="T75" fmla="*/ 1050 h 1268"/>
              <a:gd name="T76" fmla="*/ 480 w 1362"/>
              <a:gd name="T77" fmla="*/ 1050 h 1268"/>
              <a:gd name="T78" fmla="*/ 480 w 1362"/>
              <a:gd name="T79" fmla="*/ 1132 h 1268"/>
              <a:gd name="T80" fmla="*/ 542 w 1362"/>
              <a:gd name="T81" fmla="*/ 1132 h 1268"/>
              <a:gd name="T82" fmla="*/ 542 w 1362"/>
              <a:gd name="T83" fmla="*/ 1050 h 1268"/>
              <a:gd name="T84" fmla="*/ 791 w 1362"/>
              <a:gd name="T85" fmla="*/ 1050 h 1268"/>
              <a:gd name="T86" fmla="*/ 791 w 1362"/>
              <a:gd name="T87" fmla="*/ 1132 h 1268"/>
              <a:gd name="T88" fmla="*/ 853 w 1362"/>
              <a:gd name="T89" fmla="*/ 1132 h 1268"/>
              <a:gd name="T90" fmla="*/ 853 w 1362"/>
              <a:gd name="T91" fmla="*/ 1050 h 1268"/>
              <a:gd name="T92" fmla="*/ 1245 w 1362"/>
              <a:gd name="T93" fmla="*/ 1050 h 1268"/>
              <a:gd name="T94" fmla="*/ 1361 w 1362"/>
              <a:gd name="T95" fmla="*/ 934 h 1268"/>
              <a:gd name="T96" fmla="*/ 1361 w 1362"/>
              <a:gd name="T97" fmla="*/ 116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2" h="1268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67BE01B9-78EF-EA45-AB8F-F7BCC96D20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9769" y="1994922"/>
            <a:ext cx="488950" cy="420688"/>
          </a:xfrm>
          <a:custGeom>
            <a:avLst/>
            <a:gdLst>
              <a:gd name="T0" fmla="*/ 49 w 1362"/>
              <a:gd name="T1" fmla="*/ 651 h 1172"/>
              <a:gd name="T2" fmla="*/ 18 w 1362"/>
              <a:gd name="T3" fmla="*/ 736 h 1172"/>
              <a:gd name="T4" fmla="*/ 141 w 1362"/>
              <a:gd name="T5" fmla="*/ 1109 h 1172"/>
              <a:gd name="T6" fmla="*/ 212 w 1362"/>
              <a:gd name="T7" fmla="*/ 1163 h 1172"/>
              <a:gd name="T8" fmla="*/ 612 w 1362"/>
              <a:gd name="T9" fmla="*/ 1163 h 1172"/>
              <a:gd name="T10" fmla="*/ 665 w 1362"/>
              <a:gd name="T11" fmla="*/ 1159 h 1172"/>
              <a:gd name="T12" fmla="*/ 642 w 1362"/>
              <a:gd name="T13" fmla="*/ 898 h 1172"/>
              <a:gd name="T14" fmla="*/ 674 w 1362"/>
              <a:gd name="T15" fmla="*/ 780 h 1172"/>
              <a:gd name="T16" fmla="*/ 578 w 1362"/>
              <a:gd name="T17" fmla="*/ 894 h 1172"/>
              <a:gd name="T18" fmla="*/ 426 w 1362"/>
              <a:gd name="T19" fmla="*/ 1001 h 1172"/>
              <a:gd name="T20" fmla="*/ 207 w 1362"/>
              <a:gd name="T21" fmla="*/ 1096 h 1172"/>
              <a:gd name="T22" fmla="*/ 238 w 1362"/>
              <a:gd name="T23" fmla="*/ 866 h 1172"/>
              <a:gd name="T24" fmla="*/ 294 w 1362"/>
              <a:gd name="T25" fmla="*/ 691 h 1172"/>
              <a:gd name="T26" fmla="*/ 371 w 1362"/>
              <a:gd name="T27" fmla="*/ 559 h 1172"/>
              <a:gd name="T28" fmla="*/ 270 w 1362"/>
              <a:gd name="T29" fmla="*/ 631 h 1172"/>
              <a:gd name="T30" fmla="*/ 868 w 1362"/>
              <a:gd name="T31" fmla="*/ 515 h 1172"/>
              <a:gd name="T32" fmla="*/ 903 w 1362"/>
              <a:gd name="T33" fmla="*/ 767 h 1172"/>
              <a:gd name="T34" fmla="*/ 678 w 1362"/>
              <a:gd name="T35" fmla="*/ 658 h 1172"/>
              <a:gd name="T36" fmla="*/ 452 w 1362"/>
              <a:gd name="T37" fmla="*/ 766 h 1172"/>
              <a:gd name="T38" fmla="*/ 487 w 1362"/>
              <a:gd name="T39" fmla="*/ 515 h 1172"/>
              <a:gd name="T40" fmla="*/ 549 w 1362"/>
              <a:gd name="T41" fmla="*/ 322 h 1172"/>
              <a:gd name="T42" fmla="*/ 678 w 1362"/>
              <a:gd name="T43" fmla="*/ 77 h 1172"/>
              <a:gd name="T44" fmla="*/ 806 w 1362"/>
              <a:gd name="T45" fmla="*/ 322 h 1172"/>
              <a:gd name="T46" fmla="*/ 1102 w 1362"/>
              <a:gd name="T47" fmla="*/ 370 h 1172"/>
              <a:gd name="T48" fmla="*/ 1070 w 1362"/>
              <a:gd name="T49" fmla="*/ 283 h 1172"/>
              <a:gd name="T50" fmla="*/ 724 w 1362"/>
              <a:gd name="T51" fmla="*/ 30 h 1172"/>
              <a:gd name="T52" fmla="*/ 631 w 1362"/>
              <a:gd name="T53" fmla="*/ 30 h 1172"/>
              <a:gd name="T54" fmla="*/ 284 w 1362"/>
              <a:gd name="T55" fmla="*/ 283 h 1172"/>
              <a:gd name="T56" fmla="*/ 253 w 1362"/>
              <a:gd name="T57" fmla="*/ 370 h 1172"/>
              <a:gd name="T58" fmla="*/ 387 w 1362"/>
              <a:gd name="T59" fmla="*/ 776 h 1172"/>
              <a:gd name="T60" fmla="*/ 460 w 1362"/>
              <a:gd name="T61" fmla="*/ 832 h 1172"/>
              <a:gd name="T62" fmla="*/ 895 w 1362"/>
              <a:gd name="T63" fmla="*/ 833 h 1172"/>
              <a:gd name="T64" fmla="*/ 957 w 1362"/>
              <a:gd name="T65" fmla="*/ 819 h 1172"/>
              <a:gd name="T66" fmla="*/ 924 w 1362"/>
              <a:gd name="T67" fmla="*/ 547 h 1172"/>
              <a:gd name="T68" fmla="*/ 1315 w 1362"/>
              <a:gd name="T69" fmla="*/ 675 h 1172"/>
              <a:gd name="T70" fmla="*/ 1067 w 1362"/>
              <a:gd name="T71" fmla="*/ 494 h 1172"/>
              <a:gd name="T72" fmla="*/ 1094 w 1362"/>
              <a:gd name="T73" fmla="*/ 702 h 1172"/>
              <a:gd name="T74" fmla="*/ 1275 w 1362"/>
              <a:gd name="T75" fmla="*/ 734 h 1172"/>
              <a:gd name="T76" fmla="*/ 1151 w 1362"/>
              <a:gd name="T77" fmla="*/ 876 h 1172"/>
              <a:gd name="T78" fmla="*/ 1039 w 1362"/>
              <a:gd name="T79" fmla="*/ 954 h 1172"/>
              <a:gd name="T80" fmla="*/ 872 w 1362"/>
              <a:gd name="T81" fmla="*/ 1024 h 1172"/>
              <a:gd name="T82" fmla="*/ 836 w 1362"/>
              <a:gd name="T83" fmla="*/ 883 h 1172"/>
              <a:gd name="T84" fmla="*/ 822 w 1362"/>
              <a:gd name="T85" fmla="*/ 1089 h 1172"/>
              <a:gd name="T86" fmla="*/ 1025 w 1362"/>
              <a:gd name="T87" fmla="*/ 1016 h 1172"/>
              <a:gd name="T88" fmla="*/ 1202 w 1362"/>
              <a:gd name="T89" fmla="*/ 1099 h 1172"/>
              <a:gd name="T90" fmla="*/ 1247 w 1362"/>
              <a:gd name="T91" fmla="*/ 1045 h 1172"/>
              <a:gd name="T92" fmla="*/ 1344 w 1362"/>
              <a:gd name="T93" fmla="*/ 753 h 1172"/>
              <a:gd name="T94" fmla="*/ 1315 w 1362"/>
              <a:gd name="T95" fmla="*/ 675 h 1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62" h="117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Freeform 128">
            <a:extLst>
              <a:ext uri="{FF2B5EF4-FFF2-40B4-BE49-F238E27FC236}">
                <a16:creationId xmlns:a16="http://schemas.microsoft.com/office/drawing/2014/main" id="{184218C6-8AA1-5D47-B808-3DE9D8965C5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1496" y="4979352"/>
            <a:ext cx="488950" cy="468313"/>
          </a:xfrm>
          <a:custGeom>
            <a:avLst/>
            <a:gdLst>
              <a:gd name="T0" fmla="*/ 141 w 1361"/>
              <a:gd name="T1" fmla="*/ 1162 h 1304"/>
              <a:gd name="T2" fmla="*/ 90 w 1361"/>
              <a:gd name="T3" fmla="*/ 1241 h 1304"/>
              <a:gd name="T4" fmla="*/ 203 w 1361"/>
              <a:gd name="T5" fmla="*/ 1162 h 1304"/>
              <a:gd name="T6" fmla="*/ 1101 w 1361"/>
              <a:gd name="T7" fmla="*/ 1241 h 1304"/>
              <a:gd name="T8" fmla="*/ 203 w 1361"/>
              <a:gd name="T9" fmla="*/ 1162 h 1304"/>
              <a:gd name="T10" fmla="*/ 1179 w 1361"/>
              <a:gd name="T11" fmla="*/ 1162 h 1304"/>
              <a:gd name="T12" fmla="*/ 1179 w 1361"/>
              <a:gd name="T13" fmla="*/ 1241 h 1304"/>
              <a:gd name="T14" fmla="*/ 1163 w 1361"/>
              <a:gd name="T15" fmla="*/ 1162 h 1304"/>
              <a:gd name="T16" fmla="*/ 87 w 1361"/>
              <a:gd name="T17" fmla="*/ 1303 h 1304"/>
              <a:gd name="T18" fmla="*/ 1132 w 1361"/>
              <a:gd name="T19" fmla="*/ 1303 h 1304"/>
              <a:gd name="T20" fmla="*/ 1188 w 1361"/>
              <a:gd name="T21" fmla="*/ 1303 h 1304"/>
              <a:gd name="T22" fmla="*/ 1317 w 1361"/>
              <a:gd name="T23" fmla="*/ 1228 h 1304"/>
              <a:gd name="T24" fmla="*/ 1317 w 1361"/>
              <a:gd name="T25" fmla="*/ 1175 h 1304"/>
              <a:gd name="T26" fmla="*/ 1188 w 1361"/>
              <a:gd name="T27" fmla="*/ 1100 h 1304"/>
              <a:gd name="T28" fmla="*/ 1132 w 1361"/>
              <a:gd name="T29" fmla="*/ 1100 h 1304"/>
              <a:gd name="T30" fmla="*/ 87 w 1361"/>
              <a:gd name="T31" fmla="*/ 1100 h 1304"/>
              <a:gd name="T32" fmla="*/ 28 w 1361"/>
              <a:gd name="T33" fmla="*/ 1244 h 1304"/>
              <a:gd name="T34" fmla="*/ 727 w 1361"/>
              <a:gd name="T35" fmla="*/ 592 h 1304"/>
              <a:gd name="T36" fmla="*/ 875 w 1361"/>
              <a:gd name="T37" fmla="*/ 592 h 1304"/>
              <a:gd name="T38" fmla="*/ 906 w 1361"/>
              <a:gd name="T39" fmla="*/ 366 h 1304"/>
              <a:gd name="T40" fmla="*/ 856 w 1361"/>
              <a:gd name="T41" fmla="*/ 375 h 1304"/>
              <a:gd name="T42" fmla="*/ 649 w 1361"/>
              <a:gd name="T43" fmla="*/ 595 h 1304"/>
              <a:gd name="T44" fmla="*/ 680 w 1361"/>
              <a:gd name="T45" fmla="*/ 654 h 1304"/>
              <a:gd name="T46" fmla="*/ 937 w 1361"/>
              <a:gd name="T47" fmla="*/ 623 h 1304"/>
              <a:gd name="T48" fmla="*/ 1216 w 1361"/>
              <a:gd name="T49" fmla="*/ 987 h 1304"/>
              <a:gd name="T50" fmla="*/ 62 w 1361"/>
              <a:gd name="T51" fmla="*/ 905 h 1304"/>
              <a:gd name="T52" fmla="*/ 150 w 1361"/>
              <a:gd name="T53" fmla="*/ 842 h 1304"/>
              <a:gd name="T54" fmla="*/ 203 w 1361"/>
              <a:gd name="T55" fmla="*/ 821 h 1304"/>
              <a:gd name="T56" fmla="*/ 746 w 1361"/>
              <a:gd name="T57" fmla="*/ 259 h 1304"/>
              <a:gd name="T58" fmla="*/ 254 w 1361"/>
              <a:gd name="T59" fmla="*/ 764 h 1304"/>
              <a:gd name="T60" fmla="*/ 285 w 1361"/>
              <a:gd name="T61" fmla="*/ 824 h 1304"/>
              <a:gd name="T62" fmla="*/ 1078 w 1361"/>
              <a:gd name="T63" fmla="*/ 792 h 1304"/>
              <a:gd name="T64" fmla="*/ 1157 w 1361"/>
              <a:gd name="T65" fmla="*/ 259 h 1304"/>
              <a:gd name="T66" fmla="*/ 1188 w 1361"/>
              <a:gd name="T67" fmla="*/ 852 h 1304"/>
              <a:gd name="T68" fmla="*/ 1233 w 1361"/>
              <a:gd name="T69" fmla="*/ 840 h 1304"/>
              <a:gd name="T70" fmla="*/ 1216 w 1361"/>
              <a:gd name="T71" fmla="*/ 987 h 1304"/>
              <a:gd name="T72" fmla="*/ 1233 w 1361"/>
              <a:gd name="T73" fmla="*/ 778 h 1304"/>
              <a:gd name="T74" fmla="*/ 1219 w 1361"/>
              <a:gd name="T75" fmla="*/ 149 h 1304"/>
              <a:gd name="T76" fmla="*/ 1298 w 1361"/>
              <a:gd name="T77" fmla="*/ 200 h 1304"/>
              <a:gd name="T78" fmla="*/ 1016 w 1361"/>
              <a:gd name="T79" fmla="*/ 761 h 1304"/>
              <a:gd name="T80" fmla="*/ 937 w 1361"/>
              <a:gd name="T81" fmla="*/ 708 h 1304"/>
              <a:gd name="T82" fmla="*/ 875 w 1361"/>
              <a:gd name="T83" fmla="*/ 761 h 1304"/>
              <a:gd name="T84" fmla="*/ 796 w 1361"/>
              <a:gd name="T85" fmla="*/ 708 h 1304"/>
              <a:gd name="T86" fmla="*/ 734 w 1361"/>
              <a:gd name="T87" fmla="*/ 761 h 1304"/>
              <a:gd name="T88" fmla="*/ 655 w 1361"/>
              <a:gd name="T89" fmla="*/ 708 h 1304"/>
              <a:gd name="T90" fmla="*/ 593 w 1361"/>
              <a:gd name="T91" fmla="*/ 761 h 1304"/>
              <a:gd name="T92" fmla="*/ 514 w 1361"/>
              <a:gd name="T93" fmla="*/ 708 h 1304"/>
              <a:gd name="T94" fmla="*/ 451 w 1361"/>
              <a:gd name="T95" fmla="*/ 761 h 1304"/>
              <a:gd name="T96" fmla="*/ 1016 w 1361"/>
              <a:gd name="T97" fmla="*/ 77 h 1304"/>
              <a:gd name="T98" fmla="*/ 141 w 1361"/>
              <a:gd name="T99" fmla="*/ 778 h 1304"/>
              <a:gd name="T100" fmla="*/ 62 w 1361"/>
              <a:gd name="T101" fmla="*/ 796 h 1304"/>
              <a:gd name="T102" fmla="*/ 127 w 1361"/>
              <a:gd name="T103" fmla="*/ 146 h 1304"/>
              <a:gd name="T104" fmla="*/ 141 w 1361"/>
              <a:gd name="T105" fmla="*/ 778 h 1304"/>
              <a:gd name="T106" fmla="*/ 1233 w 1361"/>
              <a:gd name="T107" fmla="*/ 84 h 1304"/>
              <a:gd name="T108" fmla="*/ 1157 w 1361"/>
              <a:gd name="T109" fmla="*/ 197 h 1304"/>
              <a:gd name="T110" fmla="*/ 1078 w 1361"/>
              <a:gd name="T111" fmla="*/ 31 h 1304"/>
              <a:gd name="T112" fmla="*/ 1019 w 1361"/>
              <a:gd name="T113" fmla="*/ 0 h 1304"/>
              <a:gd name="T114" fmla="*/ 808 w 1361"/>
              <a:gd name="T115" fmla="*/ 197 h 1304"/>
              <a:gd name="T116" fmla="*/ 203 w 1361"/>
              <a:gd name="T117" fmla="*/ 143 h 1304"/>
              <a:gd name="T118" fmla="*/ 0 w 1361"/>
              <a:gd name="T119" fmla="*/ 200 h 1304"/>
              <a:gd name="T120" fmla="*/ 144 w 1361"/>
              <a:gd name="T121" fmla="*/ 1049 h 1304"/>
              <a:gd name="T122" fmla="*/ 1360 w 1361"/>
              <a:gd name="T123" fmla="*/ 905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1" h="1304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39715AF4-66D9-3340-BA44-DE25D0599FA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6725" y="1961585"/>
            <a:ext cx="476250" cy="487362"/>
          </a:xfrm>
          <a:custGeom>
            <a:avLst/>
            <a:gdLst>
              <a:gd name="T0" fmla="*/ 726 w 1327"/>
              <a:gd name="T1" fmla="*/ 1304 h 1358"/>
              <a:gd name="T2" fmla="*/ 31 w 1327"/>
              <a:gd name="T3" fmla="*/ 1197 h 1358"/>
              <a:gd name="T4" fmla="*/ 1 w 1327"/>
              <a:gd name="T5" fmla="*/ 1142 h 1358"/>
              <a:gd name="T6" fmla="*/ 330 w 1327"/>
              <a:gd name="T7" fmla="*/ 400 h 1358"/>
              <a:gd name="T8" fmla="*/ 468 w 1327"/>
              <a:gd name="T9" fmla="*/ 539 h 1358"/>
              <a:gd name="T10" fmla="*/ 468 w 1327"/>
              <a:gd name="T11" fmla="*/ 601 h 1358"/>
              <a:gd name="T12" fmla="*/ 790 w 1327"/>
              <a:gd name="T13" fmla="*/ 510 h 1358"/>
              <a:gd name="T14" fmla="*/ 654 w 1327"/>
              <a:gd name="T15" fmla="*/ 618 h 1358"/>
              <a:gd name="T16" fmla="*/ 512 w 1327"/>
              <a:gd name="T17" fmla="*/ 708 h 1358"/>
              <a:gd name="T18" fmla="*/ 239 w 1327"/>
              <a:gd name="T19" fmla="*/ 622 h 1358"/>
              <a:gd name="T20" fmla="*/ 224 w 1327"/>
              <a:gd name="T21" fmla="*/ 497 h 1358"/>
              <a:gd name="T22" fmla="*/ 164 w 1327"/>
              <a:gd name="T23" fmla="*/ 316 h 1358"/>
              <a:gd name="T24" fmla="*/ 262 w 1327"/>
              <a:gd name="T25" fmla="*/ 246 h 1358"/>
              <a:gd name="T26" fmla="*/ 391 w 1327"/>
              <a:gd name="T27" fmla="*/ 97 h 1358"/>
              <a:gd name="T28" fmla="*/ 559 w 1327"/>
              <a:gd name="T29" fmla="*/ 136 h 1358"/>
              <a:gd name="T30" fmla="*/ 754 w 1327"/>
              <a:gd name="T31" fmla="*/ 149 h 1358"/>
              <a:gd name="T32" fmla="*/ 746 w 1327"/>
              <a:gd name="T33" fmla="*/ 347 h 1358"/>
              <a:gd name="T34" fmla="*/ 790 w 1327"/>
              <a:gd name="T35" fmla="*/ 510 h 1358"/>
              <a:gd name="T36" fmla="*/ 792 w 1327"/>
              <a:gd name="T37" fmla="*/ 402 h 1358"/>
              <a:gd name="T38" fmla="*/ 803 w 1327"/>
              <a:gd name="T39" fmla="*/ 307 h 1358"/>
              <a:gd name="T40" fmla="*/ 859 w 1327"/>
              <a:gd name="T41" fmla="*/ 97 h 1358"/>
              <a:gd name="T42" fmla="*/ 667 w 1327"/>
              <a:gd name="T43" fmla="*/ 119 h 1358"/>
              <a:gd name="T44" fmla="*/ 551 w 1327"/>
              <a:gd name="T45" fmla="*/ 64 h 1358"/>
              <a:gd name="T46" fmla="*/ 447 w 1327"/>
              <a:gd name="T47" fmla="*/ 65 h 1358"/>
              <a:gd name="T48" fmla="*/ 344 w 1327"/>
              <a:gd name="T49" fmla="*/ 26 h 1358"/>
              <a:gd name="T50" fmla="*/ 223 w 1327"/>
              <a:gd name="T51" fmla="*/ 128 h 1358"/>
              <a:gd name="T52" fmla="*/ 210 w 1327"/>
              <a:gd name="T53" fmla="*/ 212 h 1358"/>
              <a:gd name="T54" fmla="*/ 43 w 1327"/>
              <a:gd name="T55" fmla="*/ 267 h 1358"/>
              <a:gd name="T56" fmla="*/ 140 w 1327"/>
              <a:gd name="T57" fmla="*/ 405 h 1358"/>
              <a:gd name="T58" fmla="*/ 130 w 1327"/>
              <a:gd name="T59" fmla="*/ 500 h 1358"/>
              <a:gd name="T60" fmla="*/ 172 w 1327"/>
              <a:gd name="T61" fmla="*/ 576 h 1358"/>
              <a:gd name="T62" fmla="*/ 170 w 1327"/>
              <a:gd name="T63" fmla="*/ 712 h 1358"/>
              <a:gd name="T64" fmla="*/ 349 w 1327"/>
              <a:gd name="T65" fmla="*/ 752 h 1358"/>
              <a:gd name="T66" fmla="*/ 460 w 1327"/>
              <a:gd name="T67" fmla="*/ 743 h 1358"/>
              <a:gd name="T68" fmla="*/ 565 w 1327"/>
              <a:gd name="T69" fmla="*/ 858 h 1358"/>
              <a:gd name="T70" fmla="*/ 611 w 1327"/>
              <a:gd name="T71" fmla="*/ 720 h 1358"/>
              <a:gd name="T72" fmla="*/ 718 w 1327"/>
              <a:gd name="T73" fmla="*/ 647 h 1358"/>
              <a:gd name="T74" fmla="*/ 769 w 1327"/>
              <a:gd name="T75" fmla="*/ 579 h 1358"/>
              <a:gd name="T76" fmla="*/ 880 w 1327"/>
              <a:gd name="T77" fmla="*/ 508 h 1358"/>
              <a:gd name="T78" fmla="*/ 1323 w 1327"/>
              <a:gd name="T79" fmla="*/ 880 h 1358"/>
              <a:gd name="T80" fmla="*/ 30 w 1327"/>
              <a:gd name="T81" fmla="*/ 1048 h 1358"/>
              <a:gd name="T82" fmla="*/ 1035 w 1327"/>
              <a:gd name="T83" fmla="*/ 1225 h 1358"/>
              <a:gd name="T84" fmla="*/ 984 w 1327"/>
              <a:gd name="T85" fmla="*/ 1173 h 1358"/>
              <a:gd name="T86" fmla="*/ 1325 w 1327"/>
              <a:gd name="T87" fmla="*/ 1035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7" h="1358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" name="Freeform 130">
            <a:extLst>
              <a:ext uri="{FF2B5EF4-FFF2-40B4-BE49-F238E27FC236}">
                <a16:creationId xmlns:a16="http://schemas.microsoft.com/office/drawing/2014/main" id="{4187417B-BC6F-534A-90FD-1C2156319FD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2185" y="1088619"/>
            <a:ext cx="436562" cy="436563"/>
          </a:xfrm>
          <a:custGeom>
            <a:avLst/>
            <a:gdLst>
              <a:gd name="T0" fmla="*/ 281 w 1218"/>
              <a:gd name="T1" fmla="*/ 280 h 1218"/>
              <a:gd name="T2" fmla="*/ 212 w 1218"/>
              <a:gd name="T3" fmla="*/ 280 h 1218"/>
              <a:gd name="T4" fmla="*/ 115 w 1218"/>
              <a:gd name="T5" fmla="*/ 184 h 1218"/>
              <a:gd name="T6" fmla="*/ 167 w 1218"/>
              <a:gd name="T7" fmla="*/ 167 h 1218"/>
              <a:gd name="T8" fmla="*/ 184 w 1218"/>
              <a:gd name="T9" fmla="*/ 115 h 1218"/>
              <a:gd name="T10" fmla="*/ 281 w 1218"/>
              <a:gd name="T11" fmla="*/ 211 h 1218"/>
              <a:gd name="T12" fmla="*/ 281 w 1218"/>
              <a:gd name="T13" fmla="*/ 280 h 1218"/>
              <a:gd name="T14" fmla="*/ 343 w 1218"/>
              <a:gd name="T15" fmla="*/ 186 h 1218"/>
              <a:gd name="T16" fmla="*/ 157 w 1218"/>
              <a:gd name="T17" fmla="*/ 0 h 1218"/>
              <a:gd name="T18" fmla="*/ 118 w 1218"/>
              <a:gd name="T19" fmla="*/ 118 h 1218"/>
              <a:gd name="T20" fmla="*/ 0 w 1218"/>
              <a:gd name="T21" fmla="*/ 157 h 1218"/>
              <a:gd name="T22" fmla="*/ 186 w 1218"/>
              <a:gd name="T23" fmla="*/ 342 h 1218"/>
              <a:gd name="T24" fmla="*/ 299 w 1218"/>
              <a:gd name="T25" fmla="*/ 342 h 1218"/>
              <a:gd name="T26" fmla="*/ 600 w 1218"/>
              <a:gd name="T27" fmla="*/ 644 h 1218"/>
              <a:gd name="T28" fmla="*/ 644 w 1218"/>
              <a:gd name="T29" fmla="*/ 600 h 1218"/>
              <a:gd name="T30" fmla="*/ 343 w 1218"/>
              <a:gd name="T31" fmla="*/ 299 h 1218"/>
              <a:gd name="T32" fmla="*/ 343 w 1218"/>
              <a:gd name="T33" fmla="*/ 186 h 1218"/>
              <a:gd name="T34" fmla="*/ 622 w 1218"/>
              <a:gd name="T35" fmla="*/ 760 h 1218"/>
              <a:gd name="T36" fmla="*/ 484 w 1218"/>
              <a:gd name="T37" fmla="*/ 622 h 1218"/>
              <a:gd name="T38" fmla="*/ 492 w 1218"/>
              <a:gd name="T39" fmla="*/ 576 h 1218"/>
              <a:gd name="T40" fmla="*/ 433 w 1218"/>
              <a:gd name="T41" fmla="*/ 555 h 1218"/>
              <a:gd name="T42" fmla="*/ 422 w 1218"/>
              <a:gd name="T43" fmla="*/ 622 h 1218"/>
              <a:gd name="T44" fmla="*/ 622 w 1218"/>
              <a:gd name="T45" fmla="*/ 822 h 1218"/>
              <a:gd name="T46" fmla="*/ 822 w 1218"/>
              <a:gd name="T47" fmla="*/ 622 h 1218"/>
              <a:gd name="T48" fmla="*/ 622 w 1218"/>
              <a:gd name="T49" fmla="*/ 421 h 1218"/>
              <a:gd name="T50" fmla="*/ 555 w 1218"/>
              <a:gd name="T51" fmla="*/ 433 h 1218"/>
              <a:gd name="T52" fmla="*/ 576 w 1218"/>
              <a:gd name="T53" fmla="*/ 491 h 1218"/>
              <a:gd name="T54" fmla="*/ 622 w 1218"/>
              <a:gd name="T55" fmla="*/ 483 h 1218"/>
              <a:gd name="T56" fmla="*/ 760 w 1218"/>
              <a:gd name="T57" fmla="*/ 622 h 1218"/>
              <a:gd name="T58" fmla="*/ 622 w 1218"/>
              <a:gd name="T59" fmla="*/ 760 h 1218"/>
              <a:gd name="T60" fmla="*/ 441 w 1218"/>
              <a:gd name="T61" fmla="*/ 339 h 1218"/>
              <a:gd name="T62" fmla="*/ 622 w 1218"/>
              <a:gd name="T63" fmla="*/ 286 h 1218"/>
              <a:gd name="T64" fmla="*/ 958 w 1218"/>
              <a:gd name="T65" fmla="*/ 622 h 1218"/>
              <a:gd name="T66" fmla="*/ 622 w 1218"/>
              <a:gd name="T67" fmla="*/ 958 h 1218"/>
              <a:gd name="T68" fmla="*/ 286 w 1218"/>
              <a:gd name="T69" fmla="*/ 622 h 1218"/>
              <a:gd name="T70" fmla="*/ 339 w 1218"/>
              <a:gd name="T71" fmla="*/ 441 h 1218"/>
              <a:gd name="T72" fmla="*/ 287 w 1218"/>
              <a:gd name="T73" fmla="*/ 407 h 1218"/>
              <a:gd name="T74" fmla="*/ 224 w 1218"/>
              <a:gd name="T75" fmla="*/ 622 h 1218"/>
              <a:gd name="T76" fmla="*/ 622 w 1218"/>
              <a:gd name="T77" fmla="*/ 1020 h 1218"/>
              <a:gd name="T78" fmla="*/ 1020 w 1218"/>
              <a:gd name="T79" fmla="*/ 622 h 1218"/>
              <a:gd name="T80" fmla="*/ 622 w 1218"/>
              <a:gd name="T81" fmla="*/ 224 h 1218"/>
              <a:gd name="T82" fmla="*/ 408 w 1218"/>
              <a:gd name="T83" fmla="*/ 286 h 1218"/>
              <a:gd name="T84" fmla="*/ 441 w 1218"/>
              <a:gd name="T85" fmla="*/ 339 h 1218"/>
              <a:gd name="T86" fmla="*/ 622 w 1218"/>
              <a:gd name="T87" fmla="*/ 26 h 1218"/>
              <a:gd name="T88" fmla="*/ 338 w 1218"/>
              <a:gd name="T89" fmla="*/ 98 h 1218"/>
              <a:gd name="T90" fmla="*/ 368 w 1218"/>
              <a:gd name="T91" fmla="*/ 153 h 1218"/>
              <a:gd name="T92" fmla="*/ 622 w 1218"/>
              <a:gd name="T93" fmla="*/ 88 h 1218"/>
              <a:gd name="T94" fmla="*/ 1155 w 1218"/>
              <a:gd name="T95" fmla="*/ 622 h 1218"/>
              <a:gd name="T96" fmla="*/ 622 w 1218"/>
              <a:gd name="T97" fmla="*/ 1155 h 1218"/>
              <a:gd name="T98" fmla="*/ 89 w 1218"/>
              <a:gd name="T99" fmla="*/ 622 h 1218"/>
              <a:gd name="T100" fmla="*/ 153 w 1218"/>
              <a:gd name="T101" fmla="*/ 368 h 1218"/>
              <a:gd name="T102" fmla="*/ 98 w 1218"/>
              <a:gd name="T103" fmla="*/ 338 h 1218"/>
              <a:gd name="T104" fmla="*/ 27 w 1218"/>
              <a:gd name="T105" fmla="*/ 622 h 1218"/>
              <a:gd name="T106" fmla="*/ 622 w 1218"/>
              <a:gd name="T107" fmla="*/ 1217 h 1218"/>
              <a:gd name="T108" fmla="*/ 1217 w 1218"/>
              <a:gd name="T109" fmla="*/ 622 h 1218"/>
              <a:gd name="T110" fmla="*/ 622 w 1218"/>
              <a:gd name="T111" fmla="*/ 26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18" h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" name="Freeform 131">
            <a:extLst>
              <a:ext uri="{FF2B5EF4-FFF2-40B4-BE49-F238E27FC236}">
                <a16:creationId xmlns:a16="http://schemas.microsoft.com/office/drawing/2014/main" id="{48664AF8-C8C4-124B-B709-F7CF1C17FFE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62010" y="2956544"/>
            <a:ext cx="488950" cy="454025"/>
          </a:xfrm>
          <a:custGeom>
            <a:avLst/>
            <a:gdLst>
              <a:gd name="T0" fmla="*/ 439 w 1361"/>
              <a:gd name="T1" fmla="*/ 1219 h 1267"/>
              <a:gd name="T2" fmla="*/ 984 w 1361"/>
              <a:gd name="T3" fmla="*/ 1222 h 1267"/>
              <a:gd name="T4" fmla="*/ 426 w 1361"/>
              <a:gd name="T5" fmla="*/ 1157 h 1267"/>
              <a:gd name="T6" fmla="*/ 736 w 1361"/>
              <a:gd name="T7" fmla="*/ 903 h 1267"/>
              <a:gd name="T8" fmla="*/ 736 w 1361"/>
              <a:gd name="T9" fmla="*/ 965 h 1267"/>
              <a:gd name="T10" fmla="*/ 648 w 1361"/>
              <a:gd name="T11" fmla="*/ 520 h 1267"/>
              <a:gd name="T12" fmla="*/ 727 w 1361"/>
              <a:gd name="T13" fmla="*/ 697 h 1267"/>
              <a:gd name="T14" fmla="*/ 286 w 1361"/>
              <a:gd name="T15" fmla="*/ 480 h 1267"/>
              <a:gd name="T16" fmla="*/ 309 w 1361"/>
              <a:gd name="T17" fmla="*/ 697 h 1267"/>
              <a:gd name="T18" fmla="*/ 286 w 1361"/>
              <a:gd name="T19" fmla="*/ 480 h 1267"/>
              <a:gd name="T20" fmla="*/ 318 w 1361"/>
              <a:gd name="T21" fmla="*/ 351 h 1267"/>
              <a:gd name="T22" fmla="*/ 346 w 1361"/>
              <a:gd name="T23" fmla="*/ 234 h 1267"/>
              <a:gd name="T24" fmla="*/ 373 w 1361"/>
              <a:gd name="T25" fmla="*/ 351 h 1267"/>
              <a:gd name="T26" fmla="*/ 346 w 1361"/>
              <a:gd name="T27" fmla="*/ 193 h 1267"/>
              <a:gd name="T28" fmla="*/ 263 w 1361"/>
              <a:gd name="T29" fmla="*/ 304 h 1267"/>
              <a:gd name="T30" fmla="*/ 403 w 1361"/>
              <a:gd name="T31" fmla="*/ 382 h 1267"/>
              <a:gd name="T32" fmla="*/ 548 w 1361"/>
              <a:gd name="T33" fmla="*/ 407 h 1267"/>
              <a:gd name="T34" fmla="*/ 472 w 1361"/>
              <a:gd name="T35" fmla="*/ 235 h 1267"/>
              <a:gd name="T36" fmla="*/ 546 w 1361"/>
              <a:gd name="T37" fmla="*/ 639 h 1267"/>
              <a:gd name="T38" fmla="*/ 478 w 1361"/>
              <a:gd name="T39" fmla="*/ 590 h 1267"/>
              <a:gd name="T40" fmla="*/ 547 w 1361"/>
              <a:gd name="T41" fmla="*/ 538 h 1267"/>
              <a:gd name="T42" fmla="*/ 603 w 1361"/>
              <a:gd name="T43" fmla="*/ 586 h 1267"/>
              <a:gd name="T44" fmla="*/ 517 w 1361"/>
              <a:gd name="T45" fmla="*/ 477 h 1267"/>
              <a:gd name="T46" fmla="*/ 456 w 1361"/>
              <a:gd name="T47" fmla="*/ 670 h 1267"/>
              <a:gd name="T48" fmla="*/ 603 w 1361"/>
              <a:gd name="T49" fmla="*/ 586 h 1267"/>
              <a:gd name="T50" fmla="*/ 677 w 1361"/>
              <a:gd name="T51" fmla="*/ 351 h 1267"/>
              <a:gd name="T52" fmla="*/ 706 w 1361"/>
              <a:gd name="T53" fmla="*/ 234 h 1267"/>
              <a:gd name="T54" fmla="*/ 733 w 1361"/>
              <a:gd name="T55" fmla="*/ 351 h 1267"/>
              <a:gd name="T56" fmla="*/ 706 w 1361"/>
              <a:gd name="T57" fmla="*/ 193 h 1267"/>
              <a:gd name="T58" fmla="*/ 622 w 1361"/>
              <a:gd name="T59" fmla="*/ 304 h 1267"/>
              <a:gd name="T60" fmla="*/ 763 w 1361"/>
              <a:gd name="T61" fmla="*/ 382 h 1267"/>
              <a:gd name="T62" fmla="*/ 908 w 1361"/>
              <a:gd name="T63" fmla="*/ 407 h 1267"/>
              <a:gd name="T64" fmla="*/ 831 w 1361"/>
              <a:gd name="T65" fmla="*/ 235 h 1267"/>
              <a:gd name="T66" fmla="*/ 917 w 1361"/>
              <a:gd name="T67" fmla="*/ 639 h 1267"/>
              <a:gd name="T68" fmla="*/ 848 w 1361"/>
              <a:gd name="T69" fmla="*/ 590 h 1267"/>
              <a:gd name="T70" fmla="*/ 917 w 1361"/>
              <a:gd name="T71" fmla="*/ 538 h 1267"/>
              <a:gd name="T72" fmla="*/ 973 w 1361"/>
              <a:gd name="T73" fmla="*/ 586 h 1267"/>
              <a:gd name="T74" fmla="*/ 887 w 1361"/>
              <a:gd name="T75" fmla="*/ 477 h 1267"/>
              <a:gd name="T76" fmla="*/ 826 w 1361"/>
              <a:gd name="T77" fmla="*/ 670 h 1267"/>
              <a:gd name="T78" fmla="*/ 973 w 1361"/>
              <a:gd name="T79" fmla="*/ 586 h 1267"/>
              <a:gd name="T80" fmla="*/ 1088 w 1361"/>
              <a:gd name="T81" fmla="*/ 196 h 1267"/>
              <a:gd name="T82" fmla="*/ 1041 w 1361"/>
              <a:gd name="T83" fmla="*/ 235 h 1267"/>
              <a:gd name="T84" fmla="*/ 1097 w 1361"/>
              <a:gd name="T85" fmla="*/ 697 h 1267"/>
              <a:gd name="T86" fmla="*/ 1018 w 1361"/>
              <a:gd name="T87" fmla="*/ 520 h 1267"/>
              <a:gd name="T88" fmla="*/ 1298 w 1361"/>
              <a:gd name="T89" fmla="*/ 818 h 1267"/>
              <a:gd name="T90" fmla="*/ 115 w 1361"/>
              <a:gd name="T91" fmla="*/ 62 h 1267"/>
              <a:gd name="T92" fmla="*/ 1298 w 1361"/>
              <a:gd name="T93" fmla="*/ 818 h 1267"/>
              <a:gd name="T94" fmla="*/ 1298 w 1361"/>
              <a:gd name="T95" fmla="*/ 934 h 1267"/>
              <a:gd name="T96" fmla="*/ 510 w 1361"/>
              <a:gd name="T97" fmla="*/ 987 h 1267"/>
              <a:gd name="T98" fmla="*/ 62 w 1361"/>
              <a:gd name="T99" fmla="*/ 880 h 1267"/>
              <a:gd name="T100" fmla="*/ 115 w 1361"/>
              <a:gd name="T101" fmla="*/ 0 h 1267"/>
              <a:gd name="T102" fmla="*/ 115 w 1361"/>
              <a:gd name="T103" fmla="*/ 1050 h 1267"/>
              <a:gd name="T104" fmla="*/ 542 w 1361"/>
              <a:gd name="T105" fmla="*/ 1131 h 1267"/>
              <a:gd name="T106" fmla="*/ 790 w 1361"/>
              <a:gd name="T107" fmla="*/ 1131 h 1267"/>
              <a:gd name="T108" fmla="*/ 1244 w 1361"/>
              <a:gd name="T109" fmla="*/ 1050 h 1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361" h="1267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" name="Freeform 1">
            <a:extLst>
              <a:ext uri="{FF2B5EF4-FFF2-40B4-BE49-F238E27FC236}">
                <a16:creationId xmlns:a16="http://schemas.microsoft.com/office/drawing/2014/main" id="{96BA1823-D50A-DB4E-A55F-4CFEA2821CB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2686" y="2951781"/>
            <a:ext cx="485775" cy="463550"/>
          </a:xfrm>
          <a:custGeom>
            <a:avLst/>
            <a:gdLst>
              <a:gd name="T0" fmla="*/ 1007 w 1348"/>
              <a:gd name="T1" fmla="*/ 392 h 1288"/>
              <a:gd name="T2" fmla="*/ 734 w 1348"/>
              <a:gd name="T3" fmla="*/ 229 h 1288"/>
              <a:gd name="T4" fmla="*/ 946 w 1348"/>
              <a:gd name="T5" fmla="*/ 311 h 1288"/>
              <a:gd name="T6" fmla="*/ 672 w 1348"/>
              <a:gd name="T7" fmla="*/ 167 h 1288"/>
              <a:gd name="T8" fmla="*/ 480 w 1348"/>
              <a:gd name="T9" fmla="*/ 280 h 1288"/>
              <a:gd name="T10" fmla="*/ 784 w 1348"/>
              <a:gd name="T11" fmla="*/ 116 h 1288"/>
              <a:gd name="T12" fmla="*/ 574 w 1348"/>
              <a:gd name="T13" fmla="*/ 878 h 1288"/>
              <a:gd name="T14" fmla="*/ 758 w 1348"/>
              <a:gd name="T15" fmla="*/ 1028 h 1288"/>
              <a:gd name="T16" fmla="*/ 561 w 1348"/>
              <a:gd name="T17" fmla="*/ 972 h 1288"/>
              <a:gd name="T18" fmla="*/ 336 w 1348"/>
              <a:gd name="T19" fmla="*/ 972 h 1288"/>
              <a:gd name="T20" fmla="*/ 146 w 1348"/>
              <a:gd name="T21" fmla="*/ 1009 h 1288"/>
              <a:gd name="T22" fmla="*/ 352 w 1348"/>
              <a:gd name="T23" fmla="*/ 793 h 1288"/>
              <a:gd name="T24" fmla="*/ 439 w 1348"/>
              <a:gd name="T25" fmla="*/ 689 h 1288"/>
              <a:gd name="T26" fmla="*/ 1132 w 1348"/>
              <a:gd name="T27" fmla="*/ 454 h 1288"/>
              <a:gd name="T28" fmla="*/ 1132 w 1348"/>
              <a:gd name="T29" fmla="*/ 167 h 1288"/>
              <a:gd name="T30" fmla="*/ 847 w 1348"/>
              <a:gd name="T31" fmla="*/ 54 h 1288"/>
              <a:gd name="T32" fmla="*/ 480 w 1348"/>
              <a:gd name="T33" fmla="*/ 0 h 1288"/>
              <a:gd name="T34" fmla="*/ 418 w 1348"/>
              <a:gd name="T35" fmla="*/ 54 h 1288"/>
              <a:gd name="T36" fmla="*/ 418 w 1348"/>
              <a:gd name="T37" fmla="*/ 630 h 1288"/>
              <a:gd name="T38" fmla="*/ 319 w 1348"/>
              <a:gd name="T39" fmla="*/ 731 h 1288"/>
              <a:gd name="T40" fmla="*/ 0 w 1348"/>
              <a:gd name="T41" fmla="*/ 1111 h 1288"/>
              <a:gd name="T42" fmla="*/ 110 w 1348"/>
              <a:gd name="T43" fmla="*/ 1060 h 1288"/>
              <a:gd name="T44" fmla="*/ 336 w 1348"/>
              <a:gd name="T45" fmla="*/ 1060 h 1288"/>
              <a:gd name="T46" fmla="*/ 561 w 1348"/>
              <a:gd name="T47" fmla="*/ 1060 h 1288"/>
              <a:gd name="T48" fmla="*/ 792 w 1348"/>
              <a:gd name="T49" fmla="*/ 1079 h 1288"/>
              <a:gd name="T50" fmla="*/ 982 w 1348"/>
              <a:gd name="T51" fmla="*/ 1253 h 1288"/>
              <a:gd name="T52" fmla="*/ 606 w 1348"/>
              <a:gd name="T53" fmla="*/ 816 h 1288"/>
              <a:gd name="T54" fmla="*/ 480 w 1348"/>
              <a:gd name="T55" fmla="*/ 342 h 1288"/>
              <a:gd name="T56" fmla="*/ 672 w 1348"/>
              <a:gd name="T57" fmla="*/ 454 h 1288"/>
              <a:gd name="T58" fmla="*/ 1347 w 1348"/>
              <a:gd name="T59" fmla="*/ 1137 h 1288"/>
              <a:gd name="T60" fmla="*/ 1145 w 1348"/>
              <a:gd name="T61" fmla="*/ 957 h 1288"/>
              <a:gd name="T62" fmla="*/ 932 w 1348"/>
              <a:gd name="T63" fmla="*/ 689 h 1288"/>
              <a:gd name="T64" fmla="*/ 841 w 1348"/>
              <a:gd name="T65" fmla="*/ 921 h 1288"/>
              <a:gd name="T66" fmla="*/ 1007 w 1348"/>
              <a:gd name="T67" fmla="*/ 812 h 1288"/>
              <a:gd name="T68" fmla="*/ 1168 w 1348"/>
              <a:gd name="T69" fmla="*/ 1019 h 1288"/>
              <a:gd name="T70" fmla="*/ 1347 w 1348"/>
              <a:gd name="T71" fmla="*/ 1137 h 1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8" h="128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4" name="Freeform 7">
            <a:extLst>
              <a:ext uri="{FF2B5EF4-FFF2-40B4-BE49-F238E27FC236}">
                <a16:creationId xmlns:a16="http://schemas.microsoft.com/office/drawing/2014/main" id="{4F7C3EBA-E3AE-E54A-B0B6-92F00AA5291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78688" y="1972697"/>
            <a:ext cx="469900" cy="465138"/>
          </a:xfrm>
          <a:custGeom>
            <a:avLst/>
            <a:gdLst>
              <a:gd name="T0" fmla="*/ 1044 w 1304"/>
              <a:gd name="T1" fmla="*/ 728 h 1294"/>
              <a:gd name="T2" fmla="*/ 1106 w 1304"/>
              <a:gd name="T3" fmla="*/ 785 h 1294"/>
              <a:gd name="T4" fmla="*/ 1106 w 1304"/>
              <a:gd name="T5" fmla="*/ 248 h 1294"/>
              <a:gd name="T6" fmla="*/ 1044 w 1304"/>
              <a:gd name="T7" fmla="*/ 672 h 1294"/>
              <a:gd name="T8" fmla="*/ 1106 w 1304"/>
              <a:gd name="T9" fmla="*/ 248 h 1294"/>
              <a:gd name="T10" fmla="*/ 621 w 1304"/>
              <a:gd name="T11" fmla="*/ 1123 h 1294"/>
              <a:gd name="T12" fmla="*/ 683 w 1304"/>
              <a:gd name="T13" fmla="*/ 1180 h 1294"/>
              <a:gd name="T14" fmla="*/ 683 w 1304"/>
              <a:gd name="T15" fmla="*/ 756 h 1294"/>
              <a:gd name="T16" fmla="*/ 621 w 1304"/>
              <a:gd name="T17" fmla="*/ 1067 h 1294"/>
              <a:gd name="T18" fmla="*/ 683 w 1304"/>
              <a:gd name="T19" fmla="*/ 756 h 1294"/>
              <a:gd name="T20" fmla="*/ 197 w 1304"/>
              <a:gd name="T21" fmla="*/ 1152 h 1294"/>
              <a:gd name="T22" fmla="*/ 259 w 1304"/>
              <a:gd name="T23" fmla="*/ 1208 h 1294"/>
              <a:gd name="T24" fmla="*/ 259 w 1304"/>
              <a:gd name="T25" fmla="*/ 898 h 1294"/>
              <a:gd name="T26" fmla="*/ 197 w 1304"/>
              <a:gd name="T27" fmla="*/ 1095 h 1294"/>
              <a:gd name="T28" fmla="*/ 259 w 1304"/>
              <a:gd name="T29" fmla="*/ 898 h 1294"/>
              <a:gd name="T30" fmla="*/ 228 w 1304"/>
              <a:gd name="T31" fmla="*/ 537 h 1294"/>
              <a:gd name="T32" fmla="*/ 0 w 1304"/>
              <a:gd name="T33" fmla="*/ 900 h 1294"/>
              <a:gd name="T34" fmla="*/ 84 w 1304"/>
              <a:gd name="T35" fmla="*/ 1293 h 1294"/>
              <a:gd name="T36" fmla="*/ 146 w 1304"/>
              <a:gd name="T37" fmla="*/ 838 h 1294"/>
              <a:gd name="T38" fmla="*/ 228 w 1304"/>
              <a:gd name="T39" fmla="*/ 638 h 1294"/>
              <a:gd name="T40" fmla="*/ 310 w 1304"/>
              <a:gd name="T41" fmla="*/ 838 h 1294"/>
              <a:gd name="T42" fmla="*/ 372 w 1304"/>
              <a:gd name="T43" fmla="*/ 1010 h 1294"/>
              <a:gd name="T44" fmla="*/ 457 w 1304"/>
              <a:gd name="T45" fmla="*/ 900 h 1294"/>
              <a:gd name="T46" fmla="*/ 880 w 1304"/>
              <a:gd name="T47" fmla="*/ 576 h 1294"/>
              <a:gd name="T48" fmla="*/ 423 w 1304"/>
              <a:gd name="T49" fmla="*/ 576 h 1294"/>
              <a:gd name="T50" fmla="*/ 508 w 1304"/>
              <a:gd name="T51" fmla="*/ 646 h 1294"/>
              <a:gd name="T52" fmla="*/ 570 w 1304"/>
              <a:gd name="T53" fmla="*/ 1293 h 1294"/>
              <a:gd name="T54" fmla="*/ 496 w 1304"/>
              <a:gd name="T55" fmla="*/ 584 h 1294"/>
              <a:gd name="T56" fmla="*/ 808 w 1304"/>
              <a:gd name="T57" fmla="*/ 584 h 1294"/>
              <a:gd name="T58" fmla="*/ 733 w 1304"/>
              <a:gd name="T59" fmla="*/ 926 h 1294"/>
              <a:gd name="T60" fmla="*/ 795 w 1304"/>
              <a:gd name="T61" fmla="*/ 646 h 1294"/>
              <a:gd name="T62" fmla="*/ 880 w 1304"/>
              <a:gd name="T63" fmla="*/ 576 h 1294"/>
              <a:gd name="T64" fmla="*/ 1303 w 1304"/>
              <a:gd name="T65" fmla="*/ 294 h 1294"/>
              <a:gd name="T66" fmla="*/ 846 w 1304"/>
              <a:gd name="T67" fmla="*/ 294 h 1294"/>
              <a:gd name="T68" fmla="*/ 931 w 1304"/>
              <a:gd name="T69" fmla="*/ 364 h 1294"/>
              <a:gd name="T70" fmla="*/ 993 w 1304"/>
              <a:gd name="T71" fmla="*/ 1293 h 1294"/>
              <a:gd name="T72" fmla="*/ 919 w 1304"/>
              <a:gd name="T73" fmla="*/ 302 h 1294"/>
              <a:gd name="T74" fmla="*/ 1231 w 1304"/>
              <a:gd name="T75" fmla="*/ 302 h 1294"/>
              <a:gd name="T76" fmla="*/ 1157 w 1304"/>
              <a:gd name="T77" fmla="*/ 898 h 1294"/>
              <a:gd name="T78" fmla="*/ 1219 w 1304"/>
              <a:gd name="T79" fmla="*/ 364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304" h="129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5" name="Freeform 9">
            <a:extLst>
              <a:ext uri="{FF2B5EF4-FFF2-40B4-BE49-F238E27FC236}">
                <a16:creationId xmlns:a16="http://schemas.microsoft.com/office/drawing/2014/main" id="{AA0B7A97-E831-B94A-90C9-4C00615FC50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60610" y="2989881"/>
            <a:ext cx="490538" cy="387350"/>
          </a:xfrm>
          <a:custGeom>
            <a:avLst/>
            <a:gdLst>
              <a:gd name="T0" fmla="*/ 993 w 1363"/>
              <a:gd name="T1" fmla="*/ 333 h 1076"/>
              <a:gd name="T2" fmla="*/ 1034 w 1363"/>
              <a:gd name="T3" fmla="*/ 338 h 1076"/>
              <a:gd name="T4" fmla="*/ 1049 w 1363"/>
              <a:gd name="T5" fmla="*/ 278 h 1076"/>
              <a:gd name="T6" fmla="*/ 993 w 1363"/>
              <a:gd name="T7" fmla="*/ 392 h 1076"/>
              <a:gd name="T8" fmla="*/ 842 w 1363"/>
              <a:gd name="T9" fmla="*/ 251 h 1076"/>
              <a:gd name="T10" fmla="*/ 711 w 1363"/>
              <a:gd name="T11" fmla="*/ 133 h 1076"/>
              <a:gd name="T12" fmla="*/ 987 w 1363"/>
              <a:gd name="T13" fmla="*/ 134 h 1076"/>
              <a:gd name="T14" fmla="*/ 1359 w 1363"/>
              <a:gd name="T15" fmla="*/ 331 h 1076"/>
              <a:gd name="T16" fmla="*/ 1049 w 1363"/>
              <a:gd name="T17" fmla="*/ 208 h 1076"/>
              <a:gd name="T18" fmla="*/ 1033 w 1363"/>
              <a:gd name="T19" fmla="*/ 86 h 1076"/>
              <a:gd name="T20" fmla="*/ 711 w 1363"/>
              <a:gd name="T21" fmla="*/ 69 h 1076"/>
              <a:gd name="T22" fmla="*/ 649 w 1363"/>
              <a:gd name="T23" fmla="*/ 0 h 1076"/>
              <a:gd name="T24" fmla="*/ 649 w 1363"/>
              <a:gd name="T25" fmla="*/ 311 h 1076"/>
              <a:gd name="T26" fmla="*/ 711 w 1363"/>
              <a:gd name="T27" fmla="*/ 536 h 1076"/>
              <a:gd name="T28" fmla="*/ 842 w 1363"/>
              <a:gd name="T29" fmla="*/ 313 h 1076"/>
              <a:gd name="T30" fmla="*/ 931 w 1363"/>
              <a:gd name="T31" fmla="*/ 423 h 1076"/>
              <a:gd name="T32" fmla="*/ 1350 w 1363"/>
              <a:gd name="T33" fmla="*/ 361 h 1076"/>
              <a:gd name="T34" fmla="*/ 1360 w 1363"/>
              <a:gd name="T35" fmla="*/ 847 h 1076"/>
              <a:gd name="T36" fmla="*/ 787 w 1363"/>
              <a:gd name="T37" fmla="*/ 543 h 1076"/>
              <a:gd name="T38" fmla="*/ 1271 w 1363"/>
              <a:gd name="T39" fmla="*/ 849 h 1076"/>
              <a:gd name="T40" fmla="*/ 1298 w 1363"/>
              <a:gd name="T41" fmla="*/ 903 h 1076"/>
              <a:gd name="T42" fmla="*/ 1106 w 1363"/>
              <a:gd name="T43" fmla="*/ 931 h 1076"/>
              <a:gd name="T44" fmla="*/ 1087 w 1363"/>
              <a:gd name="T45" fmla="*/ 847 h 1076"/>
              <a:gd name="T46" fmla="*/ 871 w 1363"/>
              <a:gd name="T47" fmla="*/ 740 h 1076"/>
              <a:gd name="T48" fmla="*/ 993 w 1363"/>
              <a:gd name="T49" fmla="*/ 877 h 1076"/>
              <a:gd name="T50" fmla="*/ 1044 w 1363"/>
              <a:gd name="T51" fmla="*/ 931 h 1076"/>
              <a:gd name="T52" fmla="*/ 852 w 1363"/>
              <a:gd name="T53" fmla="*/ 931 h 1076"/>
              <a:gd name="T54" fmla="*/ 845 w 1363"/>
              <a:gd name="T55" fmla="*/ 883 h 1076"/>
              <a:gd name="T56" fmla="*/ 767 w 1363"/>
              <a:gd name="T57" fmla="*/ 757 h 1076"/>
              <a:gd name="T58" fmla="*/ 783 w 1363"/>
              <a:gd name="T59" fmla="*/ 907 h 1076"/>
              <a:gd name="T60" fmla="*/ 790 w 1363"/>
              <a:gd name="T61" fmla="*/ 931 h 1076"/>
              <a:gd name="T62" fmla="*/ 570 w 1363"/>
              <a:gd name="T63" fmla="*/ 931 h 1076"/>
              <a:gd name="T64" fmla="*/ 577 w 1363"/>
              <a:gd name="T65" fmla="*/ 907 h 1076"/>
              <a:gd name="T66" fmla="*/ 593 w 1363"/>
              <a:gd name="T67" fmla="*/ 757 h 1076"/>
              <a:gd name="T68" fmla="*/ 515 w 1363"/>
              <a:gd name="T69" fmla="*/ 883 h 1076"/>
              <a:gd name="T70" fmla="*/ 508 w 1363"/>
              <a:gd name="T71" fmla="*/ 931 h 1076"/>
              <a:gd name="T72" fmla="*/ 316 w 1363"/>
              <a:gd name="T73" fmla="*/ 931 h 1076"/>
              <a:gd name="T74" fmla="*/ 367 w 1363"/>
              <a:gd name="T75" fmla="*/ 877 h 1076"/>
              <a:gd name="T76" fmla="*/ 488 w 1363"/>
              <a:gd name="T77" fmla="*/ 740 h 1076"/>
              <a:gd name="T78" fmla="*/ 272 w 1363"/>
              <a:gd name="T79" fmla="*/ 847 h 1076"/>
              <a:gd name="T80" fmla="*/ 254 w 1363"/>
              <a:gd name="T81" fmla="*/ 931 h 1076"/>
              <a:gd name="T82" fmla="*/ 62 w 1363"/>
              <a:gd name="T83" fmla="*/ 903 h 1076"/>
              <a:gd name="T84" fmla="*/ 89 w 1363"/>
              <a:gd name="T85" fmla="*/ 849 h 1076"/>
              <a:gd name="T86" fmla="*/ 573 w 1363"/>
              <a:gd name="T87" fmla="*/ 543 h 1076"/>
              <a:gd name="T88" fmla="*/ 0 w 1363"/>
              <a:gd name="T89" fmla="*/ 847 h 1076"/>
              <a:gd name="T90" fmla="*/ 144 w 1363"/>
              <a:gd name="T91" fmla="*/ 1075 h 1076"/>
              <a:gd name="T92" fmla="*/ 412 w 1363"/>
              <a:gd name="T93" fmla="*/ 1075 h 1076"/>
              <a:gd name="T94" fmla="*/ 680 w 1363"/>
              <a:gd name="T95" fmla="*/ 1075 h 1076"/>
              <a:gd name="T96" fmla="*/ 948 w 1363"/>
              <a:gd name="T97" fmla="*/ 1075 h 1076"/>
              <a:gd name="T98" fmla="*/ 1216 w 1363"/>
              <a:gd name="T99" fmla="*/ 1075 h 1076"/>
              <a:gd name="T100" fmla="*/ 1360 w 1363"/>
              <a:gd name="T101" fmla="*/ 847 h 10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63" h="1076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6" name="Freeform 11">
            <a:extLst>
              <a:ext uri="{FF2B5EF4-FFF2-40B4-BE49-F238E27FC236}">
                <a16:creationId xmlns:a16="http://schemas.microsoft.com/office/drawing/2014/main" id="{553439FE-CCCB-2E42-8BB1-7BE0787E596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86275" y="4983321"/>
            <a:ext cx="458787" cy="460375"/>
          </a:xfrm>
          <a:custGeom>
            <a:avLst/>
            <a:gdLst>
              <a:gd name="T0" fmla="*/ 1160 w 1276"/>
              <a:gd name="T1" fmla="*/ 960 h 1277"/>
              <a:gd name="T2" fmla="*/ 1275 w 1276"/>
              <a:gd name="T3" fmla="*/ 906 h 1277"/>
              <a:gd name="T4" fmla="*/ 975 w 1276"/>
              <a:gd name="T5" fmla="*/ 875 h 1277"/>
              <a:gd name="T6" fmla="*/ 793 w 1276"/>
              <a:gd name="T7" fmla="*/ 734 h 1277"/>
              <a:gd name="T8" fmla="*/ 940 w 1276"/>
              <a:gd name="T9" fmla="*/ 928 h 1277"/>
              <a:gd name="T10" fmla="*/ 1160 w 1276"/>
              <a:gd name="T11" fmla="*/ 1022 h 1277"/>
              <a:gd name="T12" fmla="*/ 1044 w 1276"/>
              <a:gd name="T13" fmla="*/ 1160 h 1277"/>
              <a:gd name="T14" fmla="*/ 991 w 1276"/>
              <a:gd name="T15" fmla="*/ 1106 h 1277"/>
              <a:gd name="T16" fmla="*/ 875 w 1276"/>
              <a:gd name="T17" fmla="*/ 1160 h 1277"/>
              <a:gd name="T18" fmla="*/ 991 w 1276"/>
              <a:gd name="T19" fmla="*/ 1044 h 1277"/>
              <a:gd name="T20" fmla="*/ 765 w 1276"/>
              <a:gd name="T21" fmla="*/ 903 h 1277"/>
              <a:gd name="T22" fmla="*/ 596 w 1276"/>
              <a:gd name="T23" fmla="*/ 344 h 1277"/>
              <a:gd name="T24" fmla="*/ 596 w 1276"/>
              <a:gd name="T25" fmla="*/ 965 h 1277"/>
              <a:gd name="T26" fmla="*/ 680 w 1276"/>
              <a:gd name="T27" fmla="*/ 734 h 1277"/>
              <a:gd name="T28" fmla="*/ 737 w 1276"/>
              <a:gd name="T29" fmla="*/ 734 h 1277"/>
              <a:gd name="T30" fmla="*/ 737 w 1276"/>
              <a:gd name="T31" fmla="*/ 593 h 1277"/>
              <a:gd name="T32" fmla="*/ 677 w 1276"/>
              <a:gd name="T33" fmla="*/ 201 h 1277"/>
              <a:gd name="T34" fmla="*/ 708 w 1276"/>
              <a:gd name="T35" fmla="*/ 28 h 1277"/>
              <a:gd name="T36" fmla="*/ 452 w 1276"/>
              <a:gd name="T37" fmla="*/ 164 h 1277"/>
              <a:gd name="T38" fmla="*/ 276 w 1276"/>
              <a:gd name="T39" fmla="*/ 114 h 1277"/>
              <a:gd name="T40" fmla="*/ 86 w 1276"/>
              <a:gd name="T41" fmla="*/ 305 h 1277"/>
              <a:gd name="T42" fmla="*/ 135 w 1276"/>
              <a:gd name="T43" fmla="*/ 480 h 1277"/>
              <a:gd name="T44" fmla="*/ 0 w 1276"/>
              <a:gd name="T45" fmla="*/ 737 h 1277"/>
              <a:gd name="T46" fmla="*/ 168 w 1276"/>
              <a:gd name="T47" fmla="*/ 847 h 1277"/>
              <a:gd name="T48" fmla="*/ 95 w 1276"/>
              <a:gd name="T49" fmla="*/ 965 h 1277"/>
              <a:gd name="T50" fmla="*/ 372 w 1276"/>
              <a:gd name="T51" fmla="*/ 1051 h 1277"/>
              <a:gd name="T52" fmla="*/ 483 w 1276"/>
              <a:gd name="T53" fmla="*/ 1219 h 1277"/>
              <a:gd name="T54" fmla="*/ 739 w 1276"/>
              <a:gd name="T55" fmla="*/ 1047 h 1277"/>
              <a:gd name="T56" fmla="*/ 514 w 1276"/>
              <a:gd name="T57" fmla="*/ 1157 h 1277"/>
              <a:gd name="T58" fmla="*/ 382 w 1276"/>
              <a:gd name="T59" fmla="*/ 986 h 1277"/>
              <a:gd name="T60" fmla="*/ 160 w 1276"/>
              <a:gd name="T61" fmla="*/ 943 h 1277"/>
              <a:gd name="T62" fmla="*/ 189 w 1276"/>
              <a:gd name="T63" fmla="*/ 729 h 1277"/>
              <a:gd name="T64" fmla="*/ 62 w 1276"/>
              <a:gd name="T65" fmla="*/ 542 h 1277"/>
              <a:gd name="T66" fmla="*/ 234 w 1276"/>
              <a:gd name="T67" fmla="*/ 411 h 1277"/>
              <a:gd name="T68" fmla="*/ 276 w 1276"/>
              <a:gd name="T69" fmla="*/ 189 h 1277"/>
              <a:gd name="T70" fmla="*/ 490 w 1276"/>
              <a:gd name="T71" fmla="*/ 217 h 1277"/>
              <a:gd name="T72" fmla="*/ 677 w 1276"/>
              <a:gd name="T73" fmla="*/ 90 h 1277"/>
              <a:gd name="T74" fmla="*/ 652 w 1276"/>
              <a:gd name="T75" fmla="*/ 282 h 1277"/>
              <a:gd name="T76" fmla="*/ 708 w 1276"/>
              <a:gd name="T77" fmla="*/ 282 h 1277"/>
              <a:gd name="T78" fmla="*/ 991 w 1276"/>
              <a:gd name="T79" fmla="*/ 62 h 1277"/>
              <a:gd name="T80" fmla="*/ 991 w 1276"/>
              <a:gd name="T81" fmla="*/ 0 h 1277"/>
              <a:gd name="T82" fmla="*/ 780 w 1276"/>
              <a:gd name="T83" fmla="*/ 282 h 1277"/>
              <a:gd name="T84" fmla="*/ 793 w 1276"/>
              <a:gd name="T85" fmla="*/ 344 h 1277"/>
              <a:gd name="T86" fmla="*/ 991 w 1276"/>
              <a:gd name="T87" fmla="*/ 232 h 1277"/>
              <a:gd name="T88" fmla="*/ 1160 w 1276"/>
              <a:gd name="T89" fmla="*/ 423 h 1277"/>
              <a:gd name="T90" fmla="*/ 1213 w 1276"/>
              <a:gd name="T91" fmla="*/ 370 h 1277"/>
              <a:gd name="T92" fmla="*/ 1049 w 1276"/>
              <a:gd name="T93" fmla="*/ 339 h 1277"/>
              <a:gd name="T94" fmla="*/ 808 w 1276"/>
              <a:gd name="T95" fmla="*/ 452 h 1277"/>
              <a:gd name="T96" fmla="*/ 595 w 1276"/>
              <a:gd name="T97" fmla="*/ 796 h 1277"/>
              <a:gd name="T98" fmla="*/ 595 w 1276"/>
              <a:gd name="T99" fmla="*/ 734 h 1277"/>
              <a:gd name="T100" fmla="*/ 821 w 1276"/>
              <a:gd name="T101" fmla="*/ 514 h 1277"/>
              <a:gd name="T102" fmla="*/ 1049 w 1276"/>
              <a:gd name="T103" fmla="*/ 401 h 1277"/>
              <a:gd name="T104" fmla="*/ 1160 w 1276"/>
              <a:gd name="T105" fmla="*/ 254 h 1277"/>
              <a:gd name="T106" fmla="*/ 624 w 1276"/>
              <a:gd name="T107" fmla="*/ 593 h 1277"/>
              <a:gd name="T108" fmla="*/ 1160 w 1276"/>
              <a:gd name="T109" fmla="*/ 677 h 1277"/>
              <a:gd name="T110" fmla="*/ 1213 w 1276"/>
              <a:gd name="T111" fmla="*/ 624 h 1277"/>
              <a:gd name="T112" fmla="*/ 1047 w 1276"/>
              <a:gd name="T113" fmla="*/ 599 h 1277"/>
              <a:gd name="T114" fmla="*/ 793 w 1276"/>
              <a:gd name="T115" fmla="*/ 655 h 1277"/>
              <a:gd name="T116" fmla="*/ 1160 w 1276"/>
              <a:gd name="T117" fmla="*/ 740 h 1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76" h="1277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7" name="Freeform 12">
            <a:extLst>
              <a:ext uri="{FF2B5EF4-FFF2-40B4-BE49-F238E27FC236}">
                <a16:creationId xmlns:a16="http://schemas.microsoft.com/office/drawing/2014/main" id="{61C4CD2E-3056-474E-AF74-A5930884DD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71799" y="4989671"/>
            <a:ext cx="488950" cy="447675"/>
          </a:xfrm>
          <a:custGeom>
            <a:avLst/>
            <a:gdLst>
              <a:gd name="T0" fmla="*/ 328 w 1360"/>
              <a:gd name="T1" fmla="*/ 991 h 1242"/>
              <a:gd name="T2" fmla="*/ 213 w 1360"/>
              <a:gd name="T3" fmla="*/ 976 h 1242"/>
              <a:gd name="T4" fmla="*/ 376 w 1360"/>
              <a:gd name="T5" fmla="*/ 813 h 1242"/>
              <a:gd name="T6" fmla="*/ 88 w 1360"/>
              <a:gd name="T7" fmla="*/ 848 h 1242"/>
              <a:gd name="T8" fmla="*/ 232 w 1360"/>
              <a:gd name="T9" fmla="*/ 742 h 1242"/>
              <a:gd name="T10" fmla="*/ 358 w 1360"/>
              <a:gd name="T11" fmla="*/ 748 h 1242"/>
              <a:gd name="T12" fmla="*/ 435 w 1360"/>
              <a:gd name="T13" fmla="*/ 779 h 1242"/>
              <a:gd name="T14" fmla="*/ 528 w 1360"/>
              <a:gd name="T15" fmla="*/ 865 h 1242"/>
              <a:gd name="T16" fmla="*/ 555 w 1360"/>
              <a:gd name="T17" fmla="*/ 1041 h 1242"/>
              <a:gd name="T18" fmla="*/ 441 w 1360"/>
              <a:gd name="T19" fmla="*/ 1155 h 1242"/>
              <a:gd name="T20" fmla="*/ 298 w 1360"/>
              <a:gd name="T21" fmla="*/ 1109 h 1242"/>
              <a:gd name="T22" fmla="*/ 222 w 1360"/>
              <a:gd name="T23" fmla="*/ 1077 h 1242"/>
              <a:gd name="T24" fmla="*/ 129 w 1360"/>
              <a:gd name="T25" fmla="*/ 992 h 1242"/>
              <a:gd name="T26" fmla="*/ 73 w 1360"/>
              <a:gd name="T27" fmla="*/ 1110 h 1242"/>
              <a:gd name="T28" fmla="*/ 163 w 1360"/>
              <a:gd name="T29" fmla="*/ 1200 h 1242"/>
              <a:gd name="T30" fmla="*/ 344 w 1360"/>
              <a:gd name="T31" fmla="*/ 1173 h 1242"/>
              <a:gd name="T32" fmla="*/ 510 w 1360"/>
              <a:gd name="T33" fmla="*/ 1160 h 1242"/>
              <a:gd name="T34" fmla="*/ 638 w 1360"/>
              <a:gd name="T35" fmla="*/ 1004 h 1242"/>
              <a:gd name="T36" fmla="*/ 638 w 1360"/>
              <a:gd name="T37" fmla="*/ 853 h 1242"/>
              <a:gd name="T38" fmla="*/ 510 w 1360"/>
              <a:gd name="T39" fmla="*/ 697 h 1242"/>
              <a:gd name="T40" fmla="*/ 313 w 1360"/>
              <a:gd name="T41" fmla="*/ 684 h 1242"/>
              <a:gd name="T42" fmla="*/ 146 w 1360"/>
              <a:gd name="T43" fmla="*/ 697 h 1242"/>
              <a:gd name="T44" fmla="*/ 19 w 1360"/>
              <a:gd name="T45" fmla="*/ 853 h 1242"/>
              <a:gd name="T46" fmla="*/ 36 w 1360"/>
              <a:gd name="T47" fmla="*/ 963 h 1242"/>
              <a:gd name="T48" fmla="*/ 335 w 1360"/>
              <a:gd name="T49" fmla="*/ 391 h 1242"/>
              <a:gd name="T50" fmla="*/ 196 w 1360"/>
              <a:gd name="T51" fmla="*/ 401 h 1242"/>
              <a:gd name="T52" fmla="*/ 253 w 1360"/>
              <a:gd name="T53" fmla="*/ 425 h 1242"/>
              <a:gd name="T54" fmla="*/ 328 w 1360"/>
              <a:gd name="T55" fmla="*/ 157 h 1242"/>
              <a:gd name="T56" fmla="*/ 218 w 1360"/>
              <a:gd name="T57" fmla="*/ 147 h 1242"/>
              <a:gd name="T58" fmla="*/ 121 w 1360"/>
              <a:gd name="T59" fmla="*/ 297 h 1242"/>
              <a:gd name="T60" fmla="*/ 22 w 1360"/>
              <a:gd name="T61" fmla="*/ 430 h 1242"/>
              <a:gd name="T62" fmla="*/ 11 w 1360"/>
              <a:gd name="T63" fmla="*/ 539 h 1242"/>
              <a:gd name="T64" fmla="*/ 161 w 1360"/>
              <a:gd name="T65" fmla="*/ 607 h 1242"/>
              <a:gd name="T66" fmla="*/ 136 w 1360"/>
              <a:gd name="T67" fmla="*/ 486 h 1242"/>
              <a:gd name="T68" fmla="*/ 122 w 1360"/>
              <a:gd name="T69" fmla="*/ 364 h 1242"/>
              <a:gd name="T70" fmla="*/ 217 w 1360"/>
              <a:gd name="T71" fmla="*/ 216 h 1242"/>
              <a:gd name="T72" fmla="*/ 376 w 1360"/>
              <a:gd name="T73" fmla="*/ 207 h 1242"/>
              <a:gd name="T74" fmla="*/ 914 w 1360"/>
              <a:gd name="T75" fmla="*/ 549 h 1242"/>
              <a:gd name="T76" fmla="*/ 954 w 1360"/>
              <a:gd name="T77" fmla="*/ 541 h 1242"/>
              <a:gd name="T78" fmla="*/ 914 w 1360"/>
              <a:gd name="T79" fmla="*/ 612 h 1242"/>
              <a:gd name="T80" fmla="*/ 1235 w 1360"/>
              <a:gd name="T81" fmla="*/ 361 h 1242"/>
              <a:gd name="T82" fmla="*/ 1252 w 1360"/>
              <a:gd name="T83" fmla="*/ 630 h 1242"/>
              <a:gd name="T84" fmla="*/ 1099 w 1360"/>
              <a:gd name="T85" fmla="*/ 783 h 1242"/>
              <a:gd name="T86" fmla="*/ 863 w 1360"/>
              <a:gd name="T87" fmla="*/ 749 h 1242"/>
              <a:gd name="T88" fmla="*/ 734 w 1360"/>
              <a:gd name="T89" fmla="*/ 696 h 1242"/>
              <a:gd name="T90" fmla="*/ 593 w 1360"/>
              <a:gd name="T91" fmla="*/ 528 h 1242"/>
              <a:gd name="T92" fmla="*/ 576 w 1360"/>
              <a:gd name="T93" fmla="*/ 259 h 1242"/>
              <a:gd name="T94" fmla="*/ 728 w 1360"/>
              <a:gd name="T95" fmla="*/ 106 h 1242"/>
              <a:gd name="T96" fmla="*/ 997 w 1360"/>
              <a:gd name="T97" fmla="*/ 124 h 1242"/>
              <a:gd name="T98" fmla="*/ 1165 w 1360"/>
              <a:gd name="T99" fmla="*/ 265 h 1242"/>
              <a:gd name="T100" fmla="*/ 1260 w 1360"/>
              <a:gd name="T101" fmla="*/ 191 h 1242"/>
              <a:gd name="T102" fmla="*/ 1019 w 1360"/>
              <a:gd name="T103" fmla="*/ 6 h 1242"/>
              <a:gd name="T104" fmla="*/ 809 w 1360"/>
              <a:gd name="T105" fmla="*/ 6 h 1242"/>
              <a:gd name="T106" fmla="*/ 568 w 1360"/>
              <a:gd name="T107" fmla="*/ 191 h 1242"/>
              <a:gd name="T108" fmla="*/ 545 w 1360"/>
              <a:gd name="T109" fmla="*/ 483 h 1242"/>
              <a:gd name="T110" fmla="*/ 626 w 1360"/>
              <a:gd name="T111" fmla="*/ 679 h 1242"/>
              <a:gd name="T112" fmla="*/ 848 w 1360"/>
              <a:gd name="T113" fmla="*/ 869 h 1242"/>
              <a:gd name="T114" fmla="*/ 1019 w 1360"/>
              <a:gd name="T115" fmla="*/ 883 h 1242"/>
              <a:gd name="T116" fmla="*/ 1260 w 1360"/>
              <a:gd name="T117" fmla="*/ 698 h 1242"/>
              <a:gd name="T118" fmla="*/ 1283 w 1360"/>
              <a:gd name="T119" fmla="*/ 407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360" h="1242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8" name="Freeform 1">
            <a:extLst>
              <a:ext uri="{FF2B5EF4-FFF2-40B4-BE49-F238E27FC236}">
                <a16:creationId xmlns:a16="http://schemas.microsoft.com/office/drawing/2014/main" id="{23E34EF2-724C-E548-9669-F8FB0E14C4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66897" y="1985397"/>
            <a:ext cx="495300" cy="439738"/>
          </a:xfrm>
          <a:custGeom>
            <a:avLst/>
            <a:gdLst>
              <a:gd name="T0" fmla="*/ 608 w 1380"/>
              <a:gd name="T1" fmla="*/ 941 h 1226"/>
              <a:gd name="T2" fmla="*/ 660 w 1380"/>
              <a:gd name="T3" fmla="*/ 941 h 1226"/>
              <a:gd name="T4" fmla="*/ 774 w 1380"/>
              <a:gd name="T5" fmla="*/ 922 h 1226"/>
              <a:gd name="T6" fmla="*/ 634 w 1380"/>
              <a:gd name="T7" fmla="*/ 1150 h 1226"/>
              <a:gd name="T8" fmla="*/ 493 w 1380"/>
              <a:gd name="T9" fmla="*/ 922 h 1226"/>
              <a:gd name="T10" fmla="*/ 617 w 1380"/>
              <a:gd name="T11" fmla="*/ 1214 h 1226"/>
              <a:gd name="T12" fmla="*/ 651 w 1380"/>
              <a:gd name="T13" fmla="*/ 1214 h 1226"/>
              <a:gd name="T14" fmla="*/ 810 w 1380"/>
              <a:gd name="T15" fmla="*/ 871 h 1226"/>
              <a:gd name="T16" fmla="*/ 634 w 1380"/>
              <a:gd name="T17" fmla="*/ 878 h 1226"/>
              <a:gd name="T18" fmla="*/ 458 w 1380"/>
              <a:gd name="T19" fmla="*/ 871 h 1226"/>
              <a:gd name="T20" fmla="*/ 617 w 1380"/>
              <a:gd name="T21" fmla="*/ 1214 h 1226"/>
              <a:gd name="T22" fmla="*/ 80 w 1380"/>
              <a:gd name="T23" fmla="*/ 347 h 1226"/>
              <a:gd name="T24" fmla="*/ 313 w 1380"/>
              <a:gd name="T25" fmla="*/ 854 h 1226"/>
              <a:gd name="T26" fmla="*/ 349 w 1380"/>
              <a:gd name="T27" fmla="*/ 854 h 1226"/>
              <a:gd name="T28" fmla="*/ 500 w 1380"/>
              <a:gd name="T29" fmla="*/ 658 h 1226"/>
              <a:gd name="T30" fmla="*/ 74 w 1380"/>
              <a:gd name="T31" fmla="*/ 522 h 1226"/>
              <a:gd name="T32" fmla="*/ 219 w 1380"/>
              <a:gd name="T33" fmla="*/ 374 h 1226"/>
              <a:gd name="T34" fmla="*/ 690 w 1380"/>
              <a:gd name="T35" fmla="*/ 670 h 1226"/>
              <a:gd name="T36" fmla="*/ 384 w 1380"/>
              <a:gd name="T37" fmla="*/ 98 h 1226"/>
              <a:gd name="T38" fmla="*/ 664 w 1380"/>
              <a:gd name="T39" fmla="*/ 148 h 1226"/>
              <a:gd name="T40" fmla="*/ 717 w 1380"/>
              <a:gd name="T41" fmla="*/ 148 h 1226"/>
              <a:gd name="T42" fmla="*/ 997 w 1380"/>
              <a:gd name="T43" fmla="*/ 98 h 1226"/>
              <a:gd name="T44" fmla="*/ 690 w 1380"/>
              <a:gd name="T45" fmla="*/ 670 h 1226"/>
              <a:gd name="T46" fmla="*/ 880 w 1380"/>
              <a:gd name="T47" fmla="*/ 0 h 1226"/>
              <a:gd name="T48" fmla="*/ 501 w 1380"/>
              <a:gd name="T49" fmla="*/ 0 h 1226"/>
              <a:gd name="T50" fmla="*/ 258 w 1380"/>
              <a:gd name="T51" fmla="*/ 294 h 1226"/>
              <a:gd name="T52" fmla="*/ 690 w 1380"/>
              <a:gd name="T53" fmla="*/ 746 h 1226"/>
              <a:gd name="T54" fmla="*/ 1123 w 1380"/>
              <a:gd name="T55" fmla="*/ 294 h 1226"/>
              <a:gd name="T56" fmla="*/ 1170 w 1380"/>
              <a:gd name="T57" fmla="*/ 511 h 1226"/>
              <a:gd name="T58" fmla="*/ 1007 w 1380"/>
              <a:gd name="T59" fmla="*/ 512 h 1226"/>
              <a:gd name="T60" fmla="*/ 1059 w 1380"/>
              <a:gd name="T61" fmla="*/ 618 h 1226"/>
              <a:gd name="T62" fmla="*/ 1112 w 1380"/>
              <a:gd name="T63" fmla="*/ 618 h 1226"/>
              <a:gd name="T64" fmla="*/ 1270 w 1380"/>
              <a:gd name="T65" fmla="*/ 590 h 1226"/>
              <a:gd name="T66" fmla="*/ 1085 w 1380"/>
              <a:gd name="T67" fmla="*/ 924 h 1226"/>
              <a:gd name="T68" fmla="*/ 803 w 1380"/>
              <a:gd name="T69" fmla="*/ 705 h 1226"/>
              <a:gd name="T70" fmla="*/ 1085 w 1380"/>
              <a:gd name="T71" fmla="*/ 1000 h 1226"/>
              <a:gd name="T72" fmla="*/ 1368 w 1380"/>
              <a:gd name="T73" fmla="*/ 705 h 1226"/>
              <a:gd name="T74" fmla="*/ 1170 w 1380"/>
              <a:gd name="T75" fmla="*/ 511 h 1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80" h="1226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9" name="Freeform 1">
            <a:extLst>
              <a:ext uri="{FF2B5EF4-FFF2-40B4-BE49-F238E27FC236}">
                <a16:creationId xmlns:a16="http://schemas.microsoft.com/office/drawing/2014/main" id="{96A3F329-A5B7-5E47-99E7-E9A16B8680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46621" y="3997646"/>
            <a:ext cx="490538" cy="434975"/>
          </a:xfrm>
          <a:custGeom>
            <a:avLst/>
            <a:gdLst>
              <a:gd name="T0" fmla="*/ 454 w 1361"/>
              <a:gd name="T1" fmla="*/ 254 h 1207"/>
              <a:gd name="T2" fmla="*/ 0 w 1361"/>
              <a:gd name="T3" fmla="*/ 398 h 1207"/>
              <a:gd name="T4" fmla="*/ 141 w 1361"/>
              <a:gd name="T5" fmla="*/ 993 h 1207"/>
              <a:gd name="T6" fmla="*/ 178 w 1361"/>
              <a:gd name="T7" fmla="*/ 1201 h 1207"/>
              <a:gd name="T8" fmla="*/ 243 w 1361"/>
              <a:gd name="T9" fmla="*/ 1187 h 1207"/>
              <a:gd name="T10" fmla="*/ 680 w 1361"/>
              <a:gd name="T11" fmla="*/ 993 h 1207"/>
              <a:gd name="T12" fmla="*/ 824 w 1361"/>
              <a:gd name="T13" fmla="*/ 793 h 1207"/>
              <a:gd name="T14" fmla="*/ 762 w 1361"/>
              <a:gd name="T15" fmla="*/ 849 h 1207"/>
              <a:gd name="T16" fmla="*/ 417 w 1361"/>
              <a:gd name="T17" fmla="*/ 931 h 1207"/>
              <a:gd name="T18" fmla="*/ 203 w 1361"/>
              <a:gd name="T19" fmla="*/ 1139 h 1207"/>
              <a:gd name="T20" fmla="*/ 172 w 1361"/>
              <a:gd name="T21" fmla="*/ 931 h 1207"/>
              <a:gd name="T22" fmla="*/ 62 w 1361"/>
              <a:gd name="T23" fmla="*/ 849 h 1207"/>
              <a:gd name="T24" fmla="*/ 144 w 1361"/>
              <a:gd name="T25" fmla="*/ 316 h 1207"/>
              <a:gd name="T26" fmla="*/ 906 w 1361"/>
              <a:gd name="T27" fmla="*/ 480 h 1207"/>
              <a:gd name="T28" fmla="*/ 680 w 1361"/>
              <a:gd name="T29" fmla="*/ 542 h 1207"/>
              <a:gd name="T30" fmla="*/ 906 w 1361"/>
              <a:gd name="T31" fmla="*/ 480 h 1207"/>
              <a:gd name="T32" fmla="*/ 1160 w 1361"/>
              <a:gd name="T33" fmla="*/ 259 h 1207"/>
              <a:gd name="T34" fmla="*/ 680 w 1361"/>
              <a:gd name="T35" fmla="*/ 197 h 1207"/>
              <a:gd name="T36" fmla="*/ 680 w 1361"/>
              <a:gd name="T37" fmla="*/ 401 h 1207"/>
              <a:gd name="T38" fmla="*/ 1160 w 1361"/>
              <a:gd name="T39" fmla="*/ 338 h 1207"/>
              <a:gd name="T40" fmla="*/ 680 w 1361"/>
              <a:gd name="T41" fmla="*/ 401 h 1207"/>
              <a:gd name="T42" fmla="*/ 1216 w 1361"/>
              <a:gd name="T43" fmla="*/ 705 h 1207"/>
              <a:gd name="T44" fmla="*/ 1157 w 1361"/>
              <a:gd name="T45" fmla="*/ 736 h 1207"/>
              <a:gd name="T46" fmla="*/ 965 w 1361"/>
              <a:gd name="T47" fmla="*/ 715 h 1207"/>
              <a:gd name="T48" fmla="*/ 623 w 1361"/>
              <a:gd name="T49" fmla="*/ 705 h 1207"/>
              <a:gd name="T50" fmla="*/ 542 w 1361"/>
              <a:gd name="T51" fmla="*/ 144 h 1207"/>
              <a:gd name="T52" fmla="*/ 1216 w 1361"/>
              <a:gd name="T53" fmla="*/ 62 h 1207"/>
              <a:gd name="T54" fmla="*/ 1298 w 1361"/>
              <a:gd name="T55" fmla="*/ 623 h 1207"/>
              <a:gd name="T56" fmla="*/ 1216 w 1361"/>
              <a:gd name="T57" fmla="*/ 0 h 1207"/>
              <a:gd name="T58" fmla="*/ 479 w 1361"/>
              <a:gd name="T59" fmla="*/ 144 h 1207"/>
              <a:gd name="T60" fmla="*/ 623 w 1361"/>
              <a:gd name="T61" fmla="*/ 767 h 1207"/>
              <a:gd name="T62" fmla="*/ 1117 w 1361"/>
              <a:gd name="T63" fmla="*/ 962 h 1207"/>
              <a:gd name="T64" fmla="*/ 1219 w 1361"/>
              <a:gd name="T65" fmla="*/ 920 h 1207"/>
              <a:gd name="T66" fmla="*/ 1360 w 1361"/>
              <a:gd name="T67" fmla="*/ 623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61" h="1207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0" name="Freeform 2">
            <a:extLst>
              <a:ext uri="{FF2B5EF4-FFF2-40B4-BE49-F238E27FC236}">
                <a16:creationId xmlns:a16="http://schemas.microsoft.com/office/drawing/2014/main" id="{53CEB2D1-3C5E-A146-877E-EFEE99F4650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262125" y="1153707"/>
            <a:ext cx="490538" cy="306387"/>
          </a:xfrm>
          <a:custGeom>
            <a:avLst/>
            <a:gdLst>
              <a:gd name="T0" fmla="*/ 1075 w 1361"/>
              <a:gd name="T1" fmla="*/ 786 h 849"/>
              <a:gd name="T2" fmla="*/ 852 w 1361"/>
              <a:gd name="T3" fmla="*/ 563 h 849"/>
              <a:gd name="T4" fmla="*/ 955 w 1361"/>
              <a:gd name="T5" fmla="*/ 376 h 849"/>
              <a:gd name="T6" fmla="*/ 1047 w 1361"/>
              <a:gd name="T7" fmla="*/ 576 h 849"/>
              <a:gd name="T8" fmla="*/ 1103 w 1361"/>
              <a:gd name="T9" fmla="*/ 550 h 849"/>
              <a:gd name="T10" fmla="*/ 1011 w 1361"/>
              <a:gd name="T11" fmla="*/ 351 h 849"/>
              <a:gd name="T12" fmla="*/ 1075 w 1361"/>
              <a:gd name="T13" fmla="*/ 340 h 849"/>
              <a:gd name="T14" fmla="*/ 1298 w 1361"/>
              <a:gd name="T15" fmla="*/ 563 h 849"/>
              <a:gd name="T16" fmla="*/ 1075 w 1361"/>
              <a:gd name="T17" fmla="*/ 786 h 849"/>
              <a:gd name="T18" fmla="*/ 334 w 1361"/>
              <a:gd name="T19" fmla="*/ 532 h 849"/>
              <a:gd name="T20" fmla="*/ 406 w 1361"/>
              <a:gd name="T21" fmla="*/ 376 h 849"/>
              <a:gd name="T22" fmla="*/ 505 w 1361"/>
              <a:gd name="T23" fmla="*/ 532 h 849"/>
              <a:gd name="T24" fmla="*/ 334 w 1361"/>
              <a:gd name="T25" fmla="*/ 532 h 849"/>
              <a:gd name="T26" fmla="*/ 257 w 1361"/>
              <a:gd name="T27" fmla="*/ 550 h 849"/>
              <a:gd name="T28" fmla="*/ 259 w 1361"/>
              <a:gd name="T29" fmla="*/ 580 h 849"/>
              <a:gd name="T30" fmla="*/ 285 w 1361"/>
              <a:gd name="T31" fmla="*/ 594 h 849"/>
              <a:gd name="T32" fmla="*/ 505 w 1361"/>
              <a:gd name="T33" fmla="*/ 594 h 849"/>
              <a:gd name="T34" fmla="*/ 285 w 1361"/>
              <a:gd name="T35" fmla="*/ 786 h 849"/>
              <a:gd name="T36" fmla="*/ 62 w 1361"/>
              <a:gd name="T37" fmla="*/ 563 h 849"/>
              <a:gd name="T38" fmla="*/ 285 w 1361"/>
              <a:gd name="T39" fmla="*/ 340 h 849"/>
              <a:gd name="T40" fmla="*/ 349 w 1361"/>
              <a:gd name="T41" fmla="*/ 351 h 849"/>
              <a:gd name="T42" fmla="*/ 257 w 1361"/>
              <a:gd name="T43" fmla="*/ 550 h 849"/>
              <a:gd name="T44" fmla="*/ 1075 w 1361"/>
              <a:gd name="T45" fmla="*/ 278 h 849"/>
              <a:gd name="T46" fmla="*/ 985 w 1361"/>
              <a:gd name="T47" fmla="*/ 293 h 849"/>
              <a:gd name="T48" fmla="*/ 941 w 1361"/>
              <a:gd name="T49" fmla="*/ 199 h 849"/>
              <a:gd name="T50" fmla="*/ 988 w 1361"/>
              <a:gd name="T51" fmla="*/ 129 h 849"/>
              <a:gd name="T52" fmla="*/ 993 w 1361"/>
              <a:gd name="T53" fmla="*/ 105 h 849"/>
              <a:gd name="T54" fmla="*/ 978 w 1361"/>
              <a:gd name="T55" fmla="*/ 85 h 849"/>
              <a:gd name="T56" fmla="*/ 837 w 1361"/>
              <a:gd name="T57" fmla="*/ 0 h 849"/>
              <a:gd name="T58" fmla="*/ 805 w 1361"/>
              <a:gd name="T59" fmla="*/ 54 h 849"/>
              <a:gd name="T60" fmla="*/ 918 w 1361"/>
              <a:gd name="T61" fmla="*/ 122 h 849"/>
              <a:gd name="T62" fmla="*/ 889 w 1361"/>
              <a:gd name="T63" fmla="*/ 165 h 849"/>
              <a:gd name="T64" fmla="*/ 485 w 1361"/>
              <a:gd name="T65" fmla="*/ 165 h 849"/>
              <a:gd name="T66" fmla="*/ 485 w 1361"/>
              <a:gd name="T67" fmla="*/ 143 h 849"/>
              <a:gd name="T68" fmla="*/ 539 w 1361"/>
              <a:gd name="T69" fmla="*/ 143 h 849"/>
              <a:gd name="T70" fmla="*/ 539 w 1361"/>
              <a:gd name="T71" fmla="*/ 81 h 849"/>
              <a:gd name="T72" fmla="*/ 370 w 1361"/>
              <a:gd name="T73" fmla="*/ 81 h 849"/>
              <a:gd name="T74" fmla="*/ 370 w 1361"/>
              <a:gd name="T75" fmla="*/ 143 h 849"/>
              <a:gd name="T76" fmla="*/ 423 w 1361"/>
              <a:gd name="T77" fmla="*/ 143 h 849"/>
              <a:gd name="T78" fmla="*/ 423 w 1361"/>
              <a:gd name="T79" fmla="*/ 190 h 849"/>
              <a:gd name="T80" fmla="*/ 375 w 1361"/>
              <a:gd name="T81" fmla="*/ 293 h 849"/>
              <a:gd name="T82" fmla="*/ 285 w 1361"/>
              <a:gd name="T83" fmla="*/ 278 h 849"/>
              <a:gd name="T84" fmla="*/ 0 w 1361"/>
              <a:gd name="T85" fmla="*/ 563 h 849"/>
              <a:gd name="T86" fmla="*/ 285 w 1361"/>
              <a:gd name="T87" fmla="*/ 848 h 849"/>
              <a:gd name="T88" fmla="*/ 568 w 1361"/>
              <a:gd name="T89" fmla="*/ 594 h 849"/>
              <a:gd name="T90" fmla="*/ 678 w 1361"/>
              <a:gd name="T91" fmla="*/ 594 h 849"/>
              <a:gd name="T92" fmla="*/ 705 w 1361"/>
              <a:gd name="T93" fmla="*/ 578 h 849"/>
              <a:gd name="T94" fmla="*/ 855 w 1361"/>
              <a:gd name="T95" fmla="*/ 296 h 849"/>
              <a:gd name="T96" fmla="*/ 800 w 1361"/>
              <a:gd name="T97" fmla="*/ 267 h 849"/>
              <a:gd name="T98" fmla="*/ 659 w 1361"/>
              <a:gd name="T99" fmla="*/ 532 h 849"/>
              <a:gd name="T100" fmla="*/ 568 w 1361"/>
              <a:gd name="T101" fmla="*/ 532 h 849"/>
              <a:gd name="T102" fmla="*/ 432 w 1361"/>
              <a:gd name="T103" fmla="*/ 319 h 849"/>
              <a:gd name="T104" fmla="*/ 474 w 1361"/>
              <a:gd name="T105" fmla="*/ 227 h 849"/>
              <a:gd name="T106" fmla="*/ 886 w 1361"/>
              <a:gd name="T107" fmla="*/ 227 h 849"/>
              <a:gd name="T108" fmla="*/ 928 w 1361"/>
              <a:gd name="T109" fmla="*/ 319 h 849"/>
              <a:gd name="T110" fmla="*/ 790 w 1361"/>
              <a:gd name="T111" fmla="*/ 563 h 849"/>
              <a:gd name="T112" fmla="*/ 1075 w 1361"/>
              <a:gd name="T113" fmla="*/ 848 h 849"/>
              <a:gd name="T114" fmla="*/ 1360 w 1361"/>
              <a:gd name="T115" fmla="*/ 563 h 849"/>
              <a:gd name="T116" fmla="*/ 1075 w 1361"/>
              <a:gd name="T117" fmla="*/ 278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61" h="849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1" name="Freeform 3">
            <a:extLst>
              <a:ext uri="{FF2B5EF4-FFF2-40B4-BE49-F238E27FC236}">
                <a16:creationId xmlns:a16="http://schemas.microsoft.com/office/drawing/2014/main" id="{92D47A99-D9E2-D14E-BCB1-46672DB1916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12810" y="1061632"/>
            <a:ext cx="387350" cy="490537"/>
          </a:xfrm>
          <a:custGeom>
            <a:avLst/>
            <a:gdLst>
              <a:gd name="T0" fmla="*/ 369 w 1078"/>
              <a:gd name="T1" fmla="*/ 909 h 1361"/>
              <a:gd name="T2" fmla="*/ 229 w 1078"/>
              <a:gd name="T3" fmla="*/ 847 h 1361"/>
              <a:gd name="T4" fmla="*/ 708 w 1078"/>
              <a:gd name="T5" fmla="*/ 909 h 1361"/>
              <a:gd name="T6" fmla="*/ 849 w 1078"/>
              <a:gd name="T7" fmla="*/ 847 h 1361"/>
              <a:gd name="T8" fmla="*/ 708 w 1078"/>
              <a:gd name="T9" fmla="*/ 909 h 1361"/>
              <a:gd name="T10" fmla="*/ 849 w 1078"/>
              <a:gd name="T11" fmla="*/ 1073 h 1361"/>
              <a:gd name="T12" fmla="*/ 175 w 1078"/>
              <a:gd name="T13" fmla="*/ 1019 h 1361"/>
              <a:gd name="T14" fmla="*/ 903 w 1078"/>
              <a:gd name="T15" fmla="*/ 768 h 1361"/>
              <a:gd name="T16" fmla="*/ 903 w 1078"/>
              <a:gd name="T17" fmla="*/ 706 h 1361"/>
              <a:gd name="T18" fmla="*/ 175 w 1078"/>
              <a:gd name="T19" fmla="*/ 345 h 1361"/>
              <a:gd name="T20" fmla="*/ 903 w 1078"/>
              <a:gd name="T21" fmla="*/ 706 h 1361"/>
              <a:gd name="T22" fmla="*/ 175 w 1078"/>
              <a:gd name="T23" fmla="*/ 257 h 1361"/>
              <a:gd name="T24" fmla="*/ 849 w 1078"/>
              <a:gd name="T25" fmla="*/ 203 h 1361"/>
              <a:gd name="T26" fmla="*/ 903 w 1078"/>
              <a:gd name="T27" fmla="*/ 282 h 1361"/>
              <a:gd name="T28" fmla="*/ 681 w 1078"/>
              <a:gd name="T29" fmla="*/ 62 h 1361"/>
              <a:gd name="T30" fmla="*/ 443 w 1078"/>
              <a:gd name="T31" fmla="*/ 141 h 1361"/>
              <a:gd name="T32" fmla="*/ 681 w 1078"/>
              <a:gd name="T33" fmla="*/ 62 h 1361"/>
              <a:gd name="T34" fmla="*/ 781 w 1078"/>
              <a:gd name="T35" fmla="*/ 1135 h 1361"/>
              <a:gd name="T36" fmla="*/ 268 w 1078"/>
              <a:gd name="T37" fmla="*/ 1214 h 1361"/>
              <a:gd name="T38" fmla="*/ 1077 w 1078"/>
              <a:gd name="T39" fmla="*/ 624 h 1361"/>
              <a:gd name="T40" fmla="*/ 1065 w 1078"/>
              <a:gd name="T41" fmla="*/ 430 h 1361"/>
              <a:gd name="T42" fmla="*/ 965 w 1078"/>
              <a:gd name="T43" fmla="*/ 257 h 1361"/>
              <a:gd name="T44" fmla="*/ 706 w 1078"/>
              <a:gd name="T45" fmla="*/ 141 h 1361"/>
              <a:gd name="T46" fmla="*/ 763 w 1078"/>
              <a:gd name="T47" fmla="*/ 16 h 1361"/>
              <a:gd name="T48" fmla="*/ 341 w 1078"/>
              <a:gd name="T49" fmla="*/ 0 h 1361"/>
              <a:gd name="T50" fmla="*/ 314 w 1078"/>
              <a:gd name="T51" fmla="*/ 47 h 1361"/>
              <a:gd name="T52" fmla="*/ 229 w 1078"/>
              <a:gd name="T53" fmla="*/ 141 h 1361"/>
              <a:gd name="T54" fmla="*/ 113 w 1078"/>
              <a:gd name="T55" fmla="*/ 354 h 1361"/>
              <a:gd name="T56" fmla="*/ 0 w 1078"/>
              <a:gd name="T57" fmla="*/ 455 h 1361"/>
              <a:gd name="T58" fmla="*/ 63 w 1078"/>
              <a:gd name="T59" fmla="*/ 624 h 1361"/>
              <a:gd name="T60" fmla="*/ 113 w 1078"/>
              <a:gd name="T61" fmla="*/ 432 h 1361"/>
              <a:gd name="T62" fmla="*/ 229 w 1078"/>
              <a:gd name="T63" fmla="*/ 1135 h 1361"/>
              <a:gd name="T64" fmla="*/ 142 w 1078"/>
              <a:gd name="T65" fmla="*/ 1314 h 1361"/>
              <a:gd name="T66" fmla="*/ 169 w 1078"/>
              <a:gd name="T67" fmla="*/ 1360 h 1361"/>
              <a:gd name="T68" fmla="*/ 234 w 1078"/>
              <a:gd name="T69" fmla="*/ 1276 h 1361"/>
              <a:gd name="T70" fmla="*/ 900 w 1078"/>
              <a:gd name="T71" fmla="*/ 1345 h 1361"/>
              <a:gd name="T72" fmla="*/ 942 w 1078"/>
              <a:gd name="T73" fmla="*/ 1356 h 1361"/>
              <a:gd name="T74" fmla="*/ 852 w 1078"/>
              <a:gd name="T75" fmla="*/ 1134 h 1361"/>
              <a:gd name="T76" fmla="*/ 965 w 1078"/>
              <a:gd name="T77" fmla="*/ 433 h 1361"/>
              <a:gd name="T78" fmla="*/ 1015 w 1078"/>
              <a:gd name="T79" fmla="*/ 624 h 1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8" h="1361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Freeform 4">
            <a:extLst>
              <a:ext uri="{FF2B5EF4-FFF2-40B4-BE49-F238E27FC236}">
                <a16:creationId xmlns:a16="http://schemas.microsoft.com/office/drawing/2014/main" id="{2EFDE36E-3692-C24D-9CC5-B5AE167146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81666" y="1089413"/>
            <a:ext cx="450850" cy="434975"/>
          </a:xfrm>
          <a:custGeom>
            <a:avLst/>
            <a:gdLst>
              <a:gd name="T0" fmla="*/ 198 w 1252"/>
              <a:gd name="T1" fmla="*/ 1014 h 1210"/>
              <a:gd name="T2" fmla="*/ 986 w 1252"/>
              <a:gd name="T3" fmla="*/ 133 h 1210"/>
              <a:gd name="T4" fmla="*/ 1148 w 1252"/>
              <a:gd name="T5" fmla="*/ 64 h 1210"/>
              <a:gd name="T6" fmla="*/ 467 w 1252"/>
              <a:gd name="T7" fmla="*/ 839 h 1210"/>
              <a:gd name="T8" fmla="*/ 504 w 1252"/>
              <a:gd name="T9" fmla="*/ 527 h 1210"/>
              <a:gd name="T10" fmla="*/ 378 w 1252"/>
              <a:gd name="T11" fmla="*/ 402 h 1210"/>
              <a:gd name="T12" fmla="*/ 101 w 1252"/>
              <a:gd name="T13" fmla="*/ 241 h 1210"/>
              <a:gd name="T14" fmla="*/ 258 w 1252"/>
              <a:gd name="T15" fmla="*/ 789 h 1210"/>
              <a:gd name="T16" fmla="*/ 205 w 1252"/>
              <a:gd name="T17" fmla="*/ 865 h 1210"/>
              <a:gd name="T18" fmla="*/ 84 w 1252"/>
              <a:gd name="T19" fmla="*/ 767 h 1210"/>
              <a:gd name="T20" fmla="*/ 347 w 1252"/>
              <a:gd name="T21" fmla="*/ 1007 h 1210"/>
              <a:gd name="T22" fmla="*/ 446 w 1252"/>
              <a:gd name="T23" fmla="*/ 1129 h 1210"/>
              <a:gd name="T24" fmla="*/ 347 w 1252"/>
              <a:gd name="T25" fmla="*/ 1007 h 1210"/>
              <a:gd name="T26" fmla="*/ 856 w 1252"/>
              <a:gd name="T27" fmla="*/ 538 h 1210"/>
              <a:gd name="T28" fmla="*/ 958 w 1252"/>
              <a:gd name="T29" fmla="*/ 1112 h 1210"/>
              <a:gd name="T30" fmla="*/ 804 w 1252"/>
              <a:gd name="T31" fmla="*/ 827 h 1210"/>
              <a:gd name="T32" fmla="*/ 1137 w 1252"/>
              <a:gd name="T33" fmla="*/ 0 h 1210"/>
              <a:gd name="T34" fmla="*/ 727 w 1252"/>
              <a:gd name="T35" fmla="*/ 304 h 1210"/>
              <a:gd name="T36" fmla="*/ 51 w 1252"/>
              <a:gd name="T37" fmla="*/ 179 h 1210"/>
              <a:gd name="T38" fmla="*/ 38 w 1252"/>
              <a:gd name="T39" fmla="*/ 273 h 1210"/>
              <a:gd name="T40" fmla="*/ 345 w 1252"/>
              <a:gd name="T41" fmla="*/ 455 h 1210"/>
              <a:gd name="T42" fmla="*/ 329 w 1252"/>
              <a:gd name="T43" fmla="*/ 702 h 1210"/>
              <a:gd name="T44" fmla="*/ 69 w 1252"/>
              <a:gd name="T45" fmla="*/ 702 h 1210"/>
              <a:gd name="T46" fmla="*/ 6 w 1252"/>
              <a:gd name="T47" fmla="*/ 786 h 1210"/>
              <a:gd name="T48" fmla="*/ 173 w 1252"/>
              <a:gd name="T49" fmla="*/ 918 h 1210"/>
              <a:gd name="T50" fmla="*/ 190 w 1252"/>
              <a:gd name="T51" fmla="*/ 1077 h 1210"/>
              <a:gd name="T52" fmla="*/ 294 w 1252"/>
              <a:gd name="T53" fmla="*/ 1039 h 1210"/>
              <a:gd name="T54" fmla="*/ 413 w 1252"/>
              <a:gd name="T55" fmla="*/ 1209 h 1210"/>
              <a:gd name="T56" fmla="*/ 492 w 1252"/>
              <a:gd name="T57" fmla="*/ 1176 h 1210"/>
              <a:gd name="T58" fmla="*/ 480 w 1252"/>
              <a:gd name="T59" fmla="*/ 910 h 1210"/>
              <a:gd name="T60" fmla="*/ 642 w 1252"/>
              <a:gd name="T61" fmla="*/ 752 h 1210"/>
              <a:gd name="T62" fmla="*/ 912 w 1252"/>
              <a:gd name="T63" fmla="*/ 1158 h 1210"/>
              <a:gd name="T64" fmla="*/ 940 w 1252"/>
              <a:gd name="T65" fmla="*/ 1174 h 1210"/>
              <a:gd name="T66" fmla="*/ 1033 w 1252"/>
              <a:gd name="T67" fmla="*/ 1161 h 1210"/>
              <a:gd name="T68" fmla="*/ 908 w 1252"/>
              <a:gd name="T69" fmla="*/ 486 h 1210"/>
              <a:gd name="T70" fmla="*/ 1192 w 1252"/>
              <a:gd name="T71" fmla="*/ 20 h 1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52" h="1210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Freeform 5">
            <a:extLst>
              <a:ext uri="{FF2B5EF4-FFF2-40B4-BE49-F238E27FC236}">
                <a16:creationId xmlns:a16="http://schemas.microsoft.com/office/drawing/2014/main" id="{B00DCAC5-E18D-E845-810E-9B7FF9E236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12320" y="1097350"/>
            <a:ext cx="388937" cy="419100"/>
          </a:xfrm>
          <a:custGeom>
            <a:avLst/>
            <a:gdLst>
              <a:gd name="T0" fmla="*/ 370 w 1079"/>
              <a:gd name="T1" fmla="*/ 852 h 1164"/>
              <a:gd name="T2" fmla="*/ 229 w 1079"/>
              <a:gd name="T3" fmla="*/ 790 h 1164"/>
              <a:gd name="T4" fmla="*/ 708 w 1079"/>
              <a:gd name="T5" fmla="*/ 852 h 1164"/>
              <a:gd name="T6" fmla="*/ 849 w 1079"/>
              <a:gd name="T7" fmla="*/ 790 h 1164"/>
              <a:gd name="T8" fmla="*/ 708 w 1079"/>
              <a:gd name="T9" fmla="*/ 852 h 1164"/>
              <a:gd name="T10" fmla="*/ 175 w 1079"/>
              <a:gd name="T11" fmla="*/ 169 h 1164"/>
              <a:gd name="T12" fmla="*/ 229 w 1079"/>
              <a:gd name="T13" fmla="*/ 62 h 1164"/>
              <a:gd name="T14" fmla="*/ 903 w 1079"/>
              <a:gd name="T15" fmla="*/ 116 h 1164"/>
              <a:gd name="T16" fmla="*/ 203 w 1079"/>
              <a:gd name="T17" fmla="*/ 1075 h 1164"/>
              <a:gd name="T18" fmla="*/ 339 w 1079"/>
              <a:gd name="T19" fmla="*/ 1078 h 1164"/>
              <a:gd name="T20" fmla="*/ 203 w 1079"/>
              <a:gd name="T21" fmla="*/ 1101 h 1164"/>
              <a:gd name="T22" fmla="*/ 739 w 1079"/>
              <a:gd name="T23" fmla="*/ 1078 h 1164"/>
              <a:gd name="T24" fmla="*/ 875 w 1079"/>
              <a:gd name="T25" fmla="*/ 1075 h 1164"/>
              <a:gd name="T26" fmla="*/ 739 w 1079"/>
              <a:gd name="T27" fmla="*/ 1101 h 1164"/>
              <a:gd name="T28" fmla="*/ 570 w 1079"/>
              <a:gd name="T29" fmla="*/ 231 h 1164"/>
              <a:gd name="T30" fmla="*/ 903 w 1079"/>
              <a:gd name="T31" fmla="*/ 649 h 1164"/>
              <a:gd name="T32" fmla="*/ 570 w 1079"/>
              <a:gd name="T33" fmla="*/ 231 h 1164"/>
              <a:gd name="T34" fmla="*/ 508 w 1079"/>
              <a:gd name="T35" fmla="*/ 231 h 1164"/>
              <a:gd name="T36" fmla="*/ 175 w 1079"/>
              <a:gd name="T37" fmla="*/ 649 h 1164"/>
              <a:gd name="T38" fmla="*/ 903 w 1079"/>
              <a:gd name="T39" fmla="*/ 711 h 1164"/>
              <a:gd name="T40" fmla="*/ 849 w 1079"/>
              <a:gd name="T41" fmla="*/ 1016 h 1164"/>
              <a:gd name="T42" fmla="*/ 175 w 1079"/>
              <a:gd name="T43" fmla="*/ 962 h 1164"/>
              <a:gd name="T44" fmla="*/ 903 w 1079"/>
              <a:gd name="T45" fmla="*/ 711 h 1164"/>
              <a:gd name="T46" fmla="*/ 1078 w 1079"/>
              <a:gd name="T47" fmla="*/ 313 h 1164"/>
              <a:gd name="T48" fmla="*/ 965 w 1079"/>
              <a:gd name="T49" fmla="*/ 213 h 1164"/>
              <a:gd name="T50" fmla="*/ 849 w 1079"/>
              <a:gd name="T51" fmla="*/ 0 h 1164"/>
              <a:gd name="T52" fmla="*/ 113 w 1079"/>
              <a:gd name="T53" fmla="*/ 116 h 1164"/>
              <a:gd name="T54" fmla="*/ 12 w 1079"/>
              <a:gd name="T55" fmla="*/ 288 h 1164"/>
              <a:gd name="T56" fmla="*/ 0 w 1079"/>
              <a:gd name="T57" fmla="*/ 483 h 1164"/>
              <a:gd name="T58" fmla="*/ 62 w 1079"/>
              <a:gd name="T59" fmla="*/ 329 h 1164"/>
              <a:gd name="T60" fmla="*/ 113 w 1079"/>
              <a:gd name="T61" fmla="*/ 962 h 1164"/>
              <a:gd name="T62" fmla="*/ 141 w 1079"/>
              <a:gd name="T63" fmla="*/ 1047 h 1164"/>
              <a:gd name="T64" fmla="*/ 200 w 1079"/>
              <a:gd name="T65" fmla="*/ 1163 h 1164"/>
              <a:gd name="T66" fmla="*/ 401 w 1079"/>
              <a:gd name="T67" fmla="*/ 1103 h 1164"/>
              <a:gd name="T68" fmla="*/ 677 w 1079"/>
              <a:gd name="T69" fmla="*/ 1078 h 1164"/>
              <a:gd name="T70" fmla="*/ 737 w 1079"/>
              <a:gd name="T71" fmla="*/ 1163 h 1164"/>
              <a:gd name="T72" fmla="*/ 937 w 1079"/>
              <a:gd name="T73" fmla="*/ 1103 h 1164"/>
              <a:gd name="T74" fmla="*/ 928 w 1079"/>
              <a:gd name="T75" fmla="*/ 1047 h 1164"/>
              <a:gd name="T76" fmla="*/ 965 w 1079"/>
              <a:gd name="T77" fmla="*/ 291 h 1164"/>
              <a:gd name="T78" fmla="*/ 1016 w 1079"/>
              <a:gd name="T79" fmla="*/ 483 h 1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79" h="1164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Freeform 6">
            <a:extLst>
              <a:ext uri="{FF2B5EF4-FFF2-40B4-BE49-F238E27FC236}">
                <a16:creationId xmlns:a16="http://schemas.microsoft.com/office/drawing/2014/main" id="{7E695C8C-157E-6242-9323-5ABC1C70814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31545" y="1099332"/>
            <a:ext cx="549275" cy="371475"/>
          </a:xfrm>
          <a:custGeom>
            <a:avLst/>
            <a:gdLst>
              <a:gd name="T0" fmla="*/ 629 w 1527"/>
              <a:gd name="T1" fmla="*/ 658 h 1033"/>
              <a:gd name="T2" fmla="*/ 972 w 1527"/>
              <a:gd name="T3" fmla="*/ 530 h 1033"/>
              <a:gd name="T4" fmla="*/ 574 w 1527"/>
              <a:gd name="T5" fmla="*/ 695 h 1033"/>
              <a:gd name="T6" fmla="*/ 582 w 1527"/>
              <a:gd name="T7" fmla="*/ 709 h 1033"/>
              <a:gd name="T8" fmla="*/ 602 w 1527"/>
              <a:gd name="T9" fmla="*/ 717 h 1033"/>
              <a:gd name="T10" fmla="*/ 928 w 1527"/>
              <a:gd name="T11" fmla="*/ 717 h 1033"/>
              <a:gd name="T12" fmla="*/ 943 w 1527"/>
              <a:gd name="T13" fmla="*/ 710 h 1033"/>
              <a:gd name="T14" fmla="*/ 952 w 1527"/>
              <a:gd name="T15" fmla="*/ 695 h 1033"/>
              <a:gd name="T16" fmla="*/ 245 w 1527"/>
              <a:gd name="T17" fmla="*/ 517 h 1033"/>
              <a:gd name="T18" fmla="*/ 389 w 1527"/>
              <a:gd name="T19" fmla="*/ 597 h 1033"/>
              <a:gd name="T20" fmla="*/ 241 w 1527"/>
              <a:gd name="T21" fmla="*/ 654 h 1033"/>
              <a:gd name="T22" fmla="*/ 490 w 1527"/>
              <a:gd name="T23" fmla="*/ 714 h 1033"/>
              <a:gd name="T24" fmla="*/ 245 w 1527"/>
              <a:gd name="T25" fmla="*/ 517 h 1033"/>
              <a:gd name="T26" fmla="*/ 462 w 1527"/>
              <a:gd name="T27" fmla="*/ 164 h 1033"/>
              <a:gd name="T28" fmla="*/ 1064 w 1527"/>
              <a:gd name="T29" fmla="*/ 164 h 1033"/>
              <a:gd name="T30" fmla="*/ 1240 w 1527"/>
              <a:gd name="T31" fmla="*/ 362 h 1033"/>
              <a:gd name="T32" fmla="*/ 464 w 1527"/>
              <a:gd name="T33" fmla="*/ 103 h 1033"/>
              <a:gd name="T34" fmla="*/ 1095 w 1527"/>
              <a:gd name="T35" fmla="*/ 654 h 1033"/>
              <a:gd name="T36" fmla="*/ 1289 w 1527"/>
              <a:gd name="T37" fmla="*/ 576 h 1033"/>
              <a:gd name="T38" fmla="*/ 1128 w 1527"/>
              <a:gd name="T39" fmla="*/ 538 h 1033"/>
              <a:gd name="T40" fmla="*/ 1285 w 1527"/>
              <a:gd name="T41" fmla="*/ 714 h 1033"/>
              <a:gd name="T42" fmla="*/ 1095 w 1527"/>
              <a:gd name="T43" fmla="*/ 654 h 1033"/>
              <a:gd name="T44" fmla="*/ 1357 w 1527"/>
              <a:gd name="T45" fmla="*/ 910 h 1033"/>
              <a:gd name="T46" fmla="*/ 1181 w 1527"/>
              <a:gd name="T47" fmla="*/ 910 h 1033"/>
              <a:gd name="T48" fmla="*/ 1277 w 1527"/>
              <a:gd name="T49" fmla="*/ 859 h 1033"/>
              <a:gd name="T50" fmla="*/ 1151 w 1527"/>
              <a:gd name="T51" fmla="*/ 829 h 1033"/>
              <a:gd name="T52" fmla="*/ 279 w 1527"/>
              <a:gd name="T53" fmla="*/ 829 h 1033"/>
              <a:gd name="T54" fmla="*/ 345 w 1527"/>
              <a:gd name="T55" fmla="*/ 889 h 1033"/>
              <a:gd name="T56" fmla="*/ 231 w 1527"/>
              <a:gd name="T57" fmla="*/ 973 h 1033"/>
              <a:gd name="T58" fmla="*/ 60 w 1527"/>
              <a:gd name="T59" fmla="*/ 423 h 1033"/>
              <a:gd name="T60" fmla="*/ 259 w 1527"/>
              <a:gd name="T61" fmla="*/ 302 h 1033"/>
              <a:gd name="T62" fmla="*/ 1083 w 1527"/>
              <a:gd name="T63" fmla="*/ 60 h 1033"/>
              <a:gd name="T64" fmla="*/ 1367 w 1527"/>
              <a:gd name="T65" fmla="*/ 361 h 1033"/>
              <a:gd name="T66" fmla="*/ 1526 w 1527"/>
              <a:gd name="T67" fmla="*/ 353 h 1033"/>
              <a:gd name="T68" fmla="*/ 1320 w 1527"/>
              <a:gd name="T69" fmla="*/ 273 h 1033"/>
              <a:gd name="T70" fmla="*/ 443 w 1527"/>
              <a:gd name="T71" fmla="*/ 0 h 1033"/>
              <a:gd name="T72" fmla="*/ 159 w 1527"/>
              <a:gd name="T73" fmla="*/ 301 h 1033"/>
              <a:gd name="T74" fmla="*/ 0 w 1527"/>
              <a:gd name="T75" fmla="*/ 428 h 1033"/>
              <a:gd name="T76" fmla="*/ 109 w 1527"/>
              <a:gd name="T77" fmla="*/ 910 h 1033"/>
              <a:gd name="T78" fmla="*/ 405 w 1527"/>
              <a:gd name="T79" fmla="*/ 910 h 1033"/>
              <a:gd name="T80" fmla="*/ 1121 w 1527"/>
              <a:gd name="T81" fmla="*/ 910 h 1033"/>
              <a:gd name="T82" fmla="*/ 1416 w 1527"/>
              <a:gd name="T83" fmla="*/ 910 h 1033"/>
              <a:gd name="T84" fmla="*/ 1526 w 1527"/>
              <a:gd name="T85" fmla="*/ 42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27" h="1033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Freeform 7">
            <a:extLst>
              <a:ext uri="{FF2B5EF4-FFF2-40B4-BE49-F238E27FC236}">
                <a16:creationId xmlns:a16="http://schemas.microsoft.com/office/drawing/2014/main" id="{21A80436-8C4F-6341-A7DF-53504A99489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00286" y="1096557"/>
            <a:ext cx="611187" cy="420687"/>
          </a:xfrm>
          <a:custGeom>
            <a:avLst/>
            <a:gdLst>
              <a:gd name="T0" fmla="*/ 1132 w 1696"/>
              <a:gd name="T1" fmla="*/ 1167 h 1168"/>
              <a:gd name="T2" fmla="*/ 1121 w 1696"/>
              <a:gd name="T3" fmla="*/ 1052 h 1168"/>
              <a:gd name="T4" fmla="*/ 1080 w 1696"/>
              <a:gd name="T5" fmla="*/ 958 h 1168"/>
              <a:gd name="T6" fmla="*/ 1138 w 1696"/>
              <a:gd name="T7" fmla="*/ 953 h 1168"/>
              <a:gd name="T8" fmla="*/ 1076 w 1696"/>
              <a:gd name="T9" fmla="*/ 921 h 1168"/>
              <a:gd name="T10" fmla="*/ 1093 w 1696"/>
              <a:gd name="T11" fmla="*/ 825 h 1168"/>
              <a:gd name="T12" fmla="*/ 1121 w 1696"/>
              <a:gd name="T13" fmla="*/ 774 h 1168"/>
              <a:gd name="T14" fmla="*/ 1064 w 1696"/>
              <a:gd name="T15" fmla="*/ 799 h 1168"/>
              <a:gd name="T16" fmla="*/ 606 w 1696"/>
              <a:gd name="T17" fmla="*/ 748 h 1168"/>
              <a:gd name="T18" fmla="*/ 599 w 1696"/>
              <a:gd name="T19" fmla="*/ 825 h 1168"/>
              <a:gd name="T20" fmla="*/ 615 w 1696"/>
              <a:gd name="T21" fmla="*/ 958 h 1168"/>
              <a:gd name="T22" fmla="*/ 560 w 1696"/>
              <a:gd name="T23" fmla="*/ 915 h 1168"/>
              <a:gd name="T24" fmla="*/ 586 w 1696"/>
              <a:gd name="T25" fmla="*/ 985 h 1168"/>
              <a:gd name="T26" fmla="*/ 563 w 1696"/>
              <a:gd name="T27" fmla="*/ 1167 h 1168"/>
              <a:gd name="T28" fmla="*/ 600 w 1696"/>
              <a:gd name="T29" fmla="*/ 1084 h 1168"/>
              <a:gd name="T30" fmla="*/ 536 w 1696"/>
              <a:gd name="T31" fmla="*/ 1135 h 1168"/>
              <a:gd name="T32" fmla="*/ 170 w 1696"/>
              <a:gd name="T33" fmla="*/ 647 h 1168"/>
              <a:gd name="T34" fmla="*/ 346 w 1696"/>
              <a:gd name="T35" fmla="*/ 647 h 1168"/>
              <a:gd name="T36" fmla="*/ 394 w 1696"/>
              <a:gd name="T37" fmla="*/ 1129 h 1168"/>
              <a:gd name="T38" fmla="*/ 452 w 1696"/>
              <a:gd name="T39" fmla="*/ 1138 h 1168"/>
              <a:gd name="T40" fmla="*/ 680 w 1696"/>
              <a:gd name="T41" fmla="*/ 1132 h 1168"/>
              <a:gd name="T42" fmla="*/ 739 w 1696"/>
              <a:gd name="T43" fmla="*/ 1134 h 1168"/>
              <a:gd name="T44" fmla="*/ 956 w 1696"/>
              <a:gd name="T45" fmla="*/ 1134 h 1168"/>
              <a:gd name="T46" fmla="*/ 1015 w 1696"/>
              <a:gd name="T47" fmla="*/ 1132 h 1168"/>
              <a:gd name="T48" fmla="*/ 1243 w 1696"/>
              <a:gd name="T49" fmla="*/ 1138 h 1168"/>
              <a:gd name="T50" fmla="*/ 1301 w 1696"/>
              <a:gd name="T51" fmla="*/ 1129 h 1168"/>
              <a:gd name="T52" fmla="*/ 1349 w 1696"/>
              <a:gd name="T53" fmla="*/ 647 h 1168"/>
              <a:gd name="T54" fmla="*/ 1525 w 1696"/>
              <a:gd name="T55" fmla="*/ 647 h 1168"/>
              <a:gd name="T56" fmla="*/ 1694 w 1696"/>
              <a:gd name="T57" fmla="*/ 515 h 1168"/>
              <a:gd name="T58" fmla="*/ 1466 w 1696"/>
              <a:gd name="T59" fmla="*/ 647 h 1168"/>
              <a:gd name="T60" fmla="*/ 1407 w 1696"/>
              <a:gd name="T61" fmla="*/ 647 h 1168"/>
              <a:gd name="T62" fmla="*/ 287 w 1696"/>
              <a:gd name="T63" fmla="*/ 647 h 1168"/>
              <a:gd name="T64" fmla="*/ 228 w 1696"/>
              <a:gd name="T65" fmla="*/ 647 h 1168"/>
              <a:gd name="T66" fmla="*/ 0 w 1696"/>
              <a:gd name="T67" fmla="*/ 515 h 1168"/>
              <a:gd name="T68" fmla="*/ 987 w 1696"/>
              <a:gd name="T69" fmla="*/ 344 h 1168"/>
              <a:gd name="T70" fmla="*/ 1117 w 1696"/>
              <a:gd name="T71" fmla="*/ 344 h 1168"/>
              <a:gd name="T72" fmla="*/ 776 w 1696"/>
              <a:gd name="T73" fmla="*/ 58 h 1168"/>
              <a:gd name="T74" fmla="*/ 717 w 1696"/>
              <a:gd name="T75" fmla="*/ 58 h 1168"/>
              <a:gd name="T76" fmla="*/ 619 w 1696"/>
              <a:gd name="T77" fmla="*/ 58 h 1168"/>
              <a:gd name="T78" fmla="*/ 1176 w 1696"/>
              <a:gd name="T79" fmla="*/ 345 h 1168"/>
              <a:gd name="T80" fmla="*/ 1274 w 1696"/>
              <a:gd name="T81" fmla="*/ 128 h 1168"/>
              <a:gd name="T82" fmla="*/ 1333 w 1696"/>
              <a:gd name="T83" fmla="*/ 162 h 1168"/>
              <a:gd name="T84" fmla="*/ 487 w 1696"/>
              <a:gd name="T85" fmla="*/ 0 h 1168"/>
              <a:gd name="T86" fmla="*/ 388 w 1696"/>
              <a:gd name="T87" fmla="*/ 191 h 1168"/>
              <a:gd name="T88" fmla="*/ 487 w 1696"/>
              <a:gd name="T89" fmla="*/ 58 h 1168"/>
              <a:gd name="T90" fmla="*/ 30 w 1696"/>
              <a:gd name="T91" fmla="*/ 345 h 1168"/>
              <a:gd name="T92" fmla="*/ 1665 w 1696"/>
              <a:gd name="T93" fmla="*/ 403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96" h="1168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Freeform 8">
            <a:extLst>
              <a:ext uri="{FF2B5EF4-FFF2-40B4-BE49-F238E27FC236}">
                <a16:creationId xmlns:a16="http://schemas.microsoft.com/office/drawing/2014/main" id="{0F6AF8D7-F1BD-5F45-881C-204A89C6D8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59511" y="1173550"/>
            <a:ext cx="492125" cy="266700"/>
          </a:xfrm>
          <a:custGeom>
            <a:avLst/>
            <a:gdLst>
              <a:gd name="T0" fmla="*/ 805 w 1366"/>
              <a:gd name="T1" fmla="*/ 248 h 740"/>
              <a:gd name="T2" fmla="*/ 683 w 1366"/>
              <a:gd name="T3" fmla="*/ 197 h 740"/>
              <a:gd name="T4" fmla="*/ 683 w 1366"/>
              <a:gd name="T5" fmla="*/ 197 h 740"/>
              <a:gd name="T6" fmla="*/ 614 w 1366"/>
              <a:gd name="T7" fmla="*/ 212 h 740"/>
              <a:gd name="T8" fmla="*/ 639 w 1366"/>
              <a:gd name="T9" fmla="*/ 268 h 740"/>
              <a:gd name="T10" fmla="*/ 683 w 1366"/>
              <a:gd name="T11" fmla="*/ 259 h 740"/>
              <a:gd name="T12" fmla="*/ 683 w 1366"/>
              <a:gd name="T13" fmla="*/ 259 h 740"/>
              <a:gd name="T14" fmla="*/ 761 w 1366"/>
              <a:gd name="T15" fmla="*/ 292 h 740"/>
              <a:gd name="T16" fmla="*/ 793 w 1366"/>
              <a:gd name="T17" fmla="*/ 369 h 740"/>
              <a:gd name="T18" fmla="*/ 683 w 1366"/>
              <a:gd name="T19" fmla="*/ 479 h 740"/>
              <a:gd name="T20" fmla="*/ 573 w 1366"/>
              <a:gd name="T21" fmla="*/ 369 h 740"/>
              <a:gd name="T22" fmla="*/ 595 w 1366"/>
              <a:gd name="T23" fmla="*/ 303 h 740"/>
              <a:gd name="T24" fmla="*/ 545 w 1366"/>
              <a:gd name="T25" fmla="*/ 266 h 740"/>
              <a:gd name="T26" fmla="*/ 511 w 1366"/>
              <a:gd name="T27" fmla="*/ 369 h 740"/>
              <a:gd name="T28" fmla="*/ 683 w 1366"/>
              <a:gd name="T29" fmla="*/ 541 h 740"/>
              <a:gd name="T30" fmla="*/ 855 w 1366"/>
              <a:gd name="T31" fmla="*/ 369 h 740"/>
              <a:gd name="T32" fmla="*/ 805 w 1366"/>
              <a:gd name="T33" fmla="*/ 248 h 740"/>
              <a:gd name="T34" fmla="*/ 965 w 1366"/>
              <a:gd name="T35" fmla="*/ 608 h 740"/>
              <a:gd name="T36" fmla="*/ 1053 w 1366"/>
              <a:gd name="T37" fmla="*/ 369 h 740"/>
              <a:gd name="T38" fmla="*/ 966 w 1366"/>
              <a:gd name="T39" fmla="*/ 132 h 740"/>
              <a:gd name="T40" fmla="*/ 1290 w 1366"/>
              <a:gd name="T41" fmla="*/ 369 h 740"/>
              <a:gd name="T42" fmla="*/ 965 w 1366"/>
              <a:gd name="T43" fmla="*/ 608 h 740"/>
              <a:gd name="T44" fmla="*/ 313 w 1366"/>
              <a:gd name="T45" fmla="*/ 369 h 740"/>
              <a:gd name="T46" fmla="*/ 402 w 1366"/>
              <a:gd name="T47" fmla="*/ 609 h 740"/>
              <a:gd name="T48" fmla="*/ 76 w 1366"/>
              <a:gd name="T49" fmla="*/ 369 h 740"/>
              <a:gd name="T50" fmla="*/ 402 w 1366"/>
              <a:gd name="T51" fmla="*/ 129 h 740"/>
              <a:gd name="T52" fmla="*/ 313 w 1366"/>
              <a:gd name="T53" fmla="*/ 369 h 740"/>
              <a:gd name="T54" fmla="*/ 715 w 1366"/>
              <a:gd name="T55" fmla="*/ 675 h 740"/>
              <a:gd name="T56" fmla="*/ 682 w 1366"/>
              <a:gd name="T57" fmla="*/ 677 h 740"/>
              <a:gd name="T58" fmla="*/ 375 w 1366"/>
              <a:gd name="T59" fmla="*/ 369 h 740"/>
              <a:gd name="T60" fmla="*/ 682 w 1366"/>
              <a:gd name="T61" fmla="*/ 62 h 740"/>
              <a:gd name="T62" fmla="*/ 715 w 1366"/>
              <a:gd name="T63" fmla="*/ 63 h 740"/>
              <a:gd name="T64" fmla="*/ 990 w 1366"/>
              <a:gd name="T65" fmla="*/ 369 h 740"/>
              <a:gd name="T66" fmla="*/ 715 w 1366"/>
              <a:gd name="T67" fmla="*/ 675 h 740"/>
              <a:gd name="T68" fmla="*/ 723 w 1366"/>
              <a:gd name="T69" fmla="*/ 2 h 740"/>
              <a:gd name="T70" fmla="*/ 683 w 1366"/>
              <a:gd name="T71" fmla="*/ 0 h 740"/>
              <a:gd name="T72" fmla="*/ 682 w 1366"/>
              <a:gd name="T73" fmla="*/ 0 h 740"/>
              <a:gd name="T74" fmla="*/ 681 w 1366"/>
              <a:gd name="T75" fmla="*/ 0 h 740"/>
              <a:gd name="T76" fmla="*/ 658 w 1366"/>
              <a:gd name="T77" fmla="*/ 1 h 740"/>
              <a:gd name="T78" fmla="*/ 645 w 1366"/>
              <a:gd name="T79" fmla="*/ 2 h 740"/>
              <a:gd name="T80" fmla="*/ 10 w 1366"/>
              <a:gd name="T81" fmla="*/ 349 h 740"/>
              <a:gd name="T82" fmla="*/ 10 w 1366"/>
              <a:gd name="T83" fmla="*/ 389 h 740"/>
              <a:gd name="T84" fmla="*/ 645 w 1366"/>
              <a:gd name="T85" fmla="*/ 737 h 740"/>
              <a:gd name="T86" fmla="*/ 658 w 1366"/>
              <a:gd name="T87" fmla="*/ 738 h 740"/>
              <a:gd name="T88" fmla="*/ 681 w 1366"/>
              <a:gd name="T89" fmla="*/ 739 h 740"/>
              <a:gd name="T90" fmla="*/ 682 w 1366"/>
              <a:gd name="T91" fmla="*/ 739 h 740"/>
              <a:gd name="T92" fmla="*/ 683 w 1366"/>
              <a:gd name="T93" fmla="*/ 739 h 740"/>
              <a:gd name="T94" fmla="*/ 721 w 1366"/>
              <a:gd name="T95" fmla="*/ 737 h 740"/>
              <a:gd name="T96" fmla="*/ 802 w 1366"/>
              <a:gd name="T97" fmla="*/ 727 h 740"/>
              <a:gd name="T98" fmla="*/ 1355 w 1366"/>
              <a:gd name="T99" fmla="*/ 390 h 740"/>
              <a:gd name="T100" fmla="*/ 1355 w 1366"/>
              <a:gd name="T101" fmla="*/ 349 h 740"/>
              <a:gd name="T102" fmla="*/ 723 w 1366"/>
              <a:gd name="T103" fmla="*/ 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66" h="740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Freeform 13">
            <a:extLst>
              <a:ext uri="{FF2B5EF4-FFF2-40B4-BE49-F238E27FC236}">
                <a16:creationId xmlns:a16="http://schemas.microsoft.com/office/drawing/2014/main" id="{80F1EBC5-B90D-A347-B862-45FF4C1A144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5341" y="1971110"/>
            <a:ext cx="457200" cy="468312"/>
          </a:xfrm>
          <a:custGeom>
            <a:avLst/>
            <a:gdLst>
              <a:gd name="T0" fmla="*/ 345 w 1271"/>
              <a:gd name="T1" fmla="*/ 318 h 1300"/>
              <a:gd name="T2" fmla="*/ 345 w 1271"/>
              <a:gd name="T3" fmla="*/ 223 h 1300"/>
              <a:gd name="T4" fmla="*/ 249 w 1271"/>
              <a:gd name="T5" fmla="*/ 223 h 1300"/>
              <a:gd name="T6" fmla="*/ 249 w 1271"/>
              <a:gd name="T7" fmla="*/ 318 h 1300"/>
              <a:gd name="T8" fmla="*/ 205 w 1271"/>
              <a:gd name="T9" fmla="*/ 179 h 1300"/>
              <a:gd name="T10" fmla="*/ 389 w 1271"/>
              <a:gd name="T11" fmla="*/ 179 h 1300"/>
              <a:gd name="T12" fmla="*/ 389 w 1271"/>
              <a:gd name="T13" fmla="*/ 362 h 1300"/>
              <a:gd name="T14" fmla="*/ 205 w 1271"/>
              <a:gd name="T15" fmla="*/ 362 h 1300"/>
              <a:gd name="T16" fmla="*/ 297 w 1271"/>
              <a:gd name="T17" fmla="*/ 479 h 1300"/>
              <a:gd name="T18" fmla="*/ 431 w 1271"/>
              <a:gd name="T19" fmla="*/ 461 h 1300"/>
              <a:gd name="T20" fmla="*/ 857 w 1271"/>
              <a:gd name="T21" fmla="*/ 950 h 1300"/>
              <a:gd name="T22" fmla="*/ 815 w 1271"/>
              <a:gd name="T23" fmla="*/ 1064 h 1300"/>
              <a:gd name="T24" fmla="*/ 937 w 1271"/>
              <a:gd name="T25" fmla="*/ 986 h 1300"/>
              <a:gd name="T26" fmla="*/ 1017 w 1271"/>
              <a:gd name="T27" fmla="*/ 1110 h 1300"/>
              <a:gd name="T28" fmla="*/ 975 w 1271"/>
              <a:gd name="T29" fmla="*/ 1224 h 1300"/>
              <a:gd name="T30" fmla="*/ 1075 w 1271"/>
              <a:gd name="T31" fmla="*/ 1137 h 1300"/>
              <a:gd name="T32" fmla="*/ 1097 w 1271"/>
              <a:gd name="T33" fmla="*/ 1146 h 1300"/>
              <a:gd name="T34" fmla="*/ 1186 w 1271"/>
              <a:gd name="T35" fmla="*/ 1182 h 1300"/>
              <a:gd name="T36" fmla="*/ 486 w 1271"/>
              <a:gd name="T37" fmla="*/ 404 h 1300"/>
              <a:gd name="T38" fmla="*/ 444 w 1271"/>
              <a:gd name="T39" fmla="*/ 123 h 1300"/>
              <a:gd name="T40" fmla="*/ 149 w 1271"/>
              <a:gd name="T41" fmla="*/ 123 h 1300"/>
              <a:gd name="T42" fmla="*/ 297 w 1271"/>
              <a:gd name="T43" fmla="*/ 479 h 1300"/>
              <a:gd name="T44" fmla="*/ 488 w 1271"/>
              <a:gd name="T45" fmla="*/ 79 h 1300"/>
              <a:gd name="T46" fmla="*/ 1231 w 1271"/>
              <a:gd name="T47" fmla="*/ 1083 h 1300"/>
              <a:gd name="T48" fmla="*/ 1086 w 1271"/>
              <a:gd name="T49" fmla="*/ 1224 h 1300"/>
              <a:gd name="T50" fmla="*/ 997 w 1271"/>
              <a:gd name="T51" fmla="*/ 1290 h 1300"/>
              <a:gd name="T52" fmla="*/ 953 w 1271"/>
              <a:gd name="T53" fmla="*/ 1290 h 1300"/>
              <a:gd name="T54" fmla="*/ 873 w 1271"/>
              <a:gd name="T55" fmla="*/ 1166 h 1300"/>
              <a:gd name="T56" fmla="*/ 915 w 1271"/>
              <a:gd name="T57" fmla="*/ 1052 h 1300"/>
              <a:gd name="T58" fmla="*/ 793 w 1271"/>
              <a:gd name="T59" fmla="*/ 1130 h 1300"/>
              <a:gd name="T60" fmla="*/ 704 w 1271"/>
              <a:gd name="T61" fmla="*/ 1028 h 1300"/>
              <a:gd name="T62" fmla="*/ 792 w 1271"/>
              <a:gd name="T63" fmla="*/ 928 h 1300"/>
              <a:gd name="T64" fmla="*/ 297 w 1271"/>
              <a:gd name="T65" fmla="*/ 541 h 1300"/>
              <a:gd name="T66" fmla="*/ 105 w 1271"/>
              <a:gd name="T67" fmla="*/ 79 h 1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71" h="1300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Freeform 14">
            <a:extLst>
              <a:ext uri="{FF2B5EF4-FFF2-40B4-BE49-F238E27FC236}">
                <a16:creationId xmlns:a16="http://schemas.microsoft.com/office/drawing/2014/main" id="{42EE993C-2973-7C41-93DC-B018879F1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75210" y="1998097"/>
            <a:ext cx="476250" cy="414338"/>
          </a:xfrm>
          <a:custGeom>
            <a:avLst/>
            <a:gdLst>
              <a:gd name="T0" fmla="*/ 0 w 1324"/>
              <a:gd name="T1" fmla="*/ 989 h 1153"/>
              <a:gd name="T2" fmla="*/ 485 w 1324"/>
              <a:gd name="T3" fmla="*/ 879 h 1153"/>
              <a:gd name="T4" fmla="*/ 224 w 1324"/>
              <a:gd name="T5" fmla="*/ 927 h 1153"/>
              <a:gd name="T6" fmla="*/ 0 w 1324"/>
              <a:gd name="T7" fmla="*/ 758 h 1153"/>
              <a:gd name="T8" fmla="*/ 224 w 1324"/>
              <a:gd name="T9" fmla="*/ 820 h 1153"/>
              <a:gd name="T10" fmla="*/ 387 w 1324"/>
              <a:gd name="T11" fmla="*/ 701 h 1153"/>
              <a:gd name="T12" fmla="*/ 323 w 1324"/>
              <a:gd name="T13" fmla="*/ 697 h 1153"/>
              <a:gd name="T14" fmla="*/ 0 w 1324"/>
              <a:gd name="T15" fmla="*/ 758 h 1153"/>
              <a:gd name="T16" fmla="*/ 224 w 1324"/>
              <a:gd name="T17" fmla="*/ 165 h 1153"/>
              <a:gd name="T18" fmla="*/ 0 w 1324"/>
              <a:gd name="T19" fmla="*/ 227 h 1153"/>
              <a:gd name="T20" fmla="*/ 482 w 1324"/>
              <a:gd name="T21" fmla="*/ 375 h 1153"/>
              <a:gd name="T22" fmla="*/ 851 w 1324"/>
              <a:gd name="T23" fmla="*/ 820 h 1153"/>
              <a:gd name="T24" fmla="*/ 990 w 1324"/>
              <a:gd name="T25" fmla="*/ 717 h 1153"/>
              <a:gd name="T26" fmla="*/ 990 w 1324"/>
              <a:gd name="T27" fmla="*/ 1034 h 1153"/>
              <a:gd name="T28" fmla="*/ 851 w 1324"/>
              <a:gd name="T29" fmla="*/ 927 h 1153"/>
              <a:gd name="T30" fmla="*/ 380 w 1324"/>
              <a:gd name="T31" fmla="*/ 443 h 1153"/>
              <a:gd name="T32" fmla="*/ 0 w 1324"/>
              <a:gd name="T33" fmla="*/ 363 h 1153"/>
              <a:gd name="T34" fmla="*/ 224 w 1324"/>
              <a:gd name="T35" fmla="*/ 425 h 1153"/>
              <a:gd name="T36" fmla="*/ 540 w 1324"/>
              <a:gd name="T37" fmla="*/ 821 h 1153"/>
              <a:gd name="T38" fmla="*/ 928 w 1324"/>
              <a:gd name="T39" fmla="*/ 989 h 1153"/>
              <a:gd name="T40" fmla="*/ 1323 w 1324"/>
              <a:gd name="T41" fmla="*/ 879 h 1153"/>
              <a:gd name="T42" fmla="*/ 928 w 1324"/>
              <a:gd name="T43" fmla="*/ 758 h 1153"/>
              <a:gd name="T44" fmla="*/ 748 w 1324"/>
              <a:gd name="T45" fmla="*/ 696 h 1153"/>
              <a:gd name="T46" fmla="*/ 928 w 1324"/>
              <a:gd name="T47" fmla="*/ 557 h 1153"/>
              <a:gd name="T48" fmla="*/ 928 w 1324"/>
              <a:gd name="T49" fmla="*/ 0 h 1153"/>
              <a:gd name="T50" fmla="*/ 851 w 1324"/>
              <a:gd name="T51" fmla="*/ 165 h 1153"/>
              <a:gd name="T52" fmla="*/ 638 w 1324"/>
              <a:gd name="T53" fmla="*/ 317 h 1153"/>
              <a:gd name="T54" fmla="*/ 990 w 1324"/>
              <a:gd name="T55" fmla="*/ 227 h 1153"/>
              <a:gd name="T56" fmla="*/ 1211 w 1324"/>
              <a:gd name="T57" fmla="*/ 286 h 1153"/>
              <a:gd name="T58" fmla="*/ 990 w 1324"/>
              <a:gd name="T59" fmla="*/ 334 h 1153"/>
              <a:gd name="T60" fmla="*/ 693 w 1324"/>
              <a:gd name="T61" fmla="*/ 437 h 1153"/>
              <a:gd name="T62" fmla="*/ 851 w 1324"/>
              <a:gd name="T63" fmla="*/ 397 h 1153"/>
              <a:gd name="T64" fmla="*/ 928 w 1324"/>
              <a:gd name="T65" fmla="*/ 557 h 1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24" h="1153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Freeform 15">
            <a:extLst>
              <a:ext uri="{FF2B5EF4-FFF2-40B4-BE49-F238E27FC236}">
                <a16:creationId xmlns:a16="http://schemas.microsoft.com/office/drawing/2014/main" id="{D53C3ECA-A470-E448-8BC0-59B082048C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902251" y="1994129"/>
            <a:ext cx="422275" cy="422275"/>
          </a:xfrm>
          <a:custGeom>
            <a:avLst/>
            <a:gdLst>
              <a:gd name="T0" fmla="*/ 660 w 1174"/>
              <a:gd name="T1" fmla="*/ 1010 h 1173"/>
              <a:gd name="T2" fmla="*/ 756 w 1174"/>
              <a:gd name="T3" fmla="*/ 940 h 1173"/>
              <a:gd name="T4" fmla="*/ 1032 w 1174"/>
              <a:gd name="T5" fmla="*/ 1129 h 1173"/>
              <a:gd name="T6" fmla="*/ 734 w 1174"/>
              <a:gd name="T7" fmla="*/ 875 h 1173"/>
              <a:gd name="T8" fmla="*/ 703 w 1174"/>
              <a:gd name="T9" fmla="*/ 702 h 1173"/>
              <a:gd name="T10" fmla="*/ 875 w 1174"/>
              <a:gd name="T11" fmla="*/ 734 h 1173"/>
              <a:gd name="T12" fmla="*/ 1129 w 1174"/>
              <a:gd name="T13" fmla="*/ 1031 h 1173"/>
              <a:gd name="T14" fmla="*/ 941 w 1174"/>
              <a:gd name="T15" fmla="*/ 755 h 1173"/>
              <a:gd name="T16" fmla="*/ 1011 w 1174"/>
              <a:gd name="T17" fmla="*/ 659 h 1173"/>
              <a:gd name="T18" fmla="*/ 672 w 1174"/>
              <a:gd name="T19" fmla="*/ 640 h 1173"/>
              <a:gd name="T20" fmla="*/ 640 w 1174"/>
              <a:gd name="T21" fmla="*/ 981 h 1173"/>
              <a:gd name="T22" fmla="*/ 514 w 1174"/>
              <a:gd name="T23" fmla="*/ 162 h 1173"/>
              <a:gd name="T24" fmla="*/ 417 w 1174"/>
              <a:gd name="T25" fmla="*/ 232 h 1173"/>
              <a:gd name="T26" fmla="*/ 142 w 1174"/>
              <a:gd name="T27" fmla="*/ 44 h 1173"/>
              <a:gd name="T28" fmla="*/ 439 w 1174"/>
              <a:gd name="T29" fmla="*/ 298 h 1173"/>
              <a:gd name="T30" fmla="*/ 471 w 1174"/>
              <a:gd name="T31" fmla="*/ 470 h 1173"/>
              <a:gd name="T32" fmla="*/ 298 w 1174"/>
              <a:gd name="T33" fmla="*/ 439 h 1173"/>
              <a:gd name="T34" fmla="*/ 44 w 1174"/>
              <a:gd name="T35" fmla="*/ 141 h 1173"/>
              <a:gd name="T36" fmla="*/ 233 w 1174"/>
              <a:gd name="T37" fmla="*/ 417 h 1173"/>
              <a:gd name="T38" fmla="*/ 163 w 1174"/>
              <a:gd name="T39" fmla="*/ 513 h 1173"/>
              <a:gd name="T40" fmla="*/ 502 w 1174"/>
              <a:gd name="T41" fmla="*/ 533 h 1173"/>
              <a:gd name="T42" fmla="*/ 533 w 1174"/>
              <a:gd name="T43" fmla="*/ 191 h 1173"/>
              <a:gd name="T44" fmla="*/ 502 w 1174"/>
              <a:gd name="T45" fmla="*/ 640 h 1173"/>
              <a:gd name="T46" fmla="*/ 163 w 1174"/>
              <a:gd name="T47" fmla="*/ 659 h 1173"/>
              <a:gd name="T48" fmla="*/ 233 w 1174"/>
              <a:gd name="T49" fmla="*/ 755 h 1173"/>
              <a:gd name="T50" fmla="*/ 44 w 1174"/>
              <a:gd name="T51" fmla="*/ 1031 h 1173"/>
              <a:gd name="T52" fmla="*/ 298 w 1174"/>
              <a:gd name="T53" fmla="*/ 734 h 1173"/>
              <a:gd name="T54" fmla="*/ 471 w 1174"/>
              <a:gd name="T55" fmla="*/ 702 h 1173"/>
              <a:gd name="T56" fmla="*/ 439 w 1174"/>
              <a:gd name="T57" fmla="*/ 875 h 1173"/>
              <a:gd name="T58" fmla="*/ 142 w 1174"/>
              <a:gd name="T59" fmla="*/ 1129 h 1173"/>
              <a:gd name="T60" fmla="*/ 417 w 1174"/>
              <a:gd name="T61" fmla="*/ 940 h 1173"/>
              <a:gd name="T62" fmla="*/ 514 w 1174"/>
              <a:gd name="T63" fmla="*/ 1010 h 1173"/>
              <a:gd name="T64" fmla="*/ 533 w 1174"/>
              <a:gd name="T65" fmla="*/ 671 h 1173"/>
              <a:gd name="T66" fmla="*/ 1173 w 1174"/>
              <a:gd name="T67" fmla="*/ 185 h 1173"/>
              <a:gd name="T68" fmla="*/ 875 w 1174"/>
              <a:gd name="T69" fmla="*/ 395 h 1173"/>
              <a:gd name="T70" fmla="*/ 907 w 1174"/>
              <a:gd name="T71" fmla="*/ 470 h 1173"/>
              <a:gd name="T72" fmla="*/ 703 w 1174"/>
              <a:gd name="T73" fmla="*/ 266 h 1173"/>
              <a:gd name="T74" fmla="*/ 778 w 1174"/>
              <a:gd name="T75" fmla="*/ 298 h 1173"/>
              <a:gd name="T76" fmla="*/ 988 w 1174"/>
              <a:gd name="T77" fmla="*/ 0 h 1173"/>
              <a:gd name="T78" fmla="*/ 693 w 1174"/>
              <a:gd name="T79" fmla="*/ 169 h 1173"/>
              <a:gd name="T80" fmla="*/ 640 w 1174"/>
              <a:gd name="T81" fmla="*/ 191 h 1173"/>
              <a:gd name="T82" fmla="*/ 671 w 1174"/>
              <a:gd name="T83" fmla="*/ 533 h 1173"/>
              <a:gd name="T84" fmla="*/ 1011 w 1174"/>
              <a:gd name="T85" fmla="*/ 513 h 1173"/>
              <a:gd name="T86" fmla="*/ 941 w 1174"/>
              <a:gd name="T87" fmla="*/ 417 h 1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4" h="1173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Freeform 16">
            <a:extLst>
              <a:ext uri="{FF2B5EF4-FFF2-40B4-BE49-F238E27FC236}">
                <a16:creationId xmlns:a16="http://schemas.microsoft.com/office/drawing/2014/main" id="{78202027-5E5A-304A-B238-9A8AE61E4A0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3291" y="1980635"/>
            <a:ext cx="449262" cy="449263"/>
          </a:xfrm>
          <a:custGeom>
            <a:avLst/>
            <a:gdLst>
              <a:gd name="T0" fmla="*/ 1129 w 1249"/>
              <a:gd name="T1" fmla="*/ 1046 h 1248"/>
              <a:gd name="T2" fmla="*/ 1022 w 1249"/>
              <a:gd name="T3" fmla="*/ 1046 h 1248"/>
              <a:gd name="T4" fmla="*/ 828 w 1249"/>
              <a:gd name="T5" fmla="*/ 843 h 1248"/>
              <a:gd name="T6" fmla="*/ 960 w 1249"/>
              <a:gd name="T7" fmla="*/ 1046 h 1248"/>
              <a:gd name="T8" fmla="*/ 1191 w 1249"/>
              <a:gd name="T9" fmla="*/ 1046 h 1248"/>
              <a:gd name="T10" fmla="*/ 1019 w 1249"/>
              <a:gd name="T11" fmla="*/ 946 h 1248"/>
              <a:gd name="T12" fmla="*/ 828 w 1249"/>
              <a:gd name="T13" fmla="*/ 843 h 1248"/>
              <a:gd name="T14" fmla="*/ 678 w 1249"/>
              <a:gd name="T15" fmla="*/ 1131 h 1248"/>
              <a:gd name="T16" fmla="*/ 570 w 1249"/>
              <a:gd name="T17" fmla="*/ 1131 h 1248"/>
              <a:gd name="T18" fmla="*/ 624 w 1249"/>
              <a:gd name="T19" fmla="*/ 1247 h 1248"/>
              <a:gd name="T20" fmla="*/ 655 w 1249"/>
              <a:gd name="T21" fmla="*/ 1020 h 1248"/>
              <a:gd name="T22" fmla="*/ 593 w 1249"/>
              <a:gd name="T23" fmla="*/ 905 h 1248"/>
              <a:gd name="T24" fmla="*/ 508 w 1249"/>
              <a:gd name="T25" fmla="*/ 1131 h 1248"/>
              <a:gd name="T26" fmla="*/ 173 w 1249"/>
              <a:gd name="T27" fmla="*/ 993 h 1248"/>
              <a:gd name="T28" fmla="*/ 173 w 1249"/>
              <a:gd name="T29" fmla="*/ 1100 h 1248"/>
              <a:gd name="T30" fmla="*/ 173 w 1249"/>
              <a:gd name="T31" fmla="*/ 993 h 1248"/>
              <a:gd name="T32" fmla="*/ 288 w 1249"/>
              <a:gd name="T33" fmla="*/ 1046 h 1248"/>
              <a:gd name="T34" fmla="*/ 420 w 1249"/>
              <a:gd name="T35" fmla="*/ 843 h 1248"/>
              <a:gd name="T36" fmla="*/ 229 w 1249"/>
              <a:gd name="T37" fmla="*/ 946 h 1248"/>
              <a:gd name="T38" fmla="*/ 57 w 1249"/>
              <a:gd name="T39" fmla="*/ 1046 h 1248"/>
              <a:gd name="T40" fmla="*/ 170 w 1249"/>
              <a:gd name="T41" fmla="*/ 624 h 1248"/>
              <a:gd name="T42" fmla="*/ 63 w 1249"/>
              <a:gd name="T43" fmla="*/ 624 h 1248"/>
              <a:gd name="T44" fmla="*/ 170 w 1249"/>
              <a:gd name="T45" fmla="*/ 624 h 1248"/>
              <a:gd name="T46" fmla="*/ 116 w 1249"/>
              <a:gd name="T47" fmla="*/ 740 h 1248"/>
              <a:gd name="T48" fmla="*/ 342 w 1249"/>
              <a:gd name="T49" fmla="*/ 655 h 1248"/>
              <a:gd name="T50" fmla="*/ 227 w 1249"/>
              <a:gd name="T51" fmla="*/ 593 h 1248"/>
              <a:gd name="T52" fmla="*/ 0 w 1249"/>
              <a:gd name="T53" fmla="*/ 624 h 1248"/>
              <a:gd name="T54" fmla="*/ 119 w 1249"/>
              <a:gd name="T55" fmla="*/ 201 h 1248"/>
              <a:gd name="T56" fmla="*/ 226 w 1249"/>
              <a:gd name="T57" fmla="*/ 201 h 1248"/>
              <a:gd name="T58" fmla="*/ 420 w 1249"/>
              <a:gd name="T59" fmla="*/ 404 h 1248"/>
              <a:gd name="T60" fmla="*/ 288 w 1249"/>
              <a:gd name="T61" fmla="*/ 201 h 1248"/>
              <a:gd name="T62" fmla="*/ 57 w 1249"/>
              <a:gd name="T63" fmla="*/ 201 h 1248"/>
              <a:gd name="T64" fmla="*/ 229 w 1249"/>
              <a:gd name="T65" fmla="*/ 301 h 1248"/>
              <a:gd name="T66" fmla="*/ 420 w 1249"/>
              <a:gd name="T67" fmla="*/ 404 h 1248"/>
              <a:gd name="T68" fmla="*/ 571 w 1249"/>
              <a:gd name="T69" fmla="*/ 116 h 1248"/>
              <a:gd name="T70" fmla="*/ 678 w 1249"/>
              <a:gd name="T71" fmla="*/ 116 h 1248"/>
              <a:gd name="T72" fmla="*/ 624 w 1249"/>
              <a:gd name="T73" fmla="*/ 0 h 1248"/>
              <a:gd name="T74" fmla="*/ 593 w 1249"/>
              <a:gd name="T75" fmla="*/ 227 h 1248"/>
              <a:gd name="T76" fmla="*/ 655 w 1249"/>
              <a:gd name="T77" fmla="*/ 342 h 1248"/>
              <a:gd name="T78" fmla="*/ 740 w 1249"/>
              <a:gd name="T79" fmla="*/ 116 h 1248"/>
              <a:gd name="T80" fmla="*/ 624 w 1249"/>
              <a:gd name="T81" fmla="*/ 819 h 1248"/>
              <a:gd name="T82" fmla="*/ 624 w 1249"/>
              <a:gd name="T83" fmla="*/ 429 h 1248"/>
              <a:gd name="T84" fmla="*/ 624 w 1249"/>
              <a:gd name="T85" fmla="*/ 819 h 1248"/>
              <a:gd name="T86" fmla="*/ 367 w 1249"/>
              <a:gd name="T87" fmla="*/ 624 h 1248"/>
              <a:gd name="T88" fmla="*/ 881 w 1249"/>
              <a:gd name="T89" fmla="*/ 624 h 1248"/>
              <a:gd name="T90" fmla="*/ 1076 w 1249"/>
              <a:gd name="T91" fmla="*/ 254 h 1248"/>
              <a:gd name="T92" fmla="*/ 1076 w 1249"/>
              <a:gd name="T93" fmla="*/ 147 h 1248"/>
              <a:gd name="T94" fmla="*/ 1076 w 1249"/>
              <a:gd name="T95" fmla="*/ 254 h 1248"/>
              <a:gd name="T96" fmla="*/ 960 w 1249"/>
              <a:gd name="T97" fmla="*/ 201 h 1248"/>
              <a:gd name="T98" fmla="*/ 828 w 1249"/>
              <a:gd name="T99" fmla="*/ 404 h 1248"/>
              <a:gd name="T100" fmla="*/ 1019 w 1249"/>
              <a:gd name="T101" fmla="*/ 301 h 1248"/>
              <a:gd name="T102" fmla="*/ 1191 w 1249"/>
              <a:gd name="T103" fmla="*/ 201 h 1248"/>
              <a:gd name="T104" fmla="*/ 1132 w 1249"/>
              <a:gd name="T105" fmla="*/ 678 h 1248"/>
              <a:gd name="T106" fmla="*/ 1132 w 1249"/>
              <a:gd name="T107" fmla="*/ 570 h 1248"/>
              <a:gd name="T108" fmla="*/ 1132 w 1249"/>
              <a:gd name="T109" fmla="*/ 678 h 1248"/>
              <a:gd name="T110" fmla="*/ 1021 w 1249"/>
              <a:gd name="T111" fmla="*/ 593 h 1248"/>
              <a:gd name="T112" fmla="*/ 906 w 1249"/>
              <a:gd name="T113" fmla="*/ 655 h 1248"/>
              <a:gd name="T114" fmla="*/ 1132 w 1249"/>
              <a:gd name="T115" fmla="*/ 740 h 1248"/>
              <a:gd name="T116" fmla="*/ 1132 w 1249"/>
              <a:gd name="T117" fmla="*/ 508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249" h="1248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Freeform 17">
            <a:extLst>
              <a:ext uri="{FF2B5EF4-FFF2-40B4-BE49-F238E27FC236}">
                <a16:creationId xmlns:a16="http://schemas.microsoft.com/office/drawing/2014/main" id="{46AF743B-55E2-8040-982D-E3AAC301A2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629315" y="3985740"/>
            <a:ext cx="357188" cy="458787"/>
          </a:xfrm>
          <a:custGeom>
            <a:avLst/>
            <a:gdLst>
              <a:gd name="T0" fmla="*/ 711 w 994"/>
              <a:gd name="T1" fmla="*/ 1071 h 1276"/>
              <a:gd name="T2" fmla="*/ 790 w 994"/>
              <a:gd name="T3" fmla="*/ 796 h 1276"/>
              <a:gd name="T4" fmla="*/ 852 w 994"/>
              <a:gd name="T5" fmla="*/ 734 h 1276"/>
              <a:gd name="T6" fmla="*/ 649 w 994"/>
              <a:gd name="T7" fmla="*/ 1134 h 1276"/>
              <a:gd name="T8" fmla="*/ 852 w 994"/>
              <a:gd name="T9" fmla="*/ 734 h 1276"/>
              <a:gd name="T10" fmla="*/ 849 w 994"/>
              <a:gd name="T11" fmla="*/ 570 h 1276"/>
              <a:gd name="T12" fmla="*/ 539 w 994"/>
              <a:gd name="T13" fmla="*/ 508 h 1276"/>
              <a:gd name="T14" fmla="*/ 536 w 994"/>
              <a:gd name="T15" fmla="*/ 1071 h 1276"/>
              <a:gd name="T16" fmla="*/ 457 w 994"/>
              <a:gd name="T17" fmla="*/ 908 h 1276"/>
              <a:gd name="T18" fmla="*/ 536 w 994"/>
              <a:gd name="T19" fmla="*/ 1071 h 1276"/>
              <a:gd name="T20" fmla="*/ 395 w 994"/>
              <a:gd name="T21" fmla="*/ 847 h 1276"/>
              <a:gd name="T22" fmla="*/ 598 w 994"/>
              <a:gd name="T23" fmla="*/ 1134 h 1276"/>
              <a:gd name="T24" fmla="*/ 282 w 994"/>
              <a:gd name="T25" fmla="*/ 1071 h 1276"/>
              <a:gd name="T26" fmla="*/ 203 w 994"/>
              <a:gd name="T27" fmla="*/ 739 h 1276"/>
              <a:gd name="T28" fmla="*/ 282 w 994"/>
              <a:gd name="T29" fmla="*/ 1071 h 1276"/>
              <a:gd name="T30" fmla="*/ 141 w 994"/>
              <a:gd name="T31" fmla="*/ 677 h 1276"/>
              <a:gd name="T32" fmla="*/ 344 w 994"/>
              <a:gd name="T33" fmla="*/ 1134 h 1276"/>
              <a:gd name="T34" fmla="*/ 367 w 994"/>
              <a:gd name="T35" fmla="*/ 342 h 1276"/>
              <a:gd name="T36" fmla="*/ 259 w 994"/>
              <a:gd name="T37" fmla="*/ 342 h 1276"/>
              <a:gd name="T38" fmla="*/ 313 w 994"/>
              <a:gd name="T39" fmla="*/ 260 h 1276"/>
              <a:gd name="T40" fmla="*/ 367 w 994"/>
              <a:gd name="T41" fmla="*/ 342 h 1276"/>
              <a:gd name="T42" fmla="*/ 485 w 994"/>
              <a:gd name="T43" fmla="*/ 567 h 1276"/>
              <a:gd name="T44" fmla="*/ 403 w 994"/>
              <a:gd name="T45" fmla="*/ 413 h 1276"/>
              <a:gd name="T46" fmla="*/ 429 w 994"/>
              <a:gd name="T47" fmla="*/ 313 h 1276"/>
              <a:gd name="T48" fmla="*/ 197 w 994"/>
              <a:gd name="T49" fmla="*/ 313 h 1276"/>
              <a:gd name="T50" fmla="*/ 223 w 994"/>
              <a:gd name="T51" fmla="*/ 413 h 1276"/>
              <a:gd name="T52" fmla="*/ 141 w 994"/>
              <a:gd name="T53" fmla="*/ 567 h 1276"/>
              <a:gd name="T54" fmla="*/ 203 w 994"/>
              <a:gd name="T55" fmla="*/ 511 h 1276"/>
              <a:gd name="T56" fmla="*/ 423 w 994"/>
              <a:gd name="T57" fmla="*/ 511 h 1276"/>
              <a:gd name="T58" fmla="*/ 849 w 994"/>
              <a:gd name="T59" fmla="*/ 395 h 1276"/>
              <a:gd name="T60" fmla="*/ 539 w 994"/>
              <a:gd name="T61" fmla="*/ 457 h 1276"/>
              <a:gd name="T62" fmla="*/ 849 w 994"/>
              <a:gd name="T63" fmla="*/ 395 h 1276"/>
              <a:gd name="T64" fmla="*/ 877 w 994"/>
              <a:gd name="T65" fmla="*/ 254 h 1276"/>
              <a:gd name="T66" fmla="*/ 739 w 994"/>
              <a:gd name="T67" fmla="*/ 116 h 1276"/>
              <a:gd name="T68" fmla="*/ 677 w 994"/>
              <a:gd name="T69" fmla="*/ 316 h 1276"/>
              <a:gd name="T70" fmla="*/ 931 w 994"/>
              <a:gd name="T71" fmla="*/ 1187 h 1276"/>
              <a:gd name="T72" fmla="*/ 87 w 994"/>
              <a:gd name="T73" fmla="*/ 1213 h 1276"/>
              <a:gd name="T74" fmla="*/ 62 w 994"/>
              <a:gd name="T75" fmla="*/ 88 h 1276"/>
              <a:gd name="T76" fmla="*/ 723 w 994"/>
              <a:gd name="T77" fmla="*/ 62 h 1276"/>
              <a:gd name="T78" fmla="*/ 931 w 994"/>
              <a:gd name="T79" fmla="*/ 1187 h 1276"/>
              <a:gd name="T80" fmla="*/ 749 w 994"/>
              <a:gd name="T81" fmla="*/ 0 h 1276"/>
              <a:gd name="T82" fmla="*/ 0 w 994"/>
              <a:gd name="T83" fmla="*/ 88 h 1276"/>
              <a:gd name="T84" fmla="*/ 87 w 994"/>
              <a:gd name="T85" fmla="*/ 1275 h 1276"/>
              <a:gd name="T86" fmla="*/ 993 w 994"/>
              <a:gd name="T87" fmla="*/ 1187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94" h="1276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2" name="Freeform 18">
            <a:extLst>
              <a:ext uri="{FF2B5EF4-FFF2-40B4-BE49-F238E27FC236}">
                <a16:creationId xmlns:a16="http://schemas.microsoft.com/office/drawing/2014/main" id="{774A0F88-2F7A-E043-9D42-A978AFA3B3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76947" y="2943050"/>
            <a:ext cx="427038" cy="481013"/>
          </a:xfrm>
          <a:custGeom>
            <a:avLst/>
            <a:gdLst>
              <a:gd name="T0" fmla="*/ 1051 w 1185"/>
              <a:gd name="T1" fmla="*/ 1229 h 1334"/>
              <a:gd name="T2" fmla="*/ 1037 w 1185"/>
              <a:gd name="T3" fmla="*/ 1271 h 1334"/>
              <a:gd name="T4" fmla="*/ 1095 w 1185"/>
              <a:gd name="T5" fmla="*/ 1180 h 1334"/>
              <a:gd name="T6" fmla="*/ 711 w 1185"/>
              <a:gd name="T7" fmla="*/ 1305 h 1334"/>
              <a:gd name="T8" fmla="*/ 1150 w 1185"/>
              <a:gd name="T9" fmla="*/ 1153 h 1334"/>
              <a:gd name="T10" fmla="*/ 711 w 1185"/>
              <a:gd name="T11" fmla="*/ 1305 h 1334"/>
              <a:gd name="T12" fmla="*/ 603 w 1185"/>
              <a:gd name="T13" fmla="*/ 132 h 1334"/>
              <a:gd name="T14" fmla="*/ 55 w 1185"/>
              <a:gd name="T15" fmla="*/ 104 h 1334"/>
              <a:gd name="T16" fmla="*/ 960 w 1185"/>
              <a:gd name="T17" fmla="*/ 152 h 1334"/>
              <a:gd name="T18" fmla="*/ 0 w 1185"/>
              <a:gd name="T19" fmla="*/ 104 h 1334"/>
              <a:gd name="T20" fmla="*/ 640 w 1185"/>
              <a:gd name="T21" fmla="*/ 1305 h 1334"/>
              <a:gd name="T22" fmla="*/ 55 w 1185"/>
              <a:gd name="T23" fmla="*/ 1180 h 1334"/>
              <a:gd name="T24" fmla="*/ 55 w 1185"/>
              <a:gd name="T25" fmla="*/ 1125 h 1334"/>
              <a:gd name="T26" fmla="*/ 988 w 1185"/>
              <a:gd name="T27" fmla="*/ 493 h 1334"/>
              <a:gd name="T28" fmla="*/ 603 w 1185"/>
              <a:gd name="T29" fmla="*/ 1257 h 1334"/>
              <a:gd name="T30" fmla="*/ 567 w 1185"/>
              <a:gd name="T31" fmla="*/ 322 h 1334"/>
              <a:gd name="T32" fmla="*/ 643 w 1185"/>
              <a:gd name="T33" fmla="*/ 381 h 1334"/>
              <a:gd name="T34" fmla="*/ 567 w 1185"/>
              <a:gd name="T35" fmla="*/ 322 h 1334"/>
              <a:gd name="T36" fmla="*/ 698 w 1185"/>
              <a:gd name="T37" fmla="*/ 381 h 1334"/>
              <a:gd name="T38" fmla="*/ 511 w 1185"/>
              <a:gd name="T39" fmla="*/ 322 h 1334"/>
              <a:gd name="T40" fmla="*/ 372 w 1185"/>
              <a:gd name="T41" fmla="*/ 601 h 1334"/>
              <a:gd name="T42" fmla="*/ 431 w 1185"/>
              <a:gd name="T43" fmla="*/ 526 h 1334"/>
              <a:gd name="T44" fmla="*/ 431 w 1185"/>
              <a:gd name="T45" fmla="*/ 470 h 1334"/>
              <a:gd name="T46" fmla="*/ 372 w 1185"/>
              <a:gd name="T47" fmla="*/ 657 h 1334"/>
              <a:gd name="T48" fmla="*/ 439 w 1185"/>
              <a:gd name="T49" fmla="*/ 381 h 1334"/>
              <a:gd name="T50" fmla="*/ 364 w 1185"/>
              <a:gd name="T51" fmla="*/ 322 h 1334"/>
              <a:gd name="T52" fmla="*/ 439 w 1185"/>
              <a:gd name="T53" fmla="*/ 381 h 1334"/>
              <a:gd name="T54" fmla="*/ 308 w 1185"/>
              <a:gd name="T55" fmla="*/ 322 h 1334"/>
              <a:gd name="T56" fmla="*/ 495 w 1185"/>
              <a:gd name="T57" fmla="*/ 381 h 1334"/>
              <a:gd name="T58" fmla="*/ 372 w 1185"/>
              <a:gd name="T59" fmla="*/ 813 h 1334"/>
              <a:gd name="T60" fmla="*/ 431 w 1185"/>
              <a:gd name="T61" fmla="*/ 738 h 1334"/>
              <a:gd name="T62" fmla="*/ 431 w 1185"/>
              <a:gd name="T63" fmla="*/ 682 h 1334"/>
              <a:gd name="T64" fmla="*/ 372 w 1185"/>
              <a:gd name="T65" fmla="*/ 869 h 1334"/>
              <a:gd name="T66" fmla="*/ 236 w 1185"/>
              <a:gd name="T67" fmla="*/ 593 h 1334"/>
              <a:gd name="T68" fmla="*/ 160 w 1185"/>
              <a:gd name="T69" fmla="*/ 534 h 1334"/>
              <a:gd name="T70" fmla="*/ 236 w 1185"/>
              <a:gd name="T71" fmla="*/ 593 h 1334"/>
              <a:gd name="T72" fmla="*/ 105 w 1185"/>
              <a:gd name="T73" fmla="*/ 534 h 1334"/>
              <a:gd name="T74" fmla="*/ 292 w 1185"/>
              <a:gd name="T75" fmla="*/ 593 h 1334"/>
              <a:gd name="T76" fmla="*/ 169 w 1185"/>
              <a:gd name="T77" fmla="*/ 389 h 1334"/>
              <a:gd name="T78" fmla="*/ 228 w 1185"/>
              <a:gd name="T79" fmla="*/ 314 h 1334"/>
              <a:gd name="T80" fmla="*/ 228 w 1185"/>
              <a:gd name="T81" fmla="*/ 258 h 1334"/>
              <a:gd name="T82" fmla="*/ 169 w 1185"/>
              <a:gd name="T83" fmla="*/ 445 h 1334"/>
              <a:gd name="T84" fmla="*/ 236 w 1185"/>
              <a:gd name="T85" fmla="*/ 805 h 1334"/>
              <a:gd name="T86" fmla="*/ 160 w 1185"/>
              <a:gd name="T87" fmla="*/ 746 h 1334"/>
              <a:gd name="T88" fmla="*/ 236 w 1185"/>
              <a:gd name="T89" fmla="*/ 805 h 1334"/>
              <a:gd name="T90" fmla="*/ 105 w 1185"/>
              <a:gd name="T91" fmla="*/ 746 h 1334"/>
              <a:gd name="T92" fmla="*/ 292 w 1185"/>
              <a:gd name="T93" fmla="*/ 805 h 1334"/>
              <a:gd name="T94" fmla="*/ 1083 w 1185"/>
              <a:gd name="T95" fmla="*/ 605 h 1334"/>
              <a:gd name="T96" fmla="*/ 887 w 1185"/>
              <a:gd name="T97" fmla="*/ 505 h 1334"/>
              <a:gd name="T98" fmla="*/ 732 w 1185"/>
              <a:gd name="T99" fmla="*/ 639 h 1334"/>
              <a:gd name="T100" fmla="*/ 680 w 1185"/>
              <a:gd name="T101" fmla="*/ 944 h 1334"/>
              <a:gd name="T102" fmla="*/ 805 w 1185"/>
              <a:gd name="T103" fmla="*/ 1081 h 1334"/>
              <a:gd name="T104" fmla="*/ 671 w 1185"/>
              <a:gd name="T105" fmla="*/ 669 h 1334"/>
              <a:gd name="T106" fmla="*/ 788 w 1185"/>
              <a:gd name="T107" fmla="*/ 768 h 1334"/>
              <a:gd name="T108" fmla="*/ 831 w 1185"/>
              <a:gd name="T109" fmla="*/ 532 h 1334"/>
              <a:gd name="T110" fmla="*/ 887 w 1185"/>
              <a:gd name="T111" fmla="*/ 560 h 1334"/>
              <a:gd name="T112" fmla="*/ 958 w 1185"/>
              <a:gd name="T113" fmla="*/ 724 h 1334"/>
              <a:gd name="T114" fmla="*/ 1029 w 1185"/>
              <a:gd name="T115" fmla="*/ 619 h 1334"/>
              <a:gd name="T116" fmla="*/ 1085 w 1185"/>
              <a:gd name="T117" fmla="*/ 660 h 1334"/>
              <a:gd name="T118" fmla="*/ 1128 w 1185"/>
              <a:gd name="T119" fmla="*/ 758 h 1334"/>
              <a:gd name="T120" fmla="*/ 855 w 1185"/>
              <a:gd name="T121" fmla="*/ 1086 h 1334"/>
              <a:gd name="T122" fmla="*/ 1135 w 1185"/>
              <a:gd name="T123" fmla="*/ 1043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185" h="1334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" name="Freeform 21">
            <a:extLst>
              <a:ext uri="{FF2B5EF4-FFF2-40B4-BE49-F238E27FC236}">
                <a16:creationId xmlns:a16="http://schemas.microsoft.com/office/drawing/2014/main" id="{36815992-8B8C-E94E-B4FD-DEF72D4EE73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370390" y="3977008"/>
            <a:ext cx="476250" cy="476250"/>
          </a:xfrm>
          <a:custGeom>
            <a:avLst/>
            <a:gdLst>
              <a:gd name="T0" fmla="*/ 629 w 1322"/>
              <a:gd name="T1" fmla="*/ 1057 h 1322"/>
              <a:gd name="T2" fmla="*/ 661 w 1322"/>
              <a:gd name="T3" fmla="*/ 1088 h 1322"/>
              <a:gd name="T4" fmla="*/ 692 w 1322"/>
              <a:gd name="T5" fmla="*/ 1057 h 1322"/>
              <a:gd name="T6" fmla="*/ 692 w 1322"/>
              <a:gd name="T7" fmla="*/ 985 h 1322"/>
              <a:gd name="T8" fmla="*/ 661 w 1322"/>
              <a:gd name="T9" fmla="*/ 954 h 1322"/>
              <a:gd name="T10" fmla="*/ 629 w 1322"/>
              <a:gd name="T11" fmla="*/ 985 h 1322"/>
              <a:gd name="T12" fmla="*/ 629 w 1322"/>
              <a:gd name="T13" fmla="*/ 1057 h 1322"/>
              <a:gd name="T14" fmla="*/ 336 w 1322"/>
              <a:gd name="T15" fmla="*/ 629 h 1322"/>
              <a:gd name="T16" fmla="*/ 264 w 1322"/>
              <a:gd name="T17" fmla="*/ 629 h 1322"/>
              <a:gd name="T18" fmla="*/ 233 w 1322"/>
              <a:gd name="T19" fmla="*/ 661 h 1322"/>
              <a:gd name="T20" fmla="*/ 264 w 1322"/>
              <a:gd name="T21" fmla="*/ 692 h 1322"/>
              <a:gd name="T22" fmla="*/ 336 w 1322"/>
              <a:gd name="T23" fmla="*/ 692 h 1322"/>
              <a:gd name="T24" fmla="*/ 368 w 1322"/>
              <a:gd name="T25" fmla="*/ 661 h 1322"/>
              <a:gd name="T26" fmla="*/ 336 w 1322"/>
              <a:gd name="T27" fmla="*/ 629 h 1322"/>
              <a:gd name="T28" fmla="*/ 692 w 1322"/>
              <a:gd name="T29" fmla="*/ 264 h 1322"/>
              <a:gd name="T30" fmla="*/ 661 w 1322"/>
              <a:gd name="T31" fmla="*/ 233 h 1322"/>
              <a:gd name="T32" fmla="*/ 629 w 1322"/>
              <a:gd name="T33" fmla="*/ 264 h 1322"/>
              <a:gd name="T34" fmla="*/ 629 w 1322"/>
              <a:gd name="T35" fmla="*/ 336 h 1322"/>
              <a:gd name="T36" fmla="*/ 661 w 1322"/>
              <a:gd name="T37" fmla="*/ 368 h 1322"/>
              <a:gd name="T38" fmla="*/ 692 w 1322"/>
              <a:gd name="T39" fmla="*/ 336 h 1322"/>
              <a:gd name="T40" fmla="*/ 692 w 1322"/>
              <a:gd name="T41" fmla="*/ 264 h 1322"/>
              <a:gd name="T42" fmla="*/ 917 w 1322"/>
              <a:gd name="T43" fmla="*/ 448 h 1322"/>
              <a:gd name="T44" fmla="*/ 913 w 1322"/>
              <a:gd name="T45" fmla="*/ 404 h 1322"/>
              <a:gd name="T46" fmla="*/ 869 w 1322"/>
              <a:gd name="T47" fmla="*/ 408 h 1322"/>
              <a:gd name="T48" fmla="*/ 653 w 1322"/>
              <a:gd name="T49" fmla="*/ 666 h 1322"/>
              <a:gd name="T50" fmla="*/ 487 w 1322"/>
              <a:gd name="T51" fmla="*/ 535 h 1322"/>
              <a:gd name="T52" fmla="*/ 443 w 1322"/>
              <a:gd name="T53" fmla="*/ 540 h 1322"/>
              <a:gd name="T54" fmla="*/ 448 w 1322"/>
              <a:gd name="T55" fmla="*/ 584 h 1322"/>
              <a:gd name="T56" fmla="*/ 638 w 1322"/>
              <a:gd name="T57" fmla="*/ 734 h 1322"/>
              <a:gd name="T58" fmla="*/ 644 w 1322"/>
              <a:gd name="T59" fmla="*/ 738 h 1322"/>
              <a:gd name="T60" fmla="*/ 647 w 1322"/>
              <a:gd name="T61" fmla="*/ 739 h 1322"/>
              <a:gd name="T62" fmla="*/ 657 w 1322"/>
              <a:gd name="T63" fmla="*/ 741 h 1322"/>
              <a:gd name="T64" fmla="*/ 671 w 1322"/>
              <a:gd name="T65" fmla="*/ 738 h 1322"/>
              <a:gd name="T66" fmla="*/ 674 w 1322"/>
              <a:gd name="T67" fmla="*/ 735 h 1322"/>
              <a:gd name="T68" fmla="*/ 681 w 1322"/>
              <a:gd name="T69" fmla="*/ 730 h 1322"/>
              <a:gd name="T70" fmla="*/ 917 w 1322"/>
              <a:gd name="T71" fmla="*/ 448 h 1322"/>
              <a:gd name="T72" fmla="*/ 1057 w 1322"/>
              <a:gd name="T73" fmla="*/ 629 h 1322"/>
              <a:gd name="T74" fmla="*/ 985 w 1322"/>
              <a:gd name="T75" fmla="*/ 629 h 1322"/>
              <a:gd name="T76" fmla="*/ 954 w 1322"/>
              <a:gd name="T77" fmla="*/ 661 h 1322"/>
              <a:gd name="T78" fmla="*/ 985 w 1322"/>
              <a:gd name="T79" fmla="*/ 692 h 1322"/>
              <a:gd name="T80" fmla="*/ 1057 w 1322"/>
              <a:gd name="T81" fmla="*/ 692 h 1322"/>
              <a:gd name="T82" fmla="*/ 1088 w 1322"/>
              <a:gd name="T83" fmla="*/ 661 h 1322"/>
              <a:gd name="T84" fmla="*/ 1057 w 1322"/>
              <a:gd name="T85" fmla="*/ 629 h 1322"/>
              <a:gd name="T86" fmla="*/ 661 w 1322"/>
              <a:gd name="T87" fmla="*/ 1111 h 1322"/>
              <a:gd name="T88" fmla="*/ 210 w 1322"/>
              <a:gd name="T89" fmla="*/ 661 h 1322"/>
              <a:gd name="T90" fmla="*/ 661 w 1322"/>
              <a:gd name="T91" fmla="*/ 210 h 1322"/>
              <a:gd name="T92" fmla="*/ 1111 w 1322"/>
              <a:gd name="T93" fmla="*/ 661 h 1322"/>
              <a:gd name="T94" fmla="*/ 661 w 1322"/>
              <a:gd name="T95" fmla="*/ 1111 h 1322"/>
              <a:gd name="T96" fmla="*/ 661 w 1322"/>
              <a:gd name="T97" fmla="*/ 148 h 1322"/>
              <a:gd name="T98" fmla="*/ 148 w 1322"/>
              <a:gd name="T99" fmla="*/ 661 h 1322"/>
              <a:gd name="T100" fmla="*/ 661 w 1322"/>
              <a:gd name="T101" fmla="*/ 1174 h 1322"/>
              <a:gd name="T102" fmla="*/ 1174 w 1322"/>
              <a:gd name="T103" fmla="*/ 661 h 1322"/>
              <a:gd name="T104" fmla="*/ 661 w 1322"/>
              <a:gd name="T105" fmla="*/ 148 h 1322"/>
              <a:gd name="T106" fmla="*/ 661 w 1322"/>
              <a:gd name="T107" fmla="*/ 1258 h 1322"/>
              <a:gd name="T108" fmla="*/ 63 w 1322"/>
              <a:gd name="T109" fmla="*/ 661 h 1322"/>
              <a:gd name="T110" fmla="*/ 661 w 1322"/>
              <a:gd name="T111" fmla="*/ 63 h 1322"/>
              <a:gd name="T112" fmla="*/ 1258 w 1322"/>
              <a:gd name="T113" fmla="*/ 661 h 1322"/>
              <a:gd name="T114" fmla="*/ 661 w 1322"/>
              <a:gd name="T115" fmla="*/ 1258 h 1322"/>
              <a:gd name="T116" fmla="*/ 661 w 1322"/>
              <a:gd name="T117" fmla="*/ 0 h 1322"/>
              <a:gd name="T118" fmla="*/ 0 w 1322"/>
              <a:gd name="T119" fmla="*/ 661 h 1322"/>
              <a:gd name="T120" fmla="*/ 661 w 1322"/>
              <a:gd name="T121" fmla="*/ 1321 h 1322"/>
              <a:gd name="T122" fmla="*/ 1321 w 1322"/>
              <a:gd name="T123" fmla="*/ 661 h 1322"/>
              <a:gd name="T124" fmla="*/ 661 w 1322"/>
              <a:gd name="T125" fmla="*/ 0 h 1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22" h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4" name="Freeform 22">
            <a:extLst>
              <a:ext uri="{FF2B5EF4-FFF2-40B4-BE49-F238E27FC236}">
                <a16:creationId xmlns:a16="http://schemas.microsoft.com/office/drawing/2014/main" id="{A50F469E-DB44-D045-8FC5-08B926A1A4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24668" y="3975421"/>
            <a:ext cx="368300" cy="479425"/>
          </a:xfrm>
          <a:custGeom>
            <a:avLst/>
            <a:gdLst>
              <a:gd name="T0" fmla="*/ 338 w 1023"/>
              <a:gd name="T1" fmla="*/ 1188 h 1333"/>
              <a:gd name="T2" fmla="*/ 510 w 1023"/>
              <a:gd name="T3" fmla="*/ 1332 h 1333"/>
              <a:gd name="T4" fmla="*/ 683 w 1023"/>
              <a:gd name="T5" fmla="*/ 1188 h 1333"/>
              <a:gd name="T6" fmla="*/ 620 w 1023"/>
              <a:gd name="T7" fmla="*/ 1188 h 1333"/>
              <a:gd name="T8" fmla="*/ 510 w 1023"/>
              <a:gd name="T9" fmla="*/ 1270 h 1333"/>
              <a:gd name="T10" fmla="*/ 400 w 1023"/>
              <a:gd name="T11" fmla="*/ 1188 h 1333"/>
              <a:gd name="T12" fmla="*/ 338 w 1023"/>
              <a:gd name="T13" fmla="*/ 1188 h 1333"/>
              <a:gd name="T14" fmla="*/ 62 w 1023"/>
              <a:gd name="T15" fmla="*/ 1100 h 1333"/>
              <a:gd name="T16" fmla="*/ 62 w 1023"/>
              <a:gd name="T17" fmla="*/ 1036 h 1333"/>
              <a:gd name="T18" fmla="*/ 174 w 1023"/>
              <a:gd name="T19" fmla="*/ 915 h 1333"/>
              <a:gd name="T20" fmla="*/ 203 w 1023"/>
              <a:gd name="T21" fmla="*/ 604 h 1333"/>
              <a:gd name="T22" fmla="*/ 203 w 1023"/>
              <a:gd name="T23" fmla="*/ 539 h 1333"/>
              <a:gd name="T24" fmla="*/ 510 w 1023"/>
              <a:gd name="T25" fmla="*/ 231 h 1333"/>
              <a:gd name="T26" fmla="*/ 818 w 1023"/>
              <a:gd name="T27" fmla="*/ 539 h 1333"/>
              <a:gd name="T28" fmla="*/ 818 w 1023"/>
              <a:gd name="T29" fmla="*/ 597 h 1333"/>
              <a:gd name="T30" fmla="*/ 848 w 1023"/>
              <a:gd name="T31" fmla="*/ 915 h 1333"/>
              <a:gd name="T32" fmla="*/ 960 w 1023"/>
              <a:gd name="T33" fmla="*/ 1036 h 1333"/>
              <a:gd name="T34" fmla="*/ 960 w 1023"/>
              <a:gd name="T35" fmla="*/ 1100 h 1333"/>
              <a:gd name="T36" fmla="*/ 62 w 1023"/>
              <a:gd name="T37" fmla="*/ 1100 h 1333"/>
              <a:gd name="T38" fmla="*/ 457 w 1023"/>
              <a:gd name="T39" fmla="*/ 115 h 1333"/>
              <a:gd name="T40" fmla="*/ 510 w 1023"/>
              <a:gd name="T41" fmla="*/ 62 h 1333"/>
              <a:gd name="T42" fmla="*/ 564 w 1023"/>
              <a:gd name="T43" fmla="*/ 115 h 1333"/>
              <a:gd name="T44" fmla="*/ 510 w 1023"/>
              <a:gd name="T45" fmla="*/ 169 h 1333"/>
              <a:gd name="T46" fmla="*/ 457 w 1023"/>
              <a:gd name="T47" fmla="*/ 115 h 1333"/>
              <a:gd name="T48" fmla="*/ 1022 w 1023"/>
              <a:gd name="T49" fmla="*/ 1018 h 1333"/>
              <a:gd name="T50" fmla="*/ 1007 w 1023"/>
              <a:gd name="T51" fmla="*/ 992 h 1333"/>
              <a:gd name="T52" fmla="*/ 999 w 1023"/>
              <a:gd name="T53" fmla="*/ 987 h 1333"/>
              <a:gd name="T54" fmla="*/ 907 w 1023"/>
              <a:gd name="T55" fmla="*/ 896 h 1333"/>
              <a:gd name="T56" fmla="*/ 880 w 1023"/>
              <a:gd name="T57" fmla="*/ 597 h 1333"/>
              <a:gd name="T58" fmla="*/ 880 w 1023"/>
              <a:gd name="T59" fmla="*/ 539 h 1333"/>
              <a:gd name="T60" fmla="*/ 605 w 1023"/>
              <a:gd name="T61" fmla="*/ 182 h 1333"/>
              <a:gd name="T62" fmla="*/ 626 w 1023"/>
              <a:gd name="T63" fmla="*/ 115 h 1333"/>
              <a:gd name="T64" fmla="*/ 510 w 1023"/>
              <a:gd name="T65" fmla="*/ 0 h 1333"/>
              <a:gd name="T66" fmla="*/ 395 w 1023"/>
              <a:gd name="T67" fmla="*/ 115 h 1333"/>
              <a:gd name="T68" fmla="*/ 416 w 1023"/>
              <a:gd name="T69" fmla="*/ 182 h 1333"/>
              <a:gd name="T70" fmla="*/ 141 w 1023"/>
              <a:gd name="T71" fmla="*/ 539 h 1333"/>
              <a:gd name="T72" fmla="*/ 141 w 1023"/>
              <a:gd name="T73" fmla="*/ 604 h 1333"/>
              <a:gd name="T74" fmla="*/ 114 w 1023"/>
              <a:gd name="T75" fmla="*/ 896 h 1333"/>
              <a:gd name="T76" fmla="*/ 23 w 1023"/>
              <a:gd name="T77" fmla="*/ 987 h 1333"/>
              <a:gd name="T78" fmla="*/ 16 w 1023"/>
              <a:gd name="T79" fmla="*/ 992 h 1333"/>
              <a:gd name="T80" fmla="*/ 0 w 1023"/>
              <a:gd name="T81" fmla="*/ 1018 h 1333"/>
              <a:gd name="T82" fmla="*/ 0 w 1023"/>
              <a:gd name="T83" fmla="*/ 1131 h 1333"/>
              <a:gd name="T84" fmla="*/ 31 w 1023"/>
              <a:gd name="T85" fmla="*/ 1162 h 1333"/>
              <a:gd name="T86" fmla="*/ 991 w 1023"/>
              <a:gd name="T87" fmla="*/ 1162 h 1333"/>
              <a:gd name="T88" fmla="*/ 1022 w 1023"/>
              <a:gd name="T89" fmla="*/ 1131 h 1333"/>
              <a:gd name="T90" fmla="*/ 1022 w 1023"/>
              <a:gd name="T91" fmla="*/ 1018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23" h="133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5" name="Freeform 25">
            <a:extLst>
              <a:ext uri="{FF2B5EF4-FFF2-40B4-BE49-F238E27FC236}">
                <a16:creationId xmlns:a16="http://schemas.microsoft.com/office/drawing/2014/main" id="{20DBF2A9-DBC6-3047-A40F-A422FCE7EB2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69666" y="3990502"/>
            <a:ext cx="474662" cy="449262"/>
          </a:xfrm>
          <a:custGeom>
            <a:avLst/>
            <a:gdLst>
              <a:gd name="T0" fmla="*/ 965 w 1320"/>
              <a:gd name="T1" fmla="*/ 285 h 1248"/>
              <a:gd name="T2" fmla="*/ 0 w 1320"/>
              <a:gd name="T3" fmla="*/ 0 h 1248"/>
              <a:gd name="T4" fmla="*/ 965 w 1320"/>
              <a:gd name="T5" fmla="*/ 1247 h 1248"/>
              <a:gd name="T6" fmla="*/ 903 w 1320"/>
              <a:gd name="T7" fmla="*/ 793 h 1248"/>
              <a:gd name="T8" fmla="*/ 62 w 1320"/>
              <a:gd name="T9" fmla="*/ 1185 h 1248"/>
              <a:gd name="T10" fmla="*/ 903 w 1320"/>
              <a:gd name="T11" fmla="*/ 62 h 1248"/>
              <a:gd name="T12" fmla="*/ 765 w 1320"/>
              <a:gd name="T13" fmla="*/ 339 h 1248"/>
              <a:gd name="T14" fmla="*/ 200 w 1320"/>
              <a:gd name="T15" fmla="*/ 401 h 1248"/>
              <a:gd name="T16" fmla="*/ 765 w 1320"/>
              <a:gd name="T17" fmla="*/ 339 h 1248"/>
              <a:gd name="T18" fmla="*/ 624 w 1320"/>
              <a:gd name="T19" fmla="*/ 260 h 1248"/>
              <a:gd name="T20" fmla="*/ 341 w 1320"/>
              <a:gd name="T21" fmla="*/ 198 h 1248"/>
              <a:gd name="T22" fmla="*/ 200 w 1320"/>
              <a:gd name="T23" fmla="*/ 514 h 1248"/>
              <a:gd name="T24" fmla="*/ 737 w 1320"/>
              <a:gd name="T25" fmla="*/ 452 h 1248"/>
              <a:gd name="T26" fmla="*/ 200 w 1320"/>
              <a:gd name="T27" fmla="*/ 514 h 1248"/>
              <a:gd name="T28" fmla="*/ 624 w 1320"/>
              <a:gd name="T29" fmla="*/ 626 h 1248"/>
              <a:gd name="T30" fmla="*/ 200 w 1320"/>
              <a:gd name="T31" fmla="*/ 564 h 1248"/>
              <a:gd name="T32" fmla="*/ 200 w 1320"/>
              <a:gd name="T33" fmla="*/ 739 h 1248"/>
              <a:gd name="T34" fmla="*/ 511 w 1320"/>
              <a:gd name="T35" fmla="*/ 677 h 1248"/>
              <a:gd name="T36" fmla="*/ 200 w 1320"/>
              <a:gd name="T37" fmla="*/ 739 h 1248"/>
              <a:gd name="T38" fmla="*/ 341 w 1320"/>
              <a:gd name="T39" fmla="*/ 1078 h 1248"/>
              <a:gd name="T40" fmla="*/ 172 w 1320"/>
              <a:gd name="T41" fmla="*/ 1016 h 1248"/>
              <a:gd name="T42" fmla="*/ 1177 w 1320"/>
              <a:gd name="T43" fmla="*/ 366 h 1248"/>
              <a:gd name="T44" fmla="*/ 1202 w 1320"/>
              <a:gd name="T45" fmla="*/ 246 h 1248"/>
              <a:gd name="T46" fmla="*/ 1217 w 1320"/>
              <a:gd name="T47" fmla="*/ 298 h 1248"/>
              <a:gd name="T48" fmla="*/ 1058 w 1320"/>
              <a:gd name="T49" fmla="*/ 335 h 1248"/>
              <a:gd name="T50" fmla="*/ 801 w 1320"/>
              <a:gd name="T51" fmla="*/ 748 h 1248"/>
              <a:gd name="T52" fmla="*/ 1058 w 1320"/>
              <a:gd name="T53" fmla="*/ 335 h 1248"/>
              <a:gd name="T54" fmla="*/ 510 w 1320"/>
              <a:gd name="T55" fmla="*/ 963 h 1248"/>
              <a:gd name="T56" fmla="*/ 756 w 1320"/>
              <a:gd name="T57" fmla="*/ 790 h 1248"/>
              <a:gd name="T58" fmla="*/ 1275 w 1320"/>
              <a:gd name="T59" fmla="*/ 150 h 1248"/>
              <a:gd name="T60" fmla="*/ 1202 w 1320"/>
              <a:gd name="T61" fmla="*/ 184 h 1248"/>
              <a:gd name="T62" fmla="*/ 680 w 1320"/>
              <a:gd name="T63" fmla="*/ 630 h 1248"/>
              <a:gd name="T64" fmla="*/ 446 w 1320"/>
              <a:gd name="T65" fmla="*/ 984 h 1248"/>
              <a:gd name="T66" fmla="*/ 399 w 1320"/>
              <a:gd name="T67" fmla="*/ 1079 h 1248"/>
              <a:gd name="T68" fmla="*/ 443 w 1320"/>
              <a:gd name="T69" fmla="*/ 1078 h 1248"/>
              <a:gd name="T70" fmla="*/ 497 w 1320"/>
              <a:gd name="T71" fmla="*/ 1027 h 1248"/>
              <a:gd name="T72" fmla="*/ 1178 w 1320"/>
              <a:gd name="T73" fmla="*/ 455 h 1248"/>
              <a:gd name="T74" fmla="*/ 1196 w 1320"/>
              <a:gd name="T75" fmla="*/ 509 h 1248"/>
              <a:gd name="T76" fmla="*/ 1040 w 1320"/>
              <a:gd name="T77" fmla="*/ 752 h 1248"/>
              <a:gd name="T78" fmla="*/ 1240 w 1320"/>
              <a:gd name="T79" fmla="*/ 429 h 1248"/>
              <a:gd name="T80" fmla="*/ 1275 w 1320"/>
              <a:gd name="T81" fmla="*/ 318 h 1248"/>
              <a:gd name="T82" fmla="*/ 1319 w 1320"/>
              <a:gd name="T83" fmla="*/ 194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320" h="1248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6" name="Freeform 26">
            <a:extLst>
              <a:ext uri="{FF2B5EF4-FFF2-40B4-BE49-F238E27FC236}">
                <a16:creationId xmlns:a16="http://schemas.microsoft.com/office/drawing/2014/main" id="{7EABEBF4-A914-0A49-9E97-672C9FF452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93900" y="4000821"/>
            <a:ext cx="428625" cy="428625"/>
          </a:xfrm>
          <a:custGeom>
            <a:avLst/>
            <a:gdLst>
              <a:gd name="T0" fmla="*/ 877 w 1191"/>
              <a:gd name="T1" fmla="*/ 762 h 1192"/>
              <a:gd name="T2" fmla="*/ 990 w 1191"/>
              <a:gd name="T3" fmla="*/ 824 h 1192"/>
              <a:gd name="T4" fmla="*/ 990 w 1191"/>
              <a:gd name="T5" fmla="*/ 621 h 1192"/>
              <a:gd name="T6" fmla="*/ 877 w 1191"/>
              <a:gd name="T7" fmla="*/ 683 h 1192"/>
              <a:gd name="T8" fmla="*/ 990 w 1191"/>
              <a:gd name="T9" fmla="*/ 621 h 1192"/>
              <a:gd name="T10" fmla="*/ 651 w 1191"/>
              <a:gd name="T11" fmla="*/ 903 h 1192"/>
              <a:gd name="T12" fmla="*/ 764 w 1191"/>
              <a:gd name="T13" fmla="*/ 965 h 1192"/>
              <a:gd name="T14" fmla="*/ 764 w 1191"/>
              <a:gd name="T15" fmla="*/ 762 h 1192"/>
              <a:gd name="T16" fmla="*/ 651 w 1191"/>
              <a:gd name="T17" fmla="*/ 824 h 1192"/>
              <a:gd name="T18" fmla="*/ 764 w 1191"/>
              <a:gd name="T19" fmla="*/ 762 h 1192"/>
              <a:gd name="T20" fmla="*/ 651 w 1191"/>
              <a:gd name="T21" fmla="*/ 621 h 1192"/>
              <a:gd name="T22" fmla="*/ 764 w 1191"/>
              <a:gd name="T23" fmla="*/ 683 h 1192"/>
              <a:gd name="T24" fmla="*/ 539 w 1191"/>
              <a:gd name="T25" fmla="*/ 903 h 1192"/>
              <a:gd name="T26" fmla="*/ 426 w 1191"/>
              <a:gd name="T27" fmla="*/ 965 h 1192"/>
              <a:gd name="T28" fmla="*/ 539 w 1191"/>
              <a:gd name="T29" fmla="*/ 903 h 1192"/>
              <a:gd name="T30" fmla="*/ 426 w 1191"/>
              <a:gd name="T31" fmla="*/ 762 h 1192"/>
              <a:gd name="T32" fmla="*/ 539 w 1191"/>
              <a:gd name="T33" fmla="*/ 824 h 1192"/>
              <a:gd name="T34" fmla="*/ 539 w 1191"/>
              <a:gd name="T35" fmla="*/ 621 h 1192"/>
              <a:gd name="T36" fmla="*/ 426 w 1191"/>
              <a:gd name="T37" fmla="*/ 683 h 1192"/>
              <a:gd name="T38" fmla="*/ 539 w 1191"/>
              <a:gd name="T39" fmla="*/ 621 h 1192"/>
              <a:gd name="T40" fmla="*/ 200 w 1191"/>
              <a:gd name="T41" fmla="*/ 903 h 1192"/>
              <a:gd name="T42" fmla="*/ 313 w 1191"/>
              <a:gd name="T43" fmla="*/ 965 h 1192"/>
              <a:gd name="T44" fmla="*/ 313 w 1191"/>
              <a:gd name="T45" fmla="*/ 762 h 1192"/>
              <a:gd name="T46" fmla="*/ 200 w 1191"/>
              <a:gd name="T47" fmla="*/ 824 h 1192"/>
              <a:gd name="T48" fmla="*/ 313 w 1191"/>
              <a:gd name="T49" fmla="*/ 762 h 1192"/>
              <a:gd name="T50" fmla="*/ 62 w 1191"/>
              <a:gd name="T51" fmla="*/ 423 h 1192"/>
              <a:gd name="T52" fmla="*/ 87 w 1191"/>
              <a:gd name="T53" fmla="*/ 203 h 1192"/>
              <a:gd name="T54" fmla="*/ 169 w 1191"/>
              <a:gd name="T55" fmla="*/ 288 h 1192"/>
              <a:gd name="T56" fmla="*/ 400 w 1191"/>
              <a:gd name="T57" fmla="*/ 203 h 1192"/>
              <a:gd name="T58" fmla="*/ 790 w 1191"/>
              <a:gd name="T59" fmla="*/ 288 h 1192"/>
              <a:gd name="T60" fmla="*/ 1021 w 1191"/>
              <a:gd name="T61" fmla="*/ 203 h 1192"/>
              <a:gd name="T62" fmla="*/ 1128 w 1191"/>
              <a:gd name="T63" fmla="*/ 229 h 1192"/>
              <a:gd name="T64" fmla="*/ 959 w 1191"/>
              <a:gd name="T65" fmla="*/ 226 h 1192"/>
              <a:gd name="T66" fmla="*/ 852 w 1191"/>
              <a:gd name="T67" fmla="*/ 62 h 1192"/>
              <a:gd name="T68" fmla="*/ 959 w 1191"/>
              <a:gd name="T69" fmla="*/ 226 h 1192"/>
              <a:gd name="T70" fmla="*/ 231 w 1191"/>
              <a:gd name="T71" fmla="*/ 226 h 1192"/>
              <a:gd name="T72" fmla="*/ 338 w 1191"/>
              <a:gd name="T73" fmla="*/ 62 h 1192"/>
              <a:gd name="T74" fmla="*/ 62 w 1191"/>
              <a:gd name="T75" fmla="*/ 486 h 1192"/>
              <a:gd name="T76" fmla="*/ 1128 w 1191"/>
              <a:gd name="T77" fmla="*/ 1104 h 1192"/>
              <a:gd name="T78" fmla="*/ 87 w 1191"/>
              <a:gd name="T79" fmla="*/ 1129 h 1192"/>
              <a:gd name="T80" fmla="*/ 62 w 1191"/>
              <a:gd name="T81" fmla="*/ 486 h 1192"/>
              <a:gd name="T82" fmla="*/ 1103 w 1191"/>
              <a:gd name="T83" fmla="*/ 141 h 1192"/>
              <a:gd name="T84" fmla="*/ 1021 w 1191"/>
              <a:gd name="T85" fmla="*/ 59 h 1192"/>
              <a:gd name="T86" fmla="*/ 849 w 1191"/>
              <a:gd name="T87" fmla="*/ 0 h 1192"/>
              <a:gd name="T88" fmla="*/ 790 w 1191"/>
              <a:gd name="T89" fmla="*/ 141 h 1192"/>
              <a:gd name="T90" fmla="*/ 400 w 1191"/>
              <a:gd name="T91" fmla="*/ 59 h 1192"/>
              <a:gd name="T92" fmla="*/ 228 w 1191"/>
              <a:gd name="T93" fmla="*/ 0 h 1192"/>
              <a:gd name="T94" fmla="*/ 169 w 1191"/>
              <a:gd name="T95" fmla="*/ 141 h 1192"/>
              <a:gd name="T96" fmla="*/ 0 w 1191"/>
              <a:gd name="T97" fmla="*/ 229 h 1192"/>
              <a:gd name="T98" fmla="*/ 87 w 1191"/>
              <a:gd name="T99" fmla="*/ 1191 h 1192"/>
              <a:gd name="T100" fmla="*/ 1190 w 1191"/>
              <a:gd name="T101" fmla="*/ 1104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91" h="1192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7" name="Freeform 27">
            <a:extLst>
              <a:ext uri="{FF2B5EF4-FFF2-40B4-BE49-F238E27FC236}">
                <a16:creationId xmlns:a16="http://schemas.microsoft.com/office/drawing/2014/main" id="{52A9FC60-BE93-C64E-97A4-243DBDA69D1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82975" y="3990502"/>
            <a:ext cx="449262" cy="449262"/>
          </a:xfrm>
          <a:custGeom>
            <a:avLst/>
            <a:gdLst>
              <a:gd name="T0" fmla="*/ 673 w 1247"/>
              <a:gd name="T1" fmla="*/ 962 h 1248"/>
              <a:gd name="T2" fmla="*/ 566 w 1247"/>
              <a:gd name="T3" fmla="*/ 962 h 1248"/>
              <a:gd name="T4" fmla="*/ 619 w 1247"/>
              <a:gd name="T5" fmla="*/ 1078 h 1248"/>
              <a:gd name="T6" fmla="*/ 619 w 1247"/>
              <a:gd name="T7" fmla="*/ 847 h 1248"/>
              <a:gd name="T8" fmla="*/ 619 w 1247"/>
              <a:gd name="T9" fmla="*/ 1078 h 1248"/>
              <a:gd name="T10" fmla="*/ 745 w 1247"/>
              <a:gd name="T11" fmla="*/ 620 h 1248"/>
              <a:gd name="T12" fmla="*/ 648 w 1247"/>
              <a:gd name="T13" fmla="*/ 762 h 1248"/>
              <a:gd name="T14" fmla="*/ 569 w 1247"/>
              <a:gd name="T15" fmla="*/ 762 h 1248"/>
              <a:gd name="T16" fmla="*/ 682 w 1247"/>
              <a:gd name="T17" fmla="*/ 565 h 1248"/>
              <a:gd name="T18" fmla="*/ 756 w 1247"/>
              <a:gd name="T19" fmla="*/ 434 h 1248"/>
              <a:gd name="T20" fmla="*/ 572 w 1247"/>
              <a:gd name="T21" fmla="*/ 342 h 1248"/>
              <a:gd name="T22" fmla="*/ 515 w 1247"/>
              <a:gd name="T23" fmla="*/ 435 h 1248"/>
              <a:gd name="T24" fmla="*/ 506 w 1247"/>
              <a:gd name="T25" fmla="*/ 452 h 1248"/>
              <a:gd name="T26" fmla="*/ 431 w 1247"/>
              <a:gd name="T27" fmla="*/ 447 h 1248"/>
              <a:gd name="T28" fmla="*/ 508 w 1247"/>
              <a:gd name="T29" fmla="*/ 280 h 1248"/>
              <a:gd name="T30" fmla="*/ 842 w 1247"/>
              <a:gd name="T31" fmla="*/ 430 h 1248"/>
              <a:gd name="T32" fmla="*/ 904 w 1247"/>
              <a:gd name="T33" fmla="*/ 424 h 1248"/>
              <a:gd name="T34" fmla="*/ 635 w 1247"/>
              <a:gd name="T35" fmla="*/ 175 h 1248"/>
              <a:gd name="T36" fmla="*/ 367 w 1247"/>
              <a:gd name="T37" fmla="*/ 435 h 1248"/>
              <a:gd name="T38" fmla="*/ 450 w 1247"/>
              <a:gd name="T39" fmla="*/ 514 h 1248"/>
              <a:gd name="T40" fmla="*/ 577 w 1247"/>
              <a:gd name="T41" fmla="*/ 437 h 1248"/>
              <a:gd name="T42" fmla="*/ 667 w 1247"/>
              <a:gd name="T43" fmla="*/ 396 h 1248"/>
              <a:gd name="T44" fmla="*/ 677 w 1247"/>
              <a:gd name="T45" fmla="*/ 485 h 1248"/>
              <a:gd name="T46" fmla="*/ 507 w 1247"/>
              <a:gd name="T47" fmla="*/ 708 h 1248"/>
              <a:gd name="T48" fmla="*/ 563 w 1247"/>
              <a:gd name="T49" fmla="*/ 824 h 1248"/>
              <a:gd name="T50" fmla="*/ 710 w 1247"/>
              <a:gd name="T51" fmla="*/ 765 h 1248"/>
              <a:gd name="T52" fmla="*/ 782 w 1247"/>
              <a:gd name="T53" fmla="*/ 670 h 1248"/>
              <a:gd name="T54" fmla="*/ 904 w 1247"/>
              <a:gd name="T55" fmla="*/ 424 h 1248"/>
              <a:gd name="T56" fmla="*/ 62 w 1247"/>
              <a:gd name="T57" fmla="*/ 624 h 1248"/>
              <a:gd name="T58" fmla="*/ 1184 w 1247"/>
              <a:gd name="T59" fmla="*/ 624 h 1248"/>
              <a:gd name="T60" fmla="*/ 622 w 1247"/>
              <a:gd name="T61" fmla="*/ 0 h 1248"/>
              <a:gd name="T62" fmla="*/ 622 w 1247"/>
              <a:gd name="T63" fmla="*/ 1247 h 1248"/>
              <a:gd name="T64" fmla="*/ 622 w 1247"/>
              <a:gd name="T65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47" h="1248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Freeform 28">
            <a:extLst>
              <a:ext uri="{FF2B5EF4-FFF2-40B4-BE49-F238E27FC236}">
                <a16:creationId xmlns:a16="http://schemas.microsoft.com/office/drawing/2014/main" id="{57BB34BF-C9D9-9A48-A6DC-F06617B9F2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82672" y="3990502"/>
            <a:ext cx="449263" cy="449262"/>
          </a:xfrm>
          <a:custGeom>
            <a:avLst/>
            <a:gdLst>
              <a:gd name="T0" fmla="*/ 624 w 1249"/>
              <a:gd name="T1" fmla="*/ 367 h 1248"/>
              <a:gd name="T2" fmla="*/ 570 w 1249"/>
              <a:gd name="T3" fmla="*/ 313 h 1248"/>
              <a:gd name="T4" fmla="*/ 624 w 1249"/>
              <a:gd name="T5" fmla="*/ 260 h 1248"/>
              <a:gd name="T6" fmla="*/ 678 w 1249"/>
              <a:gd name="T7" fmla="*/ 313 h 1248"/>
              <a:gd name="T8" fmla="*/ 624 w 1249"/>
              <a:gd name="T9" fmla="*/ 367 h 1248"/>
              <a:gd name="T10" fmla="*/ 624 w 1249"/>
              <a:gd name="T11" fmla="*/ 198 h 1248"/>
              <a:gd name="T12" fmla="*/ 508 w 1249"/>
              <a:gd name="T13" fmla="*/ 313 h 1248"/>
              <a:gd name="T14" fmla="*/ 624 w 1249"/>
              <a:gd name="T15" fmla="*/ 429 h 1248"/>
              <a:gd name="T16" fmla="*/ 740 w 1249"/>
              <a:gd name="T17" fmla="*/ 313 h 1248"/>
              <a:gd name="T18" fmla="*/ 624 w 1249"/>
              <a:gd name="T19" fmla="*/ 198 h 1248"/>
              <a:gd name="T20" fmla="*/ 514 w 1249"/>
              <a:gd name="T21" fmla="*/ 900 h 1248"/>
              <a:gd name="T22" fmla="*/ 599 w 1249"/>
              <a:gd name="T23" fmla="*/ 872 h 1248"/>
              <a:gd name="T24" fmla="*/ 599 w 1249"/>
              <a:gd name="T25" fmla="*/ 573 h 1248"/>
              <a:gd name="T26" fmla="*/ 514 w 1249"/>
              <a:gd name="T27" fmla="*/ 545 h 1248"/>
              <a:gd name="T28" fmla="*/ 514 w 1249"/>
              <a:gd name="T29" fmla="*/ 514 h 1248"/>
              <a:gd name="T30" fmla="*/ 678 w 1249"/>
              <a:gd name="T31" fmla="*/ 514 h 1248"/>
              <a:gd name="T32" fmla="*/ 678 w 1249"/>
              <a:gd name="T33" fmla="*/ 872 h 1248"/>
              <a:gd name="T34" fmla="*/ 762 w 1249"/>
              <a:gd name="T35" fmla="*/ 900 h 1248"/>
              <a:gd name="T36" fmla="*/ 762 w 1249"/>
              <a:gd name="T37" fmla="*/ 931 h 1248"/>
              <a:gd name="T38" fmla="*/ 514 w 1249"/>
              <a:gd name="T39" fmla="*/ 931 h 1248"/>
              <a:gd name="T40" fmla="*/ 514 w 1249"/>
              <a:gd name="T41" fmla="*/ 900 h 1248"/>
              <a:gd name="T42" fmla="*/ 452 w 1249"/>
              <a:gd name="T43" fmla="*/ 993 h 1248"/>
              <a:gd name="T44" fmla="*/ 824 w 1249"/>
              <a:gd name="T45" fmla="*/ 993 h 1248"/>
              <a:gd name="T46" fmla="*/ 824 w 1249"/>
              <a:gd name="T47" fmla="*/ 855 h 1248"/>
              <a:gd name="T48" fmla="*/ 740 w 1249"/>
              <a:gd name="T49" fmla="*/ 827 h 1248"/>
              <a:gd name="T50" fmla="*/ 740 w 1249"/>
              <a:gd name="T51" fmla="*/ 451 h 1248"/>
              <a:gd name="T52" fmla="*/ 452 w 1249"/>
              <a:gd name="T53" fmla="*/ 451 h 1248"/>
              <a:gd name="T54" fmla="*/ 452 w 1249"/>
              <a:gd name="T55" fmla="*/ 590 h 1248"/>
              <a:gd name="T56" fmla="*/ 536 w 1249"/>
              <a:gd name="T57" fmla="*/ 618 h 1248"/>
              <a:gd name="T58" fmla="*/ 536 w 1249"/>
              <a:gd name="T59" fmla="*/ 827 h 1248"/>
              <a:gd name="T60" fmla="*/ 452 w 1249"/>
              <a:gd name="T61" fmla="*/ 855 h 1248"/>
              <a:gd name="T62" fmla="*/ 452 w 1249"/>
              <a:gd name="T63" fmla="*/ 993 h 1248"/>
              <a:gd name="T64" fmla="*/ 624 w 1249"/>
              <a:gd name="T65" fmla="*/ 1185 h 1248"/>
              <a:gd name="T66" fmla="*/ 62 w 1249"/>
              <a:gd name="T67" fmla="*/ 624 h 1248"/>
              <a:gd name="T68" fmla="*/ 624 w 1249"/>
              <a:gd name="T69" fmla="*/ 62 h 1248"/>
              <a:gd name="T70" fmla="*/ 1186 w 1249"/>
              <a:gd name="T71" fmla="*/ 624 h 1248"/>
              <a:gd name="T72" fmla="*/ 624 w 1249"/>
              <a:gd name="T73" fmla="*/ 1185 h 1248"/>
              <a:gd name="T74" fmla="*/ 624 w 1249"/>
              <a:gd name="T75" fmla="*/ 0 h 1248"/>
              <a:gd name="T76" fmla="*/ 0 w 1249"/>
              <a:gd name="T77" fmla="*/ 624 h 1248"/>
              <a:gd name="T78" fmla="*/ 624 w 1249"/>
              <a:gd name="T79" fmla="*/ 1247 h 1248"/>
              <a:gd name="T80" fmla="*/ 1248 w 1249"/>
              <a:gd name="T81" fmla="*/ 624 h 1248"/>
              <a:gd name="T82" fmla="*/ 624 w 1249"/>
              <a:gd name="T83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49" h="1248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9" name="Freeform 29">
            <a:extLst>
              <a:ext uri="{FF2B5EF4-FFF2-40B4-BE49-F238E27FC236}">
                <a16:creationId xmlns:a16="http://schemas.microsoft.com/office/drawing/2014/main" id="{F7FA8ACE-F2E0-6346-BE00-591F225782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53407" y="2943050"/>
            <a:ext cx="307975" cy="481012"/>
          </a:xfrm>
          <a:custGeom>
            <a:avLst/>
            <a:gdLst>
              <a:gd name="T0" fmla="*/ 262 w 857"/>
              <a:gd name="T1" fmla="*/ 1194 h 1336"/>
              <a:gd name="T2" fmla="*/ 595 w 857"/>
              <a:gd name="T3" fmla="*/ 1194 h 1336"/>
              <a:gd name="T4" fmla="*/ 595 w 857"/>
              <a:gd name="T5" fmla="*/ 1273 h 1336"/>
              <a:gd name="T6" fmla="*/ 262 w 857"/>
              <a:gd name="T7" fmla="*/ 1273 h 1336"/>
              <a:gd name="T8" fmla="*/ 262 w 857"/>
              <a:gd name="T9" fmla="*/ 1194 h 1336"/>
              <a:gd name="T10" fmla="*/ 200 w 857"/>
              <a:gd name="T11" fmla="*/ 1304 h 1336"/>
              <a:gd name="T12" fmla="*/ 231 w 857"/>
              <a:gd name="T13" fmla="*/ 1335 h 1336"/>
              <a:gd name="T14" fmla="*/ 626 w 857"/>
              <a:gd name="T15" fmla="*/ 1335 h 1336"/>
              <a:gd name="T16" fmla="*/ 657 w 857"/>
              <a:gd name="T17" fmla="*/ 1304 h 1336"/>
              <a:gd name="T18" fmla="*/ 657 w 857"/>
              <a:gd name="T19" fmla="*/ 1163 h 1336"/>
              <a:gd name="T20" fmla="*/ 626 w 857"/>
              <a:gd name="T21" fmla="*/ 1132 h 1336"/>
              <a:gd name="T22" fmla="*/ 231 w 857"/>
              <a:gd name="T23" fmla="*/ 1132 h 1336"/>
              <a:gd name="T24" fmla="*/ 200 w 857"/>
              <a:gd name="T25" fmla="*/ 1163 h 1336"/>
              <a:gd name="T26" fmla="*/ 200 w 857"/>
              <a:gd name="T27" fmla="*/ 1304 h 1336"/>
              <a:gd name="T28" fmla="*/ 262 w 857"/>
              <a:gd name="T29" fmla="*/ 940 h 1336"/>
              <a:gd name="T30" fmla="*/ 595 w 857"/>
              <a:gd name="T31" fmla="*/ 940 h 1336"/>
              <a:gd name="T32" fmla="*/ 595 w 857"/>
              <a:gd name="T33" fmla="*/ 1019 h 1336"/>
              <a:gd name="T34" fmla="*/ 262 w 857"/>
              <a:gd name="T35" fmla="*/ 1019 h 1336"/>
              <a:gd name="T36" fmla="*/ 262 w 857"/>
              <a:gd name="T37" fmla="*/ 940 h 1336"/>
              <a:gd name="T38" fmla="*/ 200 w 857"/>
              <a:gd name="T39" fmla="*/ 1050 h 1336"/>
              <a:gd name="T40" fmla="*/ 231 w 857"/>
              <a:gd name="T41" fmla="*/ 1081 h 1336"/>
              <a:gd name="T42" fmla="*/ 626 w 857"/>
              <a:gd name="T43" fmla="*/ 1081 h 1336"/>
              <a:gd name="T44" fmla="*/ 657 w 857"/>
              <a:gd name="T45" fmla="*/ 1050 h 1336"/>
              <a:gd name="T46" fmla="*/ 657 w 857"/>
              <a:gd name="T47" fmla="*/ 909 h 1336"/>
              <a:gd name="T48" fmla="*/ 626 w 857"/>
              <a:gd name="T49" fmla="*/ 878 h 1336"/>
              <a:gd name="T50" fmla="*/ 231 w 857"/>
              <a:gd name="T51" fmla="*/ 878 h 1336"/>
              <a:gd name="T52" fmla="*/ 200 w 857"/>
              <a:gd name="T53" fmla="*/ 909 h 1336"/>
              <a:gd name="T54" fmla="*/ 200 w 857"/>
              <a:gd name="T55" fmla="*/ 1050 h 1336"/>
              <a:gd name="T56" fmla="*/ 760 w 857"/>
              <a:gd name="T57" fmla="*/ 511 h 1336"/>
              <a:gd name="T58" fmla="*/ 626 w 857"/>
              <a:gd name="T59" fmla="*/ 511 h 1336"/>
              <a:gd name="T60" fmla="*/ 595 w 857"/>
              <a:gd name="T61" fmla="*/ 542 h 1336"/>
              <a:gd name="T62" fmla="*/ 595 w 857"/>
              <a:gd name="T63" fmla="*/ 765 h 1336"/>
              <a:gd name="T64" fmla="*/ 262 w 857"/>
              <a:gd name="T65" fmla="*/ 765 h 1336"/>
              <a:gd name="T66" fmla="*/ 262 w 857"/>
              <a:gd name="T67" fmla="*/ 542 h 1336"/>
              <a:gd name="T68" fmla="*/ 231 w 857"/>
              <a:gd name="T69" fmla="*/ 511 h 1336"/>
              <a:gd name="T70" fmla="*/ 97 w 857"/>
              <a:gd name="T71" fmla="*/ 511 h 1336"/>
              <a:gd name="T72" fmla="*/ 428 w 857"/>
              <a:gd name="T73" fmla="*/ 85 h 1336"/>
              <a:gd name="T74" fmla="*/ 760 w 857"/>
              <a:gd name="T75" fmla="*/ 511 h 1336"/>
              <a:gd name="T76" fmla="*/ 453 w 857"/>
              <a:gd name="T77" fmla="*/ 15 h 1336"/>
              <a:gd name="T78" fmla="*/ 404 w 857"/>
              <a:gd name="T79" fmla="*/ 15 h 1336"/>
              <a:gd name="T80" fmla="*/ 9 w 857"/>
              <a:gd name="T81" fmla="*/ 523 h 1336"/>
              <a:gd name="T82" fmla="*/ 5 w 857"/>
              <a:gd name="T83" fmla="*/ 556 h 1336"/>
              <a:gd name="T84" fmla="*/ 33 w 857"/>
              <a:gd name="T85" fmla="*/ 573 h 1336"/>
              <a:gd name="T86" fmla="*/ 200 w 857"/>
              <a:gd name="T87" fmla="*/ 573 h 1336"/>
              <a:gd name="T88" fmla="*/ 200 w 857"/>
              <a:gd name="T89" fmla="*/ 796 h 1336"/>
              <a:gd name="T90" fmla="*/ 231 w 857"/>
              <a:gd name="T91" fmla="*/ 827 h 1336"/>
              <a:gd name="T92" fmla="*/ 626 w 857"/>
              <a:gd name="T93" fmla="*/ 827 h 1336"/>
              <a:gd name="T94" fmla="*/ 657 w 857"/>
              <a:gd name="T95" fmla="*/ 796 h 1336"/>
              <a:gd name="T96" fmla="*/ 657 w 857"/>
              <a:gd name="T97" fmla="*/ 573 h 1336"/>
              <a:gd name="T98" fmla="*/ 823 w 857"/>
              <a:gd name="T99" fmla="*/ 573 h 1336"/>
              <a:gd name="T100" fmla="*/ 851 w 857"/>
              <a:gd name="T101" fmla="*/ 556 h 1336"/>
              <a:gd name="T102" fmla="*/ 848 w 857"/>
              <a:gd name="T103" fmla="*/ 523 h 1336"/>
              <a:gd name="T104" fmla="*/ 453 w 857"/>
              <a:gd name="T105" fmla="*/ 15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7" h="1336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0" name="Freeform 30">
            <a:extLst>
              <a:ext uri="{FF2B5EF4-FFF2-40B4-BE49-F238E27FC236}">
                <a16:creationId xmlns:a16="http://schemas.microsoft.com/office/drawing/2014/main" id="{B08F2E82-87C5-384F-BFA1-5F639F26EF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52310" y="2943050"/>
            <a:ext cx="309562" cy="481013"/>
          </a:xfrm>
          <a:custGeom>
            <a:avLst/>
            <a:gdLst>
              <a:gd name="T0" fmla="*/ 262 w 858"/>
              <a:gd name="T1" fmla="*/ 141 h 1336"/>
              <a:gd name="T2" fmla="*/ 595 w 858"/>
              <a:gd name="T3" fmla="*/ 141 h 1336"/>
              <a:gd name="T4" fmla="*/ 595 w 858"/>
              <a:gd name="T5" fmla="*/ 62 h 1336"/>
              <a:gd name="T6" fmla="*/ 262 w 858"/>
              <a:gd name="T7" fmla="*/ 62 h 1336"/>
              <a:gd name="T8" fmla="*/ 262 w 858"/>
              <a:gd name="T9" fmla="*/ 141 h 1336"/>
              <a:gd name="T10" fmla="*/ 200 w 858"/>
              <a:gd name="T11" fmla="*/ 31 h 1336"/>
              <a:gd name="T12" fmla="*/ 231 w 858"/>
              <a:gd name="T13" fmla="*/ 0 h 1336"/>
              <a:gd name="T14" fmla="*/ 626 w 858"/>
              <a:gd name="T15" fmla="*/ 0 h 1336"/>
              <a:gd name="T16" fmla="*/ 657 w 858"/>
              <a:gd name="T17" fmla="*/ 31 h 1336"/>
              <a:gd name="T18" fmla="*/ 657 w 858"/>
              <a:gd name="T19" fmla="*/ 172 h 1336"/>
              <a:gd name="T20" fmla="*/ 626 w 858"/>
              <a:gd name="T21" fmla="*/ 203 h 1336"/>
              <a:gd name="T22" fmla="*/ 231 w 858"/>
              <a:gd name="T23" fmla="*/ 203 h 1336"/>
              <a:gd name="T24" fmla="*/ 200 w 858"/>
              <a:gd name="T25" fmla="*/ 172 h 1336"/>
              <a:gd name="T26" fmla="*/ 200 w 858"/>
              <a:gd name="T27" fmla="*/ 31 h 1336"/>
              <a:gd name="T28" fmla="*/ 262 w 858"/>
              <a:gd name="T29" fmla="*/ 395 h 1336"/>
              <a:gd name="T30" fmla="*/ 595 w 858"/>
              <a:gd name="T31" fmla="*/ 395 h 1336"/>
              <a:gd name="T32" fmla="*/ 595 w 858"/>
              <a:gd name="T33" fmla="*/ 316 h 1336"/>
              <a:gd name="T34" fmla="*/ 262 w 858"/>
              <a:gd name="T35" fmla="*/ 316 h 1336"/>
              <a:gd name="T36" fmla="*/ 262 w 858"/>
              <a:gd name="T37" fmla="*/ 395 h 1336"/>
              <a:gd name="T38" fmla="*/ 200 w 858"/>
              <a:gd name="T39" fmla="*/ 285 h 1336"/>
              <a:gd name="T40" fmla="*/ 231 w 858"/>
              <a:gd name="T41" fmla="*/ 254 h 1336"/>
              <a:gd name="T42" fmla="*/ 626 w 858"/>
              <a:gd name="T43" fmla="*/ 254 h 1336"/>
              <a:gd name="T44" fmla="*/ 657 w 858"/>
              <a:gd name="T45" fmla="*/ 285 h 1336"/>
              <a:gd name="T46" fmla="*/ 657 w 858"/>
              <a:gd name="T47" fmla="*/ 426 h 1336"/>
              <a:gd name="T48" fmla="*/ 626 w 858"/>
              <a:gd name="T49" fmla="*/ 457 h 1336"/>
              <a:gd name="T50" fmla="*/ 231 w 858"/>
              <a:gd name="T51" fmla="*/ 457 h 1336"/>
              <a:gd name="T52" fmla="*/ 200 w 858"/>
              <a:gd name="T53" fmla="*/ 426 h 1336"/>
              <a:gd name="T54" fmla="*/ 200 w 858"/>
              <a:gd name="T55" fmla="*/ 285 h 1336"/>
              <a:gd name="T56" fmla="*/ 760 w 858"/>
              <a:gd name="T57" fmla="*/ 824 h 1336"/>
              <a:gd name="T58" fmla="*/ 626 w 858"/>
              <a:gd name="T59" fmla="*/ 824 h 1336"/>
              <a:gd name="T60" fmla="*/ 595 w 858"/>
              <a:gd name="T61" fmla="*/ 793 h 1336"/>
              <a:gd name="T62" fmla="*/ 595 w 858"/>
              <a:gd name="T63" fmla="*/ 570 h 1336"/>
              <a:gd name="T64" fmla="*/ 262 w 858"/>
              <a:gd name="T65" fmla="*/ 570 h 1336"/>
              <a:gd name="T66" fmla="*/ 262 w 858"/>
              <a:gd name="T67" fmla="*/ 793 h 1336"/>
              <a:gd name="T68" fmla="*/ 231 w 858"/>
              <a:gd name="T69" fmla="*/ 824 h 1336"/>
              <a:gd name="T70" fmla="*/ 97 w 858"/>
              <a:gd name="T71" fmla="*/ 824 h 1336"/>
              <a:gd name="T72" fmla="*/ 429 w 858"/>
              <a:gd name="T73" fmla="*/ 1250 h 1336"/>
              <a:gd name="T74" fmla="*/ 760 w 858"/>
              <a:gd name="T75" fmla="*/ 824 h 1336"/>
              <a:gd name="T76" fmla="*/ 453 w 858"/>
              <a:gd name="T77" fmla="*/ 1320 h 1336"/>
              <a:gd name="T78" fmla="*/ 404 w 858"/>
              <a:gd name="T79" fmla="*/ 1320 h 1336"/>
              <a:gd name="T80" fmla="*/ 9 w 858"/>
              <a:gd name="T81" fmla="*/ 812 h 1336"/>
              <a:gd name="T82" fmla="*/ 6 w 858"/>
              <a:gd name="T83" fmla="*/ 779 h 1336"/>
              <a:gd name="T84" fmla="*/ 34 w 858"/>
              <a:gd name="T85" fmla="*/ 762 h 1336"/>
              <a:gd name="T86" fmla="*/ 200 w 858"/>
              <a:gd name="T87" fmla="*/ 762 h 1336"/>
              <a:gd name="T88" fmla="*/ 200 w 858"/>
              <a:gd name="T89" fmla="*/ 539 h 1336"/>
              <a:gd name="T90" fmla="*/ 231 w 858"/>
              <a:gd name="T91" fmla="*/ 508 h 1336"/>
              <a:gd name="T92" fmla="*/ 626 w 858"/>
              <a:gd name="T93" fmla="*/ 508 h 1336"/>
              <a:gd name="T94" fmla="*/ 657 w 858"/>
              <a:gd name="T95" fmla="*/ 539 h 1336"/>
              <a:gd name="T96" fmla="*/ 657 w 858"/>
              <a:gd name="T97" fmla="*/ 762 h 1336"/>
              <a:gd name="T98" fmla="*/ 824 w 858"/>
              <a:gd name="T99" fmla="*/ 762 h 1336"/>
              <a:gd name="T100" fmla="*/ 852 w 858"/>
              <a:gd name="T101" fmla="*/ 779 h 1336"/>
              <a:gd name="T102" fmla="*/ 848 w 858"/>
              <a:gd name="T103" fmla="*/ 812 h 1336"/>
              <a:gd name="T104" fmla="*/ 453 w 858"/>
              <a:gd name="T105" fmla="*/ 1320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8" h="1336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1" name="Freeform 31">
            <a:extLst>
              <a:ext uri="{FF2B5EF4-FFF2-40B4-BE49-F238E27FC236}">
                <a16:creationId xmlns:a16="http://schemas.microsoft.com/office/drawing/2014/main" id="{3E2016CE-2C23-A344-8023-D0B2969DAA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66282" y="3028775"/>
            <a:ext cx="481013" cy="309562"/>
          </a:xfrm>
          <a:custGeom>
            <a:avLst/>
            <a:gdLst>
              <a:gd name="T0" fmla="*/ 141 w 1336"/>
              <a:gd name="T1" fmla="*/ 262 h 858"/>
              <a:gd name="T2" fmla="*/ 62 w 1336"/>
              <a:gd name="T3" fmla="*/ 262 h 858"/>
              <a:gd name="T4" fmla="*/ 62 w 1336"/>
              <a:gd name="T5" fmla="*/ 595 h 858"/>
              <a:gd name="T6" fmla="*/ 141 w 1336"/>
              <a:gd name="T7" fmla="*/ 595 h 858"/>
              <a:gd name="T8" fmla="*/ 141 w 1336"/>
              <a:gd name="T9" fmla="*/ 262 h 858"/>
              <a:gd name="T10" fmla="*/ 31 w 1336"/>
              <a:gd name="T11" fmla="*/ 657 h 858"/>
              <a:gd name="T12" fmla="*/ 0 w 1336"/>
              <a:gd name="T13" fmla="*/ 626 h 858"/>
              <a:gd name="T14" fmla="*/ 0 w 1336"/>
              <a:gd name="T15" fmla="*/ 231 h 858"/>
              <a:gd name="T16" fmla="*/ 31 w 1336"/>
              <a:gd name="T17" fmla="*/ 200 h 858"/>
              <a:gd name="T18" fmla="*/ 173 w 1336"/>
              <a:gd name="T19" fmla="*/ 200 h 858"/>
              <a:gd name="T20" fmla="*/ 204 w 1336"/>
              <a:gd name="T21" fmla="*/ 231 h 858"/>
              <a:gd name="T22" fmla="*/ 204 w 1336"/>
              <a:gd name="T23" fmla="*/ 626 h 858"/>
              <a:gd name="T24" fmla="*/ 173 w 1336"/>
              <a:gd name="T25" fmla="*/ 657 h 858"/>
              <a:gd name="T26" fmla="*/ 31 w 1336"/>
              <a:gd name="T27" fmla="*/ 657 h 858"/>
              <a:gd name="T28" fmla="*/ 395 w 1336"/>
              <a:gd name="T29" fmla="*/ 262 h 858"/>
              <a:gd name="T30" fmla="*/ 316 w 1336"/>
              <a:gd name="T31" fmla="*/ 262 h 858"/>
              <a:gd name="T32" fmla="*/ 316 w 1336"/>
              <a:gd name="T33" fmla="*/ 595 h 858"/>
              <a:gd name="T34" fmla="*/ 395 w 1336"/>
              <a:gd name="T35" fmla="*/ 595 h 858"/>
              <a:gd name="T36" fmla="*/ 395 w 1336"/>
              <a:gd name="T37" fmla="*/ 262 h 858"/>
              <a:gd name="T38" fmla="*/ 285 w 1336"/>
              <a:gd name="T39" fmla="*/ 657 h 858"/>
              <a:gd name="T40" fmla="*/ 254 w 1336"/>
              <a:gd name="T41" fmla="*/ 626 h 858"/>
              <a:gd name="T42" fmla="*/ 254 w 1336"/>
              <a:gd name="T43" fmla="*/ 231 h 858"/>
              <a:gd name="T44" fmla="*/ 285 w 1336"/>
              <a:gd name="T45" fmla="*/ 200 h 858"/>
              <a:gd name="T46" fmla="*/ 427 w 1336"/>
              <a:gd name="T47" fmla="*/ 200 h 858"/>
              <a:gd name="T48" fmla="*/ 458 w 1336"/>
              <a:gd name="T49" fmla="*/ 231 h 858"/>
              <a:gd name="T50" fmla="*/ 458 w 1336"/>
              <a:gd name="T51" fmla="*/ 626 h 858"/>
              <a:gd name="T52" fmla="*/ 427 w 1336"/>
              <a:gd name="T53" fmla="*/ 657 h 858"/>
              <a:gd name="T54" fmla="*/ 285 w 1336"/>
              <a:gd name="T55" fmla="*/ 657 h 858"/>
              <a:gd name="T56" fmla="*/ 824 w 1336"/>
              <a:gd name="T57" fmla="*/ 97 h 858"/>
              <a:gd name="T58" fmla="*/ 824 w 1336"/>
              <a:gd name="T59" fmla="*/ 231 h 858"/>
              <a:gd name="T60" fmla="*/ 793 w 1336"/>
              <a:gd name="T61" fmla="*/ 262 h 858"/>
              <a:gd name="T62" fmla="*/ 570 w 1336"/>
              <a:gd name="T63" fmla="*/ 262 h 858"/>
              <a:gd name="T64" fmla="*/ 570 w 1336"/>
              <a:gd name="T65" fmla="*/ 595 h 858"/>
              <a:gd name="T66" fmla="*/ 793 w 1336"/>
              <a:gd name="T67" fmla="*/ 595 h 858"/>
              <a:gd name="T68" fmla="*/ 824 w 1336"/>
              <a:gd name="T69" fmla="*/ 626 h 858"/>
              <a:gd name="T70" fmla="*/ 824 w 1336"/>
              <a:gd name="T71" fmla="*/ 760 h 858"/>
              <a:gd name="T72" fmla="*/ 1251 w 1336"/>
              <a:gd name="T73" fmla="*/ 429 h 858"/>
              <a:gd name="T74" fmla="*/ 824 w 1336"/>
              <a:gd name="T75" fmla="*/ 97 h 858"/>
              <a:gd name="T76" fmla="*/ 1320 w 1336"/>
              <a:gd name="T77" fmla="*/ 404 h 858"/>
              <a:gd name="T78" fmla="*/ 1320 w 1336"/>
              <a:gd name="T79" fmla="*/ 453 h 858"/>
              <a:gd name="T80" fmla="*/ 812 w 1336"/>
              <a:gd name="T81" fmla="*/ 848 h 858"/>
              <a:gd name="T82" fmla="*/ 780 w 1336"/>
              <a:gd name="T83" fmla="*/ 852 h 858"/>
              <a:gd name="T84" fmla="*/ 762 w 1336"/>
              <a:gd name="T85" fmla="*/ 824 h 858"/>
              <a:gd name="T86" fmla="*/ 762 w 1336"/>
              <a:gd name="T87" fmla="*/ 657 h 858"/>
              <a:gd name="T88" fmla="*/ 539 w 1336"/>
              <a:gd name="T89" fmla="*/ 657 h 858"/>
              <a:gd name="T90" fmla="*/ 508 w 1336"/>
              <a:gd name="T91" fmla="*/ 626 h 858"/>
              <a:gd name="T92" fmla="*/ 508 w 1336"/>
              <a:gd name="T93" fmla="*/ 231 h 858"/>
              <a:gd name="T94" fmla="*/ 539 w 1336"/>
              <a:gd name="T95" fmla="*/ 200 h 858"/>
              <a:gd name="T96" fmla="*/ 762 w 1336"/>
              <a:gd name="T97" fmla="*/ 200 h 858"/>
              <a:gd name="T98" fmla="*/ 762 w 1336"/>
              <a:gd name="T99" fmla="*/ 34 h 858"/>
              <a:gd name="T100" fmla="*/ 780 w 1336"/>
              <a:gd name="T101" fmla="*/ 6 h 858"/>
              <a:gd name="T102" fmla="*/ 812 w 1336"/>
              <a:gd name="T103" fmla="*/ 9 h 858"/>
              <a:gd name="T104" fmla="*/ 1320 w 1336"/>
              <a:gd name="T105" fmla="*/ 404 h 8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36" h="858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2" name="Freeform 33">
            <a:extLst>
              <a:ext uri="{FF2B5EF4-FFF2-40B4-BE49-F238E27FC236}">
                <a16:creationId xmlns:a16="http://schemas.microsoft.com/office/drawing/2014/main" id="{7A6D8D44-4BDD-E543-975A-E23B6433D85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582003" y="4998402"/>
            <a:ext cx="466725" cy="430212"/>
          </a:xfrm>
          <a:custGeom>
            <a:avLst/>
            <a:gdLst>
              <a:gd name="T0" fmla="*/ 1239 w 1297"/>
              <a:gd name="T1" fmla="*/ 571 h 1193"/>
              <a:gd name="T2" fmla="*/ 799 w 1297"/>
              <a:gd name="T3" fmla="*/ 672 h 1193"/>
              <a:gd name="T4" fmla="*/ 799 w 1297"/>
              <a:gd name="T5" fmla="*/ 640 h 1193"/>
              <a:gd name="T6" fmla="*/ 763 w 1297"/>
              <a:gd name="T7" fmla="*/ 603 h 1193"/>
              <a:gd name="T8" fmla="*/ 542 w 1297"/>
              <a:gd name="T9" fmla="*/ 603 h 1193"/>
              <a:gd name="T10" fmla="*/ 506 w 1297"/>
              <a:gd name="T11" fmla="*/ 640 h 1193"/>
              <a:gd name="T12" fmla="*/ 506 w 1297"/>
              <a:gd name="T13" fmla="*/ 673 h 1193"/>
              <a:gd name="T14" fmla="*/ 56 w 1297"/>
              <a:gd name="T15" fmla="*/ 571 h 1193"/>
              <a:gd name="T16" fmla="*/ 56 w 1297"/>
              <a:gd name="T17" fmla="*/ 316 h 1193"/>
              <a:gd name="T18" fmla="*/ 116 w 1297"/>
              <a:gd name="T19" fmla="*/ 256 h 1193"/>
              <a:gd name="T20" fmla="*/ 1180 w 1297"/>
              <a:gd name="T21" fmla="*/ 256 h 1193"/>
              <a:gd name="T22" fmla="*/ 1239 w 1297"/>
              <a:gd name="T23" fmla="*/ 316 h 1193"/>
              <a:gd name="T24" fmla="*/ 1239 w 1297"/>
              <a:gd name="T25" fmla="*/ 571 h 1193"/>
              <a:gd name="T26" fmla="*/ 819 w 1297"/>
              <a:gd name="T27" fmla="*/ 200 h 1193"/>
              <a:gd name="T28" fmla="*/ 477 w 1297"/>
              <a:gd name="T29" fmla="*/ 200 h 1193"/>
              <a:gd name="T30" fmla="*/ 477 w 1297"/>
              <a:gd name="T31" fmla="*/ 149 h 1193"/>
              <a:gd name="T32" fmla="*/ 570 w 1297"/>
              <a:gd name="T33" fmla="*/ 56 h 1193"/>
              <a:gd name="T34" fmla="*/ 726 w 1297"/>
              <a:gd name="T35" fmla="*/ 56 h 1193"/>
              <a:gd name="T36" fmla="*/ 819 w 1297"/>
              <a:gd name="T37" fmla="*/ 149 h 1193"/>
              <a:gd name="T38" fmla="*/ 819 w 1297"/>
              <a:gd name="T39" fmla="*/ 200 h 1193"/>
              <a:gd name="T40" fmla="*/ 744 w 1297"/>
              <a:gd name="T41" fmla="*/ 710 h 1193"/>
              <a:gd name="T42" fmla="*/ 744 w 1297"/>
              <a:gd name="T43" fmla="*/ 820 h 1193"/>
              <a:gd name="T44" fmla="*/ 561 w 1297"/>
              <a:gd name="T45" fmla="*/ 820 h 1193"/>
              <a:gd name="T46" fmla="*/ 561 w 1297"/>
              <a:gd name="T47" fmla="*/ 660 h 1193"/>
              <a:gd name="T48" fmla="*/ 744 w 1297"/>
              <a:gd name="T49" fmla="*/ 660 h 1193"/>
              <a:gd name="T50" fmla="*/ 744 w 1297"/>
              <a:gd name="T51" fmla="*/ 695 h 1193"/>
              <a:gd name="T52" fmla="*/ 743 w 1297"/>
              <a:gd name="T53" fmla="*/ 705 h 1193"/>
              <a:gd name="T54" fmla="*/ 744 w 1297"/>
              <a:gd name="T55" fmla="*/ 710 h 1193"/>
              <a:gd name="T56" fmla="*/ 506 w 1297"/>
              <a:gd name="T57" fmla="*/ 730 h 1193"/>
              <a:gd name="T58" fmla="*/ 506 w 1297"/>
              <a:gd name="T59" fmla="*/ 839 h 1193"/>
              <a:gd name="T60" fmla="*/ 542 w 1297"/>
              <a:gd name="T61" fmla="*/ 876 h 1193"/>
              <a:gd name="T62" fmla="*/ 763 w 1297"/>
              <a:gd name="T63" fmla="*/ 876 h 1193"/>
              <a:gd name="T64" fmla="*/ 799 w 1297"/>
              <a:gd name="T65" fmla="*/ 839 h 1193"/>
              <a:gd name="T66" fmla="*/ 799 w 1297"/>
              <a:gd name="T67" fmla="*/ 729 h 1193"/>
              <a:gd name="T68" fmla="*/ 1178 w 1297"/>
              <a:gd name="T69" fmla="*/ 653 h 1193"/>
              <a:gd name="T70" fmla="*/ 1178 w 1297"/>
              <a:gd name="T71" fmla="*/ 1076 h 1193"/>
              <a:gd name="T72" fmla="*/ 1127 w 1297"/>
              <a:gd name="T73" fmla="*/ 1135 h 1193"/>
              <a:gd name="T74" fmla="*/ 169 w 1297"/>
              <a:gd name="T75" fmla="*/ 1135 h 1193"/>
              <a:gd name="T76" fmla="*/ 118 w 1297"/>
              <a:gd name="T77" fmla="*/ 1076 h 1193"/>
              <a:gd name="T78" fmla="*/ 118 w 1297"/>
              <a:gd name="T79" fmla="*/ 654 h 1193"/>
              <a:gd name="T80" fmla="*/ 506 w 1297"/>
              <a:gd name="T81" fmla="*/ 730 h 1193"/>
              <a:gd name="T82" fmla="*/ 1296 w 1297"/>
              <a:gd name="T83" fmla="*/ 316 h 1193"/>
              <a:gd name="T84" fmla="*/ 1180 w 1297"/>
              <a:gd name="T85" fmla="*/ 200 h 1193"/>
              <a:gd name="T86" fmla="*/ 875 w 1297"/>
              <a:gd name="T87" fmla="*/ 200 h 1193"/>
              <a:gd name="T88" fmla="*/ 875 w 1297"/>
              <a:gd name="T89" fmla="*/ 149 h 1193"/>
              <a:gd name="T90" fmla="*/ 726 w 1297"/>
              <a:gd name="T91" fmla="*/ 0 h 1193"/>
              <a:gd name="T92" fmla="*/ 570 w 1297"/>
              <a:gd name="T93" fmla="*/ 0 h 1193"/>
              <a:gd name="T94" fmla="*/ 420 w 1297"/>
              <a:gd name="T95" fmla="*/ 149 h 1193"/>
              <a:gd name="T96" fmla="*/ 420 w 1297"/>
              <a:gd name="T97" fmla="*/ 200 h 1193"/>
              <a:gd name="T98" fmla="*/ 116 w 1297"/>
              <a:gd name="T99" fmla="*/ 200 h 1193"/>
              <a:gd name="T100" fmla="*/ 0 w 1297"/>
              <a:gd name="T101" fmla="*/ 316 h 1193"/>
              <a:gd name="T102" fmla="*/ 0 w 1297"/>
              <a:gd name="T103" fmla="*/ 589 h 1193"/>
              <a:gd name="T104" fmla="*/ 17 w 1297"/>
              <a:gd name="T105" fmla="*/ 615 h 1193"/>
              <a:gd name="T106" fmla="*/ 62 w 1297"/>
              <a:gd name="T107" fmla="*/ 633 h 1193"/>
              <a:gd name="T108" fmla="*/ 62 w 1297"/>
              <a:gd name="T109" fmla="*/ 1076 h 1193"/>
              <a:gd name="T110" fmla="*/ 169 w 1297"/>
              <a:gd name="T111" fmla="*/ 1192 h 1193"/>
              <a:gd name="T112" fmla="*/ 1127 w 1297"/>
              <a:gd name="T113" fmla="*/ 1192 h 1193"/>
              <a:gd name="T114" fmla="*/ 1234 w 1297"/>
              <a:gd name="T115" fmla="*/ 1076 h 1193"/>
              <a:gd name="T116" fmla="*/ 1234 w 1297"/>
              <a:gd name="T117" fmla="*/ 632 h 1193"/>
              <a:gd name="T118" fmla="*/ 1279 w 1297"/>
              <a:gd name="T119" fmla="*/ 615 h 1193"/>
              <a:gd name="T120" fmla="*/ 1296 w 1297"/>
              <a:gd name="T121" fmla="*/ 589 h 1193"/>
              <a:gd name="T122" fmla="*/ 1296 w 1297"/>
              <a:gd name="T123" fmla="*/ 316 h 1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97" h="1193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" name="Freeform 34">
            <a:extLst>
              <a:ext uri="{FF2B5EF4-FFF2-40B4-BE49-F238E27FC236}">
                <a16:creationId xmlns:a16="http://schemas.microsoft.com/office/drawing/2014/main" id="{3FD4A125-E17E-674E-923C-1641E903D50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690431" y="4988877"/>
            <a:ext cx="449262" cy="449262"/>
          </a:xfrm>
          <a:custGeom>
            <a:avLst/>
            <a:gdLst>
              <a:gd name="T0" fmla="*/ 904 w 1248"/>
              <a:gd name="T1" fmla="*/ 468 h 1248"/>
              <a:gd name="T2" fmla="*/ 525 w 1248"/>
              <a:gd name="T3" fmla="*/ 848 h 1248"/>
              <a:gd name="T4" fmla="*/ 343 w 1248"/>
              <a:gd name="T5" fmla="*/ 666 h 1248"/>
              <a:gd name="T6" fmla="*/ 412 w 1248"/>
              <a:gd name="T7" fmla="*/ 597 h 1248"/>
              <a:gd name="T8" fmla="*/ 525 w 1248"/>
              <a:gd name="T9" fmla="*/ 710 h 1248"/>
              <a:gd name="T10" fmla="*/ 835 w 1248"/>
              <a:gd name="T11" fmla="*/ 399 h 1248"/>
              <a:gd name="T12" fmla="*/ 904 w 1248"/>
              <a:gd name="T13" fmla="*/ 468 h 1248"/>
              <a:gd name="T14" fmla="*/ 525 w 1248"/>
              <a:gd name="T15" fmla="*/ 936 h 1248"/>
              <a:gd name="T16" fmla="*/ 992 w 1248"/>
              <a:gd name="T17" fmla="*/ 468 h 1248"/>
              <a:gd name="T18" fmla="*/ 835 w 1248"/>
              <a:gd name="T19" fmla="*/ 312 h 1248"/>
              <a:gd name="T20" fmla="*/ 525 w 1248"/>
              <a:gd name="T21" fmla="*/ 622 h 1248"/>
              <a:gd name="T22" fmla="*/ 412 w 1248"/>
              <a:gd name="T23" fmla="*/ 509 h 1248"/>
              <a:gd name="T24" fmla="*/ 255 w 1248"/>
              <a:gd name="T25" fmla="*/ 666 h 1248"/>
              <a:gd name="T26" fmla="*/ 525 w 1248"/>
              <a:gd name="T27" fmla="*/ 936 h 1248"/>
              <a:gd name="T28" fmla="*/ 623 w 1248"/>
              <a:gd name="T29" fmla="*/ 1185 h 1248"/>
              <a:gd name="T30" fmla="*/ 62 w 1248"/>
              <a:gd name="T31" fmla="*/ 624 h 1248"/>
              <a:gd name="T32" fmla="*/ 623 w 1248"/>
              <a:gd name="T33" fmla="*/ 62 h 1248"/>
              <a:gd name="T34" fmla="*/ 1185 w 1248"/>
              <a:gd name="T35" fmla="*/ 624 h 1248"/>
              <a:gd name="T36" fmla="*/ 623 w 1248"/>
              <a:gd name="T37" fmla="*/ 1185 h 1248"/>
              <a:gd name="T38" fmla="*/ 623 w 1248"/>
              <a:gd name="T39" fmla="*/ 0 h 1248"/>
              <a:gd name="T40" fmla="*/ 0 w 1248"/>
              <a:gd name="T41" fmla="*/ 624 h 1248"/>
              <a:gd name="T42" fmla="*/ 623 w 1248"/>
              <a:gd name="T43" fmla="*/ 1247 h 1248"/>
              <a:gd name="T44" fmla="*/ 1247 w 1248"/>
              <a:gd name="T45" fmla="*/ 624 h 1248"/>
              <a:gd name="T46" fmla="*/ 623 w 1248"/>
              <a:gd name="T4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48" h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4" name="Freeform 35">
            <a:extLst>
              <a:ext uri="{FF2B5EF4-FFF2-40B4-BE49-F238E27FC236}">
                <a16:creationId xmlns:a16="http://schemas.microsoft.com/office/drawing/2014/main" id="{5BB9F82C-142E-1743-997A-1417264335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790128" y="4986802"/>
            <a:ext cx="449262" cy="449262"/>
          </a:xfrm>
          <a:custGeom>
            <a:avLst/>
            <a:gdLst>
              <a:gd name="T0" fmla="*/ 693 w 1248"/>
              <a:gd name="T1" fmla="*/ 624 h 1248"/>
              <a:gd name="T2" fmla="*/ 862 w 1248"/>
              <a:gd name="T3" fmla="*/ 793 h 1248"/>
              <a:gd name="T4" fmla="*/ 793 w 1248"/>
              <a:gd name="T5" fmla="*/ 862 h 1248"/>
              <a:gd name="T6" fmla="*/ 624 w 1248"/>
              <a:gd name="T7" fmla="*/ 693 h 1248"/>
              <a:gd name="T8" fmla="*/ 455 w 1248"/>
              <a:gd name="T9" fmla="*/ 862 h 1248"/>
              <a:gd name="T10" fmla="*/ 386 w 1248"/>
              <a:gd name="T11" fmla="*/ 793 h 1248"/>
              <a:gd name="T12" fmla="*/ 555 w 1248"/>
              <a:gd name="T13" fmla="*/ 624 h 1248"/>
              <a:gd name="T14" fmla="*/ 386 w 1248"/>
              <a:gd name="T15" fmla="*/ 454 h 1248"/>
              <a:gd name="T16" fmla="*/ 455 w 1248"/>
              <a:gd name="T17" fmla="*/ 385 h 1248"/>
              <a:gd name="T18" fmla="*/ 624 w 1248"/>
              <a:gd name="T19" fmla="*/ 555 h 1248"/>
              <a:gd name="T20" fmla="*/ 793 w 1248"/>
              <a:gd name="T21" fmla="*/ 385 h 1248"/>
              <a:gd name="T22" fmla="*/ 862 w 1248"/>
              <a:gd name="T23" fmla="*/ 454 h 1248"/>
              <a:gd name="T24" fmla="*/ 693 w 1248"/>
              <a:gd name="T25" fmla="*/ 624 h 1248"/>
              <a:gd name="T26" fmla="*/ 950 w 1248"/>
              <a:gd name="T27" fmla="*/ 793 h 1248"/>
              <a:gd name="T28" fmla="*/ 781 w 1248"/>
              <a:gd name="T29" fmla="*/ 624 h 1248"/>
              <a:gd name="T30" fmla="*/ 950 w 1248"/>
              <a:gd name="T31" fmla="*/ 454 h 1248"/>
              <a:gd name="T32" fmla="*/ 793 w 1248"/>
              <a:gd name="T33" fmla="*/ 297 h 1248"/>
              <a:gd name="T34" fmla="*/ 624 w 1248"/>
              <a:gd name="T35" fmla="*/ 467 h 1248"/>
              <a:gd name="T36" fmla="*/ 454 w 1248"/>
              <a:gd name="T37" fmla="*/ 297 h 1248"/>
              <a:gd name="T38" fmla="*/ 298 w 1248"/>
              <a:gd name="T39" fmla="*/ 454 h 1248"/>
              <a:gd name="T40" fmla="*/ 467 w 1248"/>
              <a:gd name="T41" fmla="*/ 624 h 1248"/>
              <a:gd name="T42" fmla="*/ 298 w 1248"/>
              <a:gd name="T43" fmla="*/ 793 h 1248"/>
              <a:gd name="T44" fmla="*/ 454 w 1248"/>
              <a:gd name="T45" fmla="*/ 950 h 1248"/>
              <a:gd name="T46" fmla="*/ 624 w 1248"/>
              <a:gd name="T47" fmla="*/ 780 h 1248"/>
              <a:gd name="T48" fmla="*/ 793 w 1248"/>
              <a:gd name="T49" fmla="*/ 950 h 1248"/>
              <a:gd name="T50" fmla="*/ 950 w 1248"/>
              <a:gd name="T51" fmla="*/ 793 h 1248"/>
              <a:gd name="T52" fmla="*/ 624 w 1248"/>
              <a:gd name="T53" fmla="*/ 1185 h 1248"/>
              <a:gd name="T54" fmla="*/ 62 w 1248"/>
              <a:gd name="T55" fmla="*/ 624 h 1248"/>
              <a:gd name="T56" fmla="*/ 624 w 1248"/>
              <a:gd name="T57" fmla="*/ 62 h 1248"/>
              <a:gd name="T58" fmla="*/ 1185 w 1248"/>
              <a:gd name="T59" fmla="*/ 624 h 1248"/>
              <a:gd name="T60" fmla="*/ 624 w 1248"/>
              <a:gd name="T61" fmla="*/ 1185 h 1248"/>
              <a:gd name="T62" fmla="*/ 624 w 1248"/>
              <a:gd name="T63" fmla="*/ 0 h 1248"/>
              <a:gd name="T64" fmla="*/ 0 w 1248"/>
              <a:gd name="T65" fmla="*/ 624 h 1248"/>
              <a:gd name="T66" fmla="*/ 624 w 1248"/>
              <a:gd name="T67" fmla="*/ 1247 h 1248"/>
              <a:gd name="T68" fmla="*/ 1247 w 1248"/>
              <a:gd name="T69" fmla="*/ 624 h 1248"/>
              <a:gd name="T70" fmla="*/ 624 w 1248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8" h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5" name="Freeform 1">
            <a:extLst>
              <a:ext uri="{FF2B5EF4-FFF2-40B4-BE49-F238E27FC236}">
                <a16:creationId xmlns:a16="http://schemas.microsoft.com/office/drawing/2014/main" id="{8C5B3DB3-45E5-184B-9384-186F464495B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964396" y="4993640"/>
            <a:ext cx="469900" cy="439737"/>
          </a:xfrm>
          <a:custGeom>
            <a:avLst/>
            <a:gdLst>
              <a:gd name="T0" fmla="*/ 705 w 1304"/>
              <a:gd name="T1" fmla="*/ 709 h 1222"/>
              <a:gd name="T2" fmla="*/ 598 w 1304"/>
              <a:gd name="T3" fmla="*/ 709 h 1222"/>
              <a:gd name="T4" fmla="*/ 651 w 1304"/>
              <a:gd name="T5" fmla="*/ 824 h 1222"/>
              <a:gd name="T6" fmla="*/ 651 w 1304"/>
              <a:gd name="T7" fmla="*/ 593 h 1222"/>
              <a:gd name="T8" fmla="*/ 651 w 1304"/>
              <a:gd name="T9" fmla="*/ 824 h 1222"/>
              <a:gd name="T10" fmla="*/ 535 w 1304"/>
              <a:gd name="T11" fmla="*/ 599 h 1222"/>
              <a:gd name="T12" fmla="*/ 572 w 1304"/>
              <a:gd name="T13" fmla="*/ 578 h 1222"/>
              <a:gd name="T14" fmla="*/ 668 w 1304"/>
              <a:gd name="T15" fmla="*/ 550 h 1222"/>
              <a:gd name="T16" fmla="*/ 767 w 1304"/>
              <a:gd name="T17" fmla="*/ 599 h 1222"/>
              <a:gd name="T18" fmla="*/ 817 w 1304"/>
              <a:gd name="T19" fmla="*/ 683 h 1222"/>
              <a:gd name="T20" fmla="*/ 799 w 1304"/>
              <a:gd name="T21" fmla="*/ 780 h 1222"/>
              <a:gd name="T22" fmla="*/ 782 w 1304"/>
              <a:gd name="T23" fmla="*/ 810 h 1222"/>
              <a:gd name="T24" fmla="*/ 690 w 1304"/>
              <a:gd name="T25" fmla="*/ 873 h 1222"/>
              <a:gd name="T26" fmla="*/ 613 w 1304"/>
              <a:gd name="T27" fmla="*/ 873 h 1222"/>
              <a:gd name="T28" fmla="*/ 521 w 1304"/>
              <a:gd name="T29" fmla="*/ 810 h 1222"/>
              <a:gd name="T30" fmla="*/ 504 w 1304"/>
              <a:gd name="T31" fmla="*/ 780 h 1222"/>
              <a:gd name="T32" fmla="*/ 486 w 1304"/>
              <a:gd name="T33" fmla="*/ 683 h 1222"/>
              <a:gd name="T34" fmla="*/ 598 w 1304"/>
              <a:gd name="T35" fmla="*/ 937 h 1222"/>
              <a:gd name="T36" fmla="*/ 642 w 1304"/>
              <a:gd name="T37" fmla="*/ 928 h 1222"/>
              <a:gd name="T38" fmla="*/ 701 w 1304"/>
              <a:gd name="T39" fmla="*/ 937 h 1222"/>
              <a:gd name="T40" fmla="*/ 704 w 1304"/>
              <a:gd name="T41" fmla="*/ 1130 h 1222"/>
              <a:gd name="T42" fmla="*/ 635 w 1304"/>
              <a:gd name="T43" fmla="*/ 1106 h 1222"/>
              <a:gd name="T44" fmla="*/ 598 w 1304"/>
              <a:gd name="T45" fmla="*/ 937 h 1222"/>
              <a:gd name="T46" fmla="*/ 536 w 1304"/>
              <a:gd name="T47" fmla="*/ 906 h 1222"/>
              <a:gd name="T48" fmla="*/ 536 w 1304"/>
              <a:gd name="T49" fmla="*/ 1188 h 1222"/>
              <a:gd name="T50" fmla="*/ 584 w 1304"/>
              <a:gd name="T51" fmla="*/ 1214 h 1222"/>
              <a:gd name="T52" fmla="*/ 718 w 1304"/>
              <a:gd name="T53" fmla="*/ 1214 h 1222"/>
              <a:gd name="T54" fmla="*/ 750 w 1304"/>
              <a:gd name="T55" fmla="*/ 1216 h 1222"/>
              <a:gd name="T56" fmla="*/ 767 w 1304"/>
              <a:gd name="T57" fmla="*/ 906 h 1222"/>
              <a:gd name="T58" fmla="*/ 779 w 1304"/>
              <a:gd name="T59" fmla="*/ 884 h 1222"/>
              <a:gd name="T60" fmla="*/ 851 w 1304"/>
              <a:gd name="T61" fmla="*/ 830 h 1222"/>
              <a:gd name="T62" fmla="*/ 862 w 1304"/>
              <a:gd name="T63" fmla="*/ 740 h 1222"/>
              <a:gd name="T64" fmla="*/ 840 w 1304"/>
              <a:gd name="T65" fmla="*/ 615 h 1222"/>
              <a:gd name="T66" fmla="*/ 733 w 1304"/>
              <a:gd name="T67" fmla="*/ 515 h 1222"/>
              <a:gd name="T68" fmla="*/ 589 w 1304"/>
              <a:gd name="T69" fmla="*/ 508 h 1222"/>
              <a:gd name="T70" fmla="*/ 473 w 1304"/>
              <a:gd name="T71" fmla="*/ 597 h 1222"/>
              <a:gd name="T72" fmla="*/ 425 w 1304"/>
              <a:gd name="T73" fmla="*/ 673 h 1222"/>
              <a:gd name="T74" fmla="*/ 445 w 1304"/>
              <a:gd name="T75" fmla="*/ 761 h 1222"/>
              <a:gd name="T76" fmla="*/ 507 w 1304"/>
              <a:gd name="T77" fmla="*/ 870 h 1222"/>
              <a:gd name="T78" fmla="*/ 341 w 1304"/>
              <a:gd name="T79" fmla="*/ 288 h 1222"/>
              <a:gd name="T80" fmla="*/ 961 w 1304"/>
              <a:gd name="T81" fmla="*/ 226 h 1222"/>
              <a:gd name="T82" fmla="*/ 341 w 1304"/>
              <a:gd name="T83" fmla="*/ 288 h 1222"/>
              <a:gd name="T84" fmla="*/ 454 w 1304"/>
              <a:gd name="T85" fmla="*/ 339 h 1222"/>
              <a:gd name="T86" fmla="*/ 848 w 1304"/>
              <a:gd name="T87" fmla="*/ 401 h 1222"/>
              <a:gd name="T88" fmla="*/ 1303 w 1304"/>
              <a:gd name="T89" fmla="*/ 966 h 1222"/>
              <a:gd name="T90" fmla="*/ 0 w 1304"/>
              <a:gd name="T91" fmla="*/ 0 h 1222"/>
              <a:gd name="T92" fmla="*/ 483 w 1304"/>
              <a:gd name="T93" fmla="*/ 966 h 1222"/>
              <a:gd name="T94" fmla="*/ 62 w 1304"/>
              <a:gd name="T95" fmla="*/ 903 h 1222"/>
              <a:gd name="T96" fmla="*/ 1241 w 1304"/>
              <a:gd name="T97" fmla="*/ 62 h 1222"/>
              <a:gd name="T98" fmla="*/ 820 w 1304"/>
              <a:gd name="T99" fmla="*/ 903 h 1222"/>
              <a:gd name="T100" fmla="*/ 1303 w 1304"/>
              <a:gd name="T101" fmla="*/ 966 h 1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04" h="1222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6" name="Freeform 2">
            <a:extLst>
              <a:ext uri="{FF2B5EF4-FFF2-40B4-BE49-F238E27FC236}">
                <a16:creationId xmlns:a16="http://schemas.microsoft.com/office/drawing/2014/main" id="{609DCE8B-FFDB-F24A-A976-7AC5E065B2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889822" y="4988877"/>
            <a:ext cx="449263" cy="449263"/>
          </a:xfrm>
          <a:custGeom>
            <a:avLst/>
            <a:gdLst>
              <a:gd name="T0" fmla="*/ 704 w 1247"/>
              <a:gd name="T1" fmla="*/ 706 h 1248"/>
              <a:gd name="T2" fmla="*/ 704 w 1247"/>
              <a:gd name="T3" fmla="*/ 931 h 1248"/>
              <a:gd name="T4" fmla="*/ 542 w 1247"/>
              <a:gd name="T5" fmla="*/ 931 h 1248"/>
              <a:gd name="T6" fmla="*/ 542 w 1247"/>
              <a:gd name="T7" fmla="*/ 706 h 1248"/>
              <a:gd name="T8" fmla="*/ 316 w 1247"/>
              <a:gd name="T9" fmla="*/ 706 h 1248"/>
              <a:gd name="T10" fmla="*/ 316 w 1247"/>
              <a:gd name="T11" fmla="*/ 542 h 1248"/>
              <a:gd name="T12" fmla="*/ 542 w 1247"/>
              <a:gd name="T13" fmla="*/ 542 h 1248"/>
              <a:gd name="T14" fmla="*/ 542 w 1247"/>
              <a:gd name="T15" fmla="*/ 316 h 1248"/>
              <a:gd name="T16" fmla="*/ 704 w 1247"/>
              <a:gd name="T17" fmla="*/ 316 h 1248"/>
              <a:gd name="T18" fmla="*/ 704 w 1247"/>
              <a:gd name="T19" fmla="*/ 542 h 1248"/>
              <a:gd name="T20" fmla="*/ 930 w 1247"/>
              <a:gd name="T21" fmla="*/ 542 h 1248"/>
              <a:gd name="T22" fmla="*/ 930 w 1247"/>
              <a:gd name="T23" fmla="*/ 706 h 1248"/>
              <a:gd name="T24" fmla="*/ 704 w 1247"/>
              <a:gd name="T25" fmla="*/ 706 h 1248"/>
              <a:gd name="T26" fmla="*/ 767 w 1247"/>
              <a:gd name="T27" fmla="*/ 768 h 1248"/>
              <a:gd name="T28" fmla="*/ 992 w 1247"/>
              <a:gd name="T29" fmla="*/ 768 h 1248"/>
              <a:gd name="T30" fmla="*/ 992 w 1247"/>
              <a:gd name="T31" fmla="*/ 480 h 1248"/>
              <a:gd name="T32" fmla="*/ 767 w 1247"/>
              <a:gd name="T33" fmla="*/ 480 h 1248"/>
              <a:gd name="T34" fmla="*/ 767 w 1247"/>
              <a:gd name="T35" fmla="*/ 254 h 1248"/>
              <a:gd name="T36" fmla="*/ 480 w 1247"/>
              <a:gd name="T37" fmla="*/ 254 h 1248"/>
              <a:gd name="T38" fmla="*/ 480 w 1247"/>
              <a:gd name="T39" fmla="*/ 480 h 1248"/>
              <a:gd name="T40" fmla="*/ 254 w 1247"/>
              <a:gd name="T41" fmla="*/ 480 h 1248"/>
              <a:gd name="T42" fmla="*/ 254 w 1247"/>
              <a:gd name="T43" fmla="*/ 768 h 1248"/>
              <a:gd name="T44" fmla="*/ 480 w 1247"/>
              <a:gd name="T45" fmla="*/ 768 h 1248"/>
              <a:gd name="T46" fmla="*/ 480 w 1247"/>
              <a:gd name="T47" fmla="*/ 994 h 1248"/>
              <a:gd name="T48" fmla="*/ 767 w 1247"/>
              <a:gd name="T49" fmla="*/ 994 h 1248"/>
              <a:gd name="T50" fmla="*/ 767 w 1247"/>
              <a:gd name="T51" fmla="*/ 768 h 1248"/>
              <a:gd name="T52" fmla="*/ 623 w 1247"/>
              <a:gd name="T53" fmla="*/ 1185 h 1248"/>
              <a:gd name="T54" fmla="*/ 62 w 1247"/>
              <a:gd name="T55" fmla="*/ 624 h 1248"/>
              <a:gd name="T56" fmla="*/ 623 w 1247"/>
              <a:gd name="T57" fmla="*/ 62 h 1248"/>
              <a:gd name="T58" fmla="*/ 1184 w 1247"/>
              <a:gd name="T59" fmla="*/ 624 h 1248"/>
              <a:gd name="T60" fmla="*/ 623 w 1247"/>
              <a:gd name="T61" fmla="*/ 1185 h 1248"/>
              <a:gd name="T62" fmla="*/ 623 w 1247"/>
              <a:gd name="T63" fmla="*/ 0 h 1248"/>
              <a:gd name="T64" fmla="*/ 0 w 1247"/>
              <a:gd name="T65" fmla="*/ 624 h 1248"/>
              <a:gd name="T66" fmla="*/ 623 w 1247"/>
              <a:gd name="T67" fmla="*/ 1247 h 1248"/>
              <a:gd name="T68" fmla="*/ 1246 w 1247"/>
              <a:gd name="T69" fmla="*/ 624 h 1248"/>
              <a:gd name="T70" fmla="*/ 623 w 1247"/>
              <a:gd name="T71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7" h="1248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9606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97" name="TextBox 19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0C4DCBFF-5ECB-7846-87E9-7C23215E7715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0AC8B33-F251-F94A-94D7-FBB30047F0AE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C6CEDCB2-06D0-3441-8D21-ED37E80D58AB}"/>
              </a:ext>
            </a:extLst>
          </p:cNvPr>
          <p:cNvGrpSpPr/>
          <p:nvPr userDrawn="1"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EFA13AB0-9701-7E4D-A0F5-46EA564EFC2A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5" name="Freeform 1">
              <a:extLst>
                <a:ext uri="{FF2B5EF4-FFF2-40B4-BE49-F238E27FC236}">
                  <a16:creationId xmlns:a16="http://schemas.microsoft.com/office/drawing/2014/main" id="{29D29DD9-F96C-364C-982B-23D54CB57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7245" y="2609297"/>
              <a:ext cx="327025" cy="488950"/>
            </a:xfrm>
            <a:custGeom>
              <a:avLst/>
              <a:gdLst>
                <a:gd name="T0" fmla="*/ 798 w 909"/>
                <a:gd name="T1" fmla="*/ 1125 h 1359"/>
                <a:gd name="T2" fmla="*/ 818 w 909"/>
                <a:gd name="T3" fmla="*/ 1160 h 1359"/>
                <a:gd name="T4" fmla="*/ 880 w 909"/>
                <a:gd name="T5" fmla="*/ 1273 h 1359"/>
                <a:gd name="T6" fmla="*/ 848 w 909"/>
                <a:gd name="T7" fmla="*/ 1088 h 1359"/>
                <a:gd name="T8" fmla="*/ 714 w 909"/>
                <a:gd name="T9" fmla="*/ 1041 h 1359"/>
                <a:gd name="T10" fmla="*/ 28 w 909"/>
                <a:gd name="T11" fmla="*/ 1160 h 1359"/>
                <a:gd name="T12" fmla="*/ 90 w 909"/>
                <a:gd name="T13" fmla="*/ 1273 h 1359"/>
                <a:gd name="T14" fmla="*/ 106 w 909"/>
                <a:gd name="T15" fmla="*/ 1130 h 1359"/>
                <a:gd name="T16" fmla="*/ 150 w 909"/>
                <a:gd name="T17" fmla="*/ 997 h 1359"/>
                <a:gd name="T18" fmla="*/ 60 w 909"/>
                <a:gd name="T19" fmla="*/ 1088 h 1359"/>
                <a:gd name="T20" fmla="*/ 711 w 909"/>
                <a:gd name="T21" fmla="*/ 861 h 1359"/>
                <a:gd name="T22" fmla="*/ 482 w 909"/>
                <a:gd name="T23" fmla="*/ 1016 h 1359"/>
                <a:gd name="T24" fmla="*/ 306 w 909"/>
                <a:gd name="T25" fmla="*/ 968 h 1359"/>
                <a:gd name="T26" fmla="*/ 175 w 909"/>
                <a:gd name="T27" fmla="*/ 737 h 1359"/>
                <a:gd name="T28" fmla="*/ 734 w 909"/>
                <a:gd name="T29" fmla="*/ 570 h 1359"/>
                <a:gd name="T30" fmla="*/ 3 w 909"/>
                <a:gd name="T31" fmla="*/ 508 h 1359"/>
                <a:gd name="T32" fmla="*/ 113 w 909"/>
                <a:gd name="T33" fmla="*/ 570 h 1359"/>
                <a:gd name="T34" fmla="*/ 146 w 909"/>
                <a:gd name="T35" fmla="*/ 895 h 1359"/>
                <a:gd name="T36" fmla="*/ 197 w 909"/>
                <a:gd name="T37" fmla="*/ 1157 h 1359"/>
                <a:gd name="T38" fmla="*/ 127 w 909"/>
                <a:gd name="T39" fmla="*/ 1187 h 1359"/>
                <a:gd name="T40" fmla="*/ 338 w 909"/>
                <a:gd name="T41" fmla="*/ 1358 h 1359"/>
                <a:gd name="T42" fmla="*/ 400 w 909"/>
                <a:gd name="T43" fmla="*/ 1301 h 1359"/>
                <a:gd name="T44" fmla="*/ 259 w 909"/>
                <a:gd name="T45" fmla="*/ 1196 h 1359"/>
                <a:gd name="T46" fmla="*/ 263 w 909"/>
                <a:gd name="T47" fmla="*/ 1013 h 1359"/>
                <a:gd name="T48" fmla="*/ 482 w 909"/>
                <a:gd name="T49" fmla="*/ 1078 h 1359"/>
                <a:gd name="T50" fmla="*/ 649 w 909"/>
                <a:gd name="T51" fmla="*/ 1010 h 1359"/>
                <a:gd name="T52" fmla="*/ 522 w 909"/>
                <a:gd name="T53" fmla="*/ 1275 h 1359"/>
                <a:gd name="T54" fmla="*/ 508 w 909"/>
                <a:gd name="T55" fmla="*/ 1358 h 1359"/>
                <a:gd name="T56" fmla="*/ 570 w 909"/>
                <a:gd name="T57" fmla="*/ 1319 h 1359"/>
                <a:gd name="T58" fmla="*/ 748 w 909"/>
                <a:gd name="T59" fmla="*/ 1134 h 1359"/>
                <a:gd name="T60" fmla="*/ 711 w 909"/>
                <a:gd name="T61" fmla="*/ 952 h 1359"/>
                <a:gd name="T62" fmla="*/ 796 w 909"/>
                <a:gd name="T63" fmla="*/ 737 h 1359"/>
                <a:gd name="T64" fmla="*/ 906 w 909"/>
                <a:gd name="T65" fmla="*/ 571 h 1359"/>
                <a:gd name="T66" fmla="*/ 3 w 909"/>
                <a:gd name="T67" fmla="*/ 508 h 1359"/>
                <a:gd name="T68" fmla="*/ 316 w 909"/>
                <a:gd name="T69" fmla="*/ 201 h 1359"/>
                <a:gd name="T70" fmla="*/ 301 w 909"/>
                <a:gd name="T71" fmla="*/ 33 h 1359"/>
                <a:gd name="T72" fmla="*/ 56 w 909"/>
                <a:gd name="T73" fmla="*/ 342 h 1359"/>
                <a:gd name="T74" fmla="*/ 17 w 909"/>
                <a:gd name="T75" fmla="*/ 399 h 1359"/>
                <a:gd name="T76" fmla="*/ 0 w 909"/>
                <a:gd name="T77" fmla="*/ 483 h 1359"/>
                <a:gd name="T78" fmla="*/ 62 w 909"/>
                <a:gd name="T79" fmla="*/ 446 h 1359"/>
                <a:gd name="T80" fmla="*/ 118 w 909"/>
                <a:gd name="T81" fmla="*/ 398 h 1359"/>
                <a:gd name="T82" fmla="*/ 254 w 909"/>
                <a:gd name="T83" fmla="*/ 114 h 1359"/>
                <a:gd name="T84" fmla="*/ 508 w 909"/>
                <a:gd name="T85" fmla="*/ 285 h 1359"/>
                <a:gd name="T86" fmla="*/ 570 w 909"/>
                <a:gd name="T87" fmla="*/ 31 h 1359"/>
                <a:gd name="T88" fmla="*/ 369 w 909"/>
                <a:gd name="T89" fmla="*/ 0 h 1359"/>
                <a:gd name="T90" fmla="*/ 338 w 909"/>
                <a:gd name="T91" fmla="*/ 285 h 1359"/>
                <a:gd name="T92" fmla="*/ 400 w 909"/>
                <a:gd name="T93" fmla="*/ 63 h 1359"/>
                <a:gd name="T94" fmla="*/ 508 w 909"/>
                <a:gd name="T95" fmla="*/ 285 h 1359"/>
                <a:gd name="T96" fmla="*/ 908 w 909"/>
                <a:gd name="T97" fmla="*/ 427 h 1359"/>
                <a:gd name="T98" fmla="*/ 852 w 909"/>
                <a:gd name="T99" fmla="*/ 379 h 1359"/>
                <a:gd name="T100" fmla="*/ 639 w 909"/>
                <a:gd name="T101" fmla="*/ 33 h 1359"/>
                <a:gd name="T102" fmla="*/ 592 w 909"/>
                <a:gd name="T103" fmla="*/ 60 h 1359"/>
                <a:gd name="T104" fmla="*/ 654 w 909"/>
                <a:gd name="T105" fmla="*/ 201 h 1359"/>
                <a:gd name="T106" fmla="*/ 790 w 909"/>
                <a:gd name="T107" fmla="*/ 342 h 1359"/>
                <a:gd name="T108" fmla="*/ 807 w 909"/>
                <a:gd name="T109" fmla="*/ 426 h 1359"/>
                <a:gd name="T110" fmla="*/ 846 w 909"/>
                <a:gd name="T111" fmla="*/ 483 h 1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09" h="135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BAD48A27-55CF-B345-A421-F495017E2D44}"/>
              </a:ext>
            </a:extLst>
          </p:cNvPr>
          <p:cNvGrpSpPr/>
          <p:nvPr userDrawn="1"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CA032C97-8CFA-9341-8FE9-B7BA660A8525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8" name="Freeform 2">
              <a:extLst>
                <a:ext uri="{FF2B5EF4-FFF2-40B4-BE49-F238E27FC236}">
                  <a16:creationId xmlns:a16="http://schemas.microsoft.com/office/drawing/2014/main" id="{97578225-4F31-DA4A-9985-B28299DCB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79" y="1652438"/>
              <a:ext cx="447675" cy="446088"/>
            </a:xfrm>
            <a:custGeom>
              <a:avLst/>
              <a:gdLst>
                <a:gd name="T0" fmla="*/ 230 w 1245"/>
                <a:gd name="T1" fmla="*/ 479 h 1238"/>
                <a:gd name="T2" fmla="*/ 248 w 1245"/>
                <a:gd name="T3" fmla="*/ 572 h 1238"/>
                <a:gd name="T4" fmla="*/ 276 w 1245"/>
                <a:gd name="T5" fmla="*/ 591 h 1238"/>
                <a:gd name="T6" fmla="*/ 287 w 1245"/>
                <a:gd name="T7" fmla="*/ 588 h 1238"/>
                <a:gd name="T8" fmla="*/ 303 w 1245"/>
                <a:gd name="T9" fmla="*/ 550 h 1238"/>
                <a:gd name="T10" fmla="*/ 290 w 1245"/>
                <a:gd name="T11" fmla="*/ 479 h 1238"/>
                <a:gd name="T12" fmla="*/ 260 w 1245"/>
                <a:gd name="T13" fmla="*/ 450 h 1238"/>
                <a:gd name="T14" fmla="*/ 230 w 1245"/>
                <a:gd name="T15" fmla="*/ 479 h 1238"/>
                <a:gd name="T16" fmla="*/ 477 w 1245"/>
                <a:gd name="T17" fmla="*/ 233 h 1238"/>
                <a:gd name="T18" fmla="*/ 248 w 1245"/>
                <a:gd name="T19" fmla="*/ 387 h 1238"/>
                <a:gd name="T20" fmla="*/ 265 w 1245"/>
                <a:gd name="T21" fmla="*/ 426 h 1238"/>
                <a:gd name="T22" fmla="*/ 276 w 1245"/>
                <a:gd name="T23" fmla="*/ 428 h 1238"/>
                <a:gd name="T24" fmla="*/ 303 w 1245"/>
                <a:gd name="T25" fmla="*/ 409 h 1238"/>
                <a:gd name="T26" fmla="*/ 477 w 1245"/>
                <a:gd name="T27" fmla="*/ 292 h 1238"/>
                <a:gd name="T28" fmla="*/ 507 w 1245"/>
                <a:gd name="T29" fmla="*/ 263 h 1238"/>
                <a:gd name="T30" fmla="*/ 477 w 1245"/>
                <a:gd name="T31" fmla="*/ 233 h 1238"/>
                <a:gd name="T32" fmla="*/ 477 w 1245"/>
                <a:gd name="T33" fmla="*/ 775 h 1238"/>
                <a:gd name="T34" fmla="*/ 181 w 1245"/>
                <a:gd name="T35" fmla="*/ 479 h 1238"/>
                <a:gd name="T36" fmla="*/ 477 w 1245"/>
                <a:gd name="T37" fmla="*/ 184 h 1238"/>
                <a:gd name="T38" fmla="*/ 772 w 1245"/>
                <a:gd name="T39" fmla="*/ 479 h 1238"/>
                <a:gd name="T40" fmla="*/ 477 w 1245"/>
                <a:gd name="T41" fmla="*/ 775 h 1238"/>
                <a:gd name="T42" fmla="*/ 477 w 1245"/>
                <a:gd name="T43" fmla="*/ 124 h 1238"/>
                <a:gd name="T44" fmla="*/ 122 w 1245"/>
                <a:gd name="T45" fmla="*/ 479 h 1238"/>
                <a:gd name="T46" fmla="*/ 477 w 1245"/>
                <a:gd name="T47" fmla="*/ 835 h 1238"/>
                <a:gd name="T48" fmla="*/ 832 w 1245"/>
                <a:gd name="T49" fmla="*/ 479 h 1238"/>
                <a:gd name="T50" fmla="*/ 477 w 1245"/>
                <a:gd name="T51" fmla="*/ 124 h 1238"/>
                <a:gd name="T52" fmla="*/ 1094 w 1245"/>
                <a:gd name="T53" fmla="*/ 1163 h 1238"/>
                <a:gd name="T54" fmla="*/ 728 w 1245"/>
                <a:gd name="T55" fmla="*/ 797 h 1238"/>
                <a:gd name="T56" fmla="*/ 707 w 1245"/>
                <a:gd name="T57" fmla="*/ 811 h 1238"/>
                <a:gd name="T58" fmla="*/ 418 w 1245"/>
                <a:gd name="T59" fmla="*/ 879 h 1238"/>
                <a:gd name="T60" fmla="*/ 76 w 1245"/>
                <a:gd name="T61" fmla="*/ 533 h 1238"/>
                <a:gd name="T62" fmla="*/ 173 w 1245"/>
                <a:gd name="T63" fmla="*/ 213 h 1238"/>
                <a:gd name="T64" fmla="*/ 530 w 1245"/>
                <a:gd name="T65" fmla="*/ 79 h 1238"/>
                <a:gd name="T66" fmla="*/ 876 w 1245"/>
                <a:gd name="T67" fmla="*/ 420 h 1238"/>
                <a:gd name="T68" fmla="*/ 808 w 1245"/>
                <a:gd name="T69" fmla="*/ 710 h 1238"/>
                <a:gd name="T70" fmla="*/ 794 w 1245"/>
                <a:gd name="T71" fmla="*/ 730 h 1238"/>
                <a:gd name="T72" fmla="*/ 1161 w 1245"/>
                <a:gd name="T73" fmla="*/ 1097 h 1238"/>
                <a:gd name="T74" fmla="*/ 1161 w 1245"/>
                <a:gd name="T75" fmla="*/ 1163 h 1238"/>
                <a:gd name="T76" fmla="*/ 1094 w 1245"/>
                <a:gd name="T77" fmla="*/ 1163 h 1238"/>
                <a:gd name="T78" fmla="*/ 871 w 1245"/>
                <a:gd name="T79" fmla="*/ 723 h 1238"/>
                <a:gd name="T80" fmla="*/ 936 w 1245"/>
                <a:gd name="T81" fmla="*/ 412 h 1238"/>
                <a:gd name="T82" fmla="*/ 538 w 1245"/>
                <a:gd name="T83" fmla="*/ 20 h 1238"/>
                <a:gd name="T84" fmla="*/ 129 w 1245"/>
                <a:gd name="T85" fmla="*/ 173 h 1238"/>
                <a:gd name="T86" fmla="*/ 17 w 1245"/>
                <a:gd name="T87" fmla="*/ 541 h 1238"/>
                <a:gd name="T88" fmla="*/ 409 w 1245"/>
                <a:gd name="T89" fmla="*/ 938 h 1238"/>
                <a:gd name="T90" fmla="*/ 720 w 1245"/>
                <a:gd name="T91" fmla="*/ 874 h 1238"/>
                <a:gd name="T92" fmla="*/ 1052 w 1245"/>
                <a:gd name="T93" fmla="*/ 1205 h 1238"/>
                <a:gd name="T94" fmla="*/ 1127 w 1245"/>
                <a:gd name="T95" fmla="*/ 1237 h 1238"/>
                <a:gd name="T96" fmla="*/ 1203 w 1245"/>
                <a:gd name="T97" fmla="*/ 1205 h 1238"/>
                <a:gd name="T98" fmla="*/ 1203 w 1245"/>
                <a:gd name="T99" fmla="*/ 1055 h 1238"/>
                <a:gd name="T100" fmla="*/ 871 w 1245"/>
                <a:gd name="T101" fmla="*/ 723 h 1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5" h="1238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C5F64965-C337-F34A-AA35-82DE8A4EB161}"/>
              </a:ext>
            </a:extLst>
          </p:cNvPr>
          <p:cNvGrpSpPr/>
          <p:nvPr userDrawn="1"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4B5D6483-54AA-3B40-8F60-9B30EF153684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1" name="Freeform 3">
              <a:extLst>
                <a:ext uri="{FF2B5EF4-FFF2-40B4-BE49-F238E27FC236}">
                  <a16:creationId xmlns:a16="http://schemas.microsoft.com/office/drawing/2014/main" id="{58C13B54-1AD3-5349-AEFC-38C8BE48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532" y="1699270"/>
              <a:ext cx="487362" cy="352425"/>
            </a:xfrm>
            <a:custGeom>
              <a:avLst/>
              <a:gdLst>
                <a:gd name="T0" fmla="*/ 959 w 1355"/>
                <a:gd name="T1" fmla="*/ 363 h 979"/>
                <a:gd name="T2" fmla="*/ 1016 w 1355"/>
                <a:gd name="T3" fmla="*/ 442 h 979"/>
                <a:gd name="T4" fmla="*/ 903 w 1355"/>
                <a:gd name="T5" fmla="*/ 799 h 979"/>
                <a:gd name="T6" fmla="*/ 564 w 1355"/>
                <a:gd name="T7" fmla="*/ 270 h 979"/>
                <a:gd name="T8" fmla="*/ 903 w 1355"/>
                <a:gd name="T9" fmla="*/ 799 h 979"/>
                <a:gd name="T10" fmla="*/ 197 w 1355"/>
                <a:gd name="T11" fmla="*/ 583 h 979"/>
                <a:gd name="T12" fmla="*/ 56 w 1355"/>
                <a:gd name="T13" fmla="*/ 414 h 979"/>
                <a:gd name="T14" fmla="*/ 508 w 1355"/>
                <a:gd name="T15" fmla="*/ 273 h 979"/>
                <a:gd name="T16" fmla="*/ 141 w 1355"/>
                <a:gd name="T17" fmla="*/ 630 h 979"/>
                <a:gd name="T18" fmla="*/ 254 w 1355"/>
                <a:gd name="T19" fmla="*/ 640 h 979"/>
                <a:gd name="T20" fmla="*/ 340 w 1355"/>
                <a:gd name="T21" fmla="*/ 875 h 979"/>
                <a:gd name="T22" fmla="*/ 310 w 1355"/>
                <a:gd name="T23" fmla="*/ 922 h 979"/>
                <a:gd name="T24" fmla="*/ 226 w 1355"/>
                <a:gd name="T25" fmla="*/ 861 h 979"/>
                <a:gd name="T26" fmla="*/ 152 w 1355"/>
                <a:gd name="T27" fmla="*/ 691 h 979"/>
                <a:gd name="T28" fmla="*/ 141 w 1355"/>
                <a:gd name="T29" fmla="*/ 630 h 979"/>
                <a:gd name="T30" fmla="*/ 321 w 1355"/>
                <a:gd name="T31" fmla="*/ 691 h 979"/>
                <a:gd name="T32" fmla="*/ 423 w 1355"/>
                <a:gd name="T33" fmla="*/ 640 h 979"/>
                <a:gd name="T34" fmla="*/ 395 w 1355"/>
                <a:gd name="T35" fmla="*/ 696 h 979"/>
                <a:gd name="T36" fmla="*/ 1031 w 1355"/>
                <a:gd name="T37" fmla="*/ 343 h 979"/>
                <a:gd name="T38" fmla="*/ 959 w 1355"/>
                <a:gd name="T39" fmla="*/ 57 h 979"/>
                <a:gd name="T40" fmla="*/ 865 w 1355"/>
                <a:gd name="T41" fmla="*/ 15 h 979"/>
                <a:gd name="T42" fmla="*/ 197 w 1355"/>
                <a:gd name="T43" fmla="*/ 216 h 979"/>
                <a:gd name="T44" fmla="*/ 0 w 1355"/>
                <a:gd name="T45" fmla="*/ 442 h 979"/>
                <a:gd name="T46" fmla="*/ 84 w 1355"/>
                <a:gd name="T47" fmla="*/ 611 h 979"/>
                <a:gd name="T48" fmla="*/ 100 w 1355"/>
                <a:gd name="T49" fmla="*/ 713 h 979"/>
                <a:gd name="T50" fmla="*/ 173 w 1355"/>
                <a:gd name="T51" fmla="*/ 881 h 979"/>
                <a:gd name="T52" fmla="*/ 310 w 1355"/>
                <a:gd name="T53" fmla="*/ 978 h 979"/>
                <a:gd name="T54" fmla="*/ 393 w 1355"/>
                <a:gd name="T55" fmla="*/ 855 h 979"/>
                <a:gd name="T56" fmla="*/ 395 w 1355"/>
                <a:gd name="T57" fmla="*/ 752 h 979"/>
                <a:gd name="T58" fmla="*/ 480 w 1355"/>
                <a:gd name="T59" fmla="*/ 640 h 979"/>
                <a:gd name="T60" fmla="*/ 865 w 1355"/>
                <a:gd name="T61" fmla="*/ 841 h 979"/>
                <a:gd name="T62" fmla="*/ 942 w 1355"/>
                <a:gd name="T63" fmla="*/ 840 h 979"/>
                <a:gd name="T64" fmla="*/ 959 w 1355"/>
                <a:gd name="T65" fmla="*/ 580 h 979"/>
                <a:gd name="T66" fmla="*/ 1031 w 1355"/>
                <a:gd name="T67" fmla="*/ 343 h 979"/>
                <a:gd name="T68" fmla="*/ 1052 w 1355"/>
                <a:gd name="T69" fmla="*/ 208 h 979"/>
                <a:gd name="T70" fmla="*/ 1052 w 1355"/>
                <a:gd name="T71" fmla="*/ 676 h 979"/>
                <a:gd name="T72" fmla="*/ 1213 w 1355"/>
                <a:gd name="T73" fmla="*/ 442 h 979"/>
                <a:gd name="T74" fmla="*/ 1201 w 1355"/>
                <a:gd name="T75" fmla="*/ 111 h 979"/>
                <a:gd name="T76" fmla="*/ 1298 w 1355"/>
                <a:gd name="T77" fmla="*/ 442 h 979"/>
                <a:gd name="T78" fmla="*/ 1201 w 1355"/>
                <a:gd name="T79" fmla="*/ 773 h 979"/>
                <a:gd name="T80" fmla="*/ 1201 w 1355"/>
                <a:gd name="T81" fmla="*/ 111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55" h="979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1BABAA58-B5A4-E54B-BCF1-0C5BEE2CB767}"/>
              </a:ext>
            </a:extLst>
          </p:cNvPr>
          <p:cNvGrpSpPr/>
          <p:nvPr userDrawn="1"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F7AA875F-27F9-774B-A1E7-6F4A3B057F3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4" name="Freeform 4">
              <a:extLst>
                <a:ext uri="{FF2B5EF4-FFF2-40B4-BE49-F238E27FC236}">
                  <a16:creationId xmlns:a16="http://schemas.microsoft.com/office/drawing/2014/main" id="{7216DC24-3EB5-4343-8778-05B8A0E8BD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7754" y="1669901"/>
              <a:ext cx="419100" cy="411163"/>
            </a:xfrm>
            <a:custGeom>
              <a:avLst/>
              <a:gdLst>
                <a:gd name="T0" fmla="*/ 141 w 1164"/>
                <a:gd name="T1" fmla="*/ 547 h 1143"/>
                <a:gd name="T2" fmla="*/ 203 w 1164"/>
                <a:gd name="T3" fmla="*/ 660 h 1143"/>
                <a:gd name="T4" fmla="*/ 282 w 1164"/>
                <a:gd name="T5" fmla="*/ 1052 h 1143"/>
                <a:gd name="T6" fmla="*/ 62 w 1164"/>
                <a:gd name="T7" fmla="*/ 493 h 1143"/>
                <a:gd name="T8" fmla="*/ 282 w 1164"/>
                <a:gd name="T9" fmla="*/ 1052 h 1143"/>
                <a:gd name="T10" fmla="*/ 761 w 1164"/>
                <a:gd name="T11" fmla="*/ 51 h 1143"/>
                <a:gd name="T12" fmla="*/ 593 w 1164"/>
                <a:gd name="T13" fmla="*/ 83 h 1143"/>
                <a:gd name="T14" fmla="*/ 485 w 1164"/>
                <a:gd name="T15" fmla="*/ 373 h 1143"/>
                <a:gd name="T16" fmla="*/ 344 w 1164"/>
                <a:gd name="T17" fmla="*/ 487 h 1143"/>
                <a:gd name="T18" fmla="*/ 0 w 1164"/>
                <a:gd name="T19" fmla="*/ 431 h 1143"/>
                <a:gd name="T20" fmla="*/ 344 w 1164"/>
                <a:gd name="T21" fmla="*/ 1114 h 1143"/>
                <a:gd name="T22" fmla="*/ 390 w 1164"/>
                <a:gd name="T23" fmla="*/ 1058 h 1143"/>
                <a:gd name="T24" fmla="*/ 737 w 1164"/>
                <a:gd name="T25" fmla="*/ 1114 h 1143"/>
                <a:gd name="T26" fmla="*/ 512 w 1164"/>
                <a:gd name="T27" fmla="*/ 1052 h 1143"/>
                <a:gd name="T28" fmla="*/ 344 w 1164"/>
                <a:gd name="T29" fmla="*/ 968 h 1143"/>
                <a:gd name="T30" fmla="*/ 412 w 1164"/>
                <a:gd name="T31" fmla="*/ 550 h 1143"/>
                <a:gd name="T32" fmla="*/ 655 w 1164"/>
                <a:gd name="T33" fmla="*/ 123 h 1143"/>
                <a:gd name="T34" fmla="*/ 665 w 1164"/>
                <a:gd name="T35" fmla="*/ 70 h 1143"/>
                <a:gd name="T36" fmla="*/ 762 w 1164"/>
                <a:gd name="T37" fmla="*/ 248 h 1143"/>
                <a:gd name="T38" fmla="*/ 734 w 1164"/>
                <a:gd name="T39" fmla="*/ 406 h 1143"/>
                <a:gd name="T40" fmla="*/ 534 w 1164"/>
                <a:gd name="T41" fmla="*/ 828 h 1143"/>
                <a:gd name="T42" fmla="*/ 796 w 1164"/>
                <a:gd name="T43" fmla="*/ 547 h 1143"/>
                <a:gd name="T44" fmla="*/ 801 w 1164"/>
                <a:gd name="T45" fmla="*/ 387 h 1143"/>
                <a:gd name="T46" fmla="*/ 1101 w 1164"/>
                <a:gd name="T47" fmla="*/ 744 h 1143"/>
                <a:gd name="T48" fmla="*/ 1047 w 1164"/>
                <a:gd name="T49" fmla="*/ 770 h 1143"/>
                <a:gd name="T50" fmla="*/ 909 w 1164"/>
                <a:gd name="T51" fmla="*/ 744 h 1143"/>
                <a:gd name="T52" fmla="*/ 934 w 1164"/>
                <a:gd name="T53" fmla="*/ 662 h 1143"/>
                <a:gd name="T54" fmla="*/ 1075 w 1164"/>
                <a:gd name="T55" fmla="*/ 662 h 1143"/>
                <a:gd name="T56" fmla="*/ 1101 w 1164"/>
                <a:gd name="T57" fmla="*/ 744 h 1143"/>
                <a:gd name="T58" fmla="*/ 1047 w 1164"/>
                <a:gd name="T59" fmla="*/ 600 h 1143"/>
                <a:gd name="T60" fmla="*/ 906 w 1164"/>
                <a:gd name="T61" fmla="*/ 600 h 1143"/>
                <a:gd name="T62" fmla="*/ 880 w 1164"/>
                <a:gd name="T63" fmla="*/ 519 h 1143"/>
                <a:gd name="T64" fmla="*/ 1047 w 1164"/>
                <a:gd name="T65" fmla="*/ 493 h 1143"/>
                <a:gd name="T66" fmla="*/ 1072 w 1164"/>
                <a:gd name="T67" fmla="*/ 575 h 1143"/>
                <a:gd name="T68" fmla="*/ 990 w 1164"/>
                <a:gd name="T69" fmla="*/ 1001 h 1143"/>
                <a:gd name="T70" fmla="*/ 1016 w 1164"/>
                <a:gd name="T71" fmla="*/ 1055 h 1143"/>
                <a:gd name="T72" fmla="*/ 849 w 1164"/>
                <a:gd name="T73" fmla="*/ 1080 h 1143"/>
                <a:gd name="T74" fmla="*/ 824 w 1164"/>
                <a:gd name="T75" fmla="*/ 1026 h 1143"/>
                <a:gd name="T76" fmla="*/ 906 w 1164"/>
                <a:gd name="T77" fmla="*/ 1001 h 1143"/>
                <a:gd name="T78" fmla="*/ 906 w 1164"/>
                <a:gd name="T79" fmla="*/ 939 h 1143"/>
                <a:gd name="T80" fmla="*/ 880 w 1164"/>
                <a:gd name="T81" fmla="*/ 857 h 1143"/>
                <a:gd name="T82" fmla="*/ 934 w 1164"/>
                <a:gd name="T83" fmla="*/ 832 h 1143"/>
                <a:gd name="T84" fmla="*/ 1072 w 1164"/>
                <a:gd name="T85" fmla="*/ 857 h 1143"/>
                <a:gd name="T86" fmla="*/ 1047 w 1164"/>
                <a:gd name="T87" fmla="*/ 939 h 1143"/>
                <a:gd name="T88" fmla="*/ 1163 w 1164"/>
                <a:gd name="T89" fmla="*/ 688 h 1143"/>
                <a:gd name="T90" fmla="*/ 1134 w 1164"/>
                <a:gd name="T91" fmla="*/ 575 h 1143"/>
                <a:gd name="T92" fmla="*/ 1047 w 1164"/>
                <a:gd name="T93" fmla="*/ 431 h 1143"/>
                <a:gd name="T94" fmla="*/ 818 w 1164"/>
                <a:gd name="T95" fmla="*/ 519 h 1143"/>
                <a:gd name="T96" fmla="*/ 857 w 1164"/>
                <a:gd name="T97" fmla="*/ 647 h 1143"/>
                <a:gd name="T98" fmla="*/ 847 w 1164"/>
                <a:gd name="T99" fmla="*/ 744 h 1143"/>
                <a:gd name="T100" fmla="*/ 818 w 1164"/>
                <a:gd name="T101" fmla="*/ 857 h 1143"/>
                <a:gd name="T102" fmla="*/ 824 w 1164"/>
                <a:gd name="T103" fmla="*/ 943 h 1143"/>
                <a:gd name="T104" fmla="*/ 762 w 1164"/>
                <a:gd name="T105" fmla="*/ 1055 h 1143"/>
                <a:gd name="T106" fmla="*/ 990 w 1164"/>
                <a:gd name="T107" fmla="*/ 1142 h 1143"/>
                <a:gd name="T108" fmla="*/ 1078 w 1164"/>
                <a:gd name="T109" fmla="*/ 1026 h 1143"/>
                <a:gd name="T110" fmla="*/ 1134 w 1164"/>
                <a:gd name="T111" fmla="*/ 914 h 1143"/>
                <a:gd name="T112" fmla="*/ 1124 w 1164"/>
                <a:gd name="T113" fmla="*/ 817 h 1143"/>
                <a:gd name="T114" fmla="*/ 1163 w 1164"/>
                <a:gd name="T115" fmla="*/ 688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64" h="1143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7B9C8B4E-41F6-AC4C-9FB6-E0FC6A139CEB}"/>
              </a:ext>
            </a:extLst>
          </p:cNvPr>
          <p:cNvGrpSpPr/>
          <p:nvPr userDrawn="1"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24617CA0-A9DE-7A4F-B554-7562720888B3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7" name="Freeform 5">
              <a:extLst>
                <a:ext uri="{FF2B5EF4-FFF2-40B4-BE49-F238E27FC236}">
                  <a16:creationId xmlns:a16="http://schemas.microsoft.com/office/drawing/2014/main" id="{E900AE4D-94A3-F943-84AE-D70CF65D1A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486" y="2619616"/>
              <a:ext cx="466725" cy="468313"/>
            </a:xfrm>
            <a:custGeom>
              <a:avLst/>
              <a:gdLst>
                <a:gd name="T0" fmla="*/ 34 w 1297"/>
                <a:gd name="T1" fmla="*/ 1235 h 1303"/>
                <a:gd name="T2" fmla="*/ 197 w 1297"/>
                <a:gd name="T3" fmla="*/ 1235 h 1303"/>
                <a:gd name="T4" fmla="*/ 572 w 1297"/>
                <a:gd name="T5" fmla="*/ 773 h 1303"/>
                <a:gd name="T6" fmla="*/ 78 w 1297"/>
                <a:gd name="T7" fmla="*/ 1192 h 1303"/>
                <a:gd name="T8" fmla="*/ 78 w 1297"/>
                <a:gd name="T9" fmla="*/ 1192 h 1303"/>
                <a:gd name="T10" fmla="*/ 78 w 1297"/>
                <a:gd name="T11" fmla="*/ 1116 h 1303"/>
                <a:gd name="T12" fmla="*/ 459 w 1297"/>
                <a:gd name="T13" fmla="*/ 646 h 1303"/>
                <a:gd name="T14" fmla="*/ 0 w 1297"/>
                <a:gd name="T15" fmla="*/ 1154 h 1303"/>
                <a:gd name="T16" fmla="*/ 138 w 1297"/>
                <a:gd name="T17" fmla="*/ 1176 h 1303"/>
                <a:gd name="T18" fmla="*/ 153 w 1297"/>
                <a:gd name="T19" fmla="*/ 1072 h 1303"/>
                <a:gd name="T20" fmla="*/ 138 w 1297"/>
                <a:gd name="T21" fmla="*/ 1176 h 1303"/>
                <a:gd name="T22" fmla="*/ 1220 w 1297"/>
                <a:gd name="T23" fmla="*/ 183 h 1303"/>
                <a:gd name="T24" fmla="*/ 1170 w 1297"/>
                <a:gd name="T25" fmla="*/ 175 h 1303"/>
                <a:gd name="T26" fmla="*/ 967 w 1297"/>
                <a:gd name="T27" fmla="*/ 226 h 1303"/>
                <a:gd name="T28" fmla="*/ 1103 w 1297"/>
                <a:gd name="T29" fmla="*/ 72 h 1303"/>
                <a:gd name="T30" fmla="*/ 782 w 1297"/>
                <a:gd name="T31" fmla="*/ 84 h 1303"/>
                <a:gd name="T32" fmla="*/ 697 w 1297"/>
                <a:gd name="T33" fmla="*/ 408 h 1303"/>
                <a:gd name="T34" fmla="*/ 673 w 1297"/>
                <a:gd name="T35" fmla="*/ 521 h 1303"/>
                <a:gd name="T36" fmla="*/ 762 w 1297"/>
                <a:gd name="T37" fmla="*/ 402 h 1303"/>
                <a:gd name="T38" fmla="*/ 826 w 1297"/>
                <a:gd name="T39" fmla="*/ 128 h 1303"/>
                <a:gd name="T40" fmla="*/ 902 w 1297"/>
                <a:gd name="T41" fmla="*/ 204 h 1303"/>
                <a:gd name="T42" fmla="*/ 902 w 1297"/>
                <a:gd name="T43" fmla="*/ 248 h 1303"/>
                <a:gd name="T44" fmla="*/ 1065 w 1297"/>
                <a:gd name="T45" fmla="*/ 368 h 1303"/>
                <a:gd name="T46" fmla="*/ 1141 w 1297"/>
                <a:gd name="T47" fmla="*/ 444 h 1303"/>
                <a:gd name="T48" fmla="*/ 867 w 1297"/>
                <a:gd name="T49" fmla="*/ 507 h 1303"/>
                <a:gd name="T50" fmla="*/ 756 w 1297"/>
                <a:gd name="T51" fmla="*/ 589 h 1303"/>
                <a:gd name="T52" fmla="*/ 861 w 1297"/>
                <a:gd name="T53" fmla="*/ 572 h 1303"/>
                <a:gd name="T54" fmla="*/ 1185 w 1297"/>
                <a:gd name="T55" fmla="*/ 487 h 1303"/>
                <a:gd name="T56" fmla="*/ 1151 w 1297"/>
                <a:gd name="T57" fmla="*/ 1125 h 1303"/>
                <a:gd name="T58" fmla="*/ 868 w 1297"/>
                <a:gd name="T59" fmla="*/ 929 h 1303"/>
                <a:gd name="T60" fmla="*/ 1167 w 1297"/>
                <a:gd name="T61" fmla="*/ 1224 h 1303"/>
                <a:gd name="T62" fmla="*/ 852 w 1297"/>
                <a:gd name="T63" fmla="*/ 985 h 1303"/>
                <a:gd name="T64" fmla="*/ 746 w 1297"/>
                <a:gd name="T65" fmla="*/ 936 h 1303"/>
                <a:gd name="T66" fmla="*/ 943 w 1297"/>
                <a:gd name="T67" fmla="*/ 771 h 1303"/>
                <a:gd name="T68" fmla="*/ 1207 w 1297"/>
                <a:gd name="T69" fmla="*/ 1109 h 1303"/>
                <a:gd name="T70" fmla="*/ 1167 w 1297"/>
                <a:gd name="T71" fmla="*/ 1224 h 1303"/>
                <a:gd name="T72" fmla="*/ 333 w 1297"/>
                <a:gd name="T73" fmla="*/ 386 h 1303"/>
                <a:gd name="T74" fmla="*/ 230 w 1297"/>
                <a:gd name="T75" fmla="*/ 360 h 1303"/>
                <a:gd name="T76" fmla="*/ 136 w 1297"/>
                <a:gd name="T77" fmla="*/ 109 h 1303"/>
                <a:gd name="T78" fmla="*/ 361 w 1297"/>
                <a:gd name="T79" fmla="*/ 335 h 1303"/>
                <a:gd name="T80" fmla="*/ 806 w 1297"/>
                <a:gd name="T81" fmla="*/ 788 h 1303"/>
                <a:gd name="T82" fmla="*/ 1019 w 1297"/>
                <a:gd name="T83" fmla="*/ 832 h 1303"/>
                <a:gd name="T84" fmla="*/ 980 w 1297"/>
                <a:gd name="T85" fmla="*/ 718 h 1303"/>
                <a:gd name="T86" fmla="*/ 888 w 1297"/>
                <a:gd name="T87" fmla="*/ 706 h 1303"/>
                <a:gd name="T88" fmla="*/ 420 w 1297"/>
                <a:gd name="T89" fmla="*/ 314 h 1303"/>
                <a:gd name="T90" fmla="*/ 388 w 1297"/>
                <a:gd name="T91" fmla="*/ 203 h 1303"/>
                <a:gd name="T92" fmla="*/ 110 w 1297"/>
                <a:gd name="T93" fmla="*/ 47 h 1303"/>
                <a:gd name="T94" fmla="*/ 26 w 1297"/>
                <a:gd name="T95" fmla="*/ 166 h 1303"/>
                <a:gd name="T96" fmla="*/ 205 w 1297"/>
                <a:gd name="T97" fmla="*/ 419 h 1303"/>
                <a:gd name="T98" fmla="*/ 727 w 1297"/>
                <a:gd name="T99" fmla="*/ 868 h 1303"/>
                <a:gd name="T100" fmla="*/ 701 w 1297"/>
                <a:gd name="T101" fmla="*/ 997 h 1303"/>
                <a:gd name="T102" fmla="*/ 815 w 1297"/>
                <a:gd name="T103" fmla="*/ 1036 h 1303"/>
                <a:gd name="T104" fmla="*/ 1129 w 1297"/>
                <a:gd name="T105" fmla="*/ 1302 h 1303"/>
                <a:gd name="T106" fmla="*/ 1251 w 1297"/>
                <a:gd name="T107" fmla="*/ 1228 h 1303"/>
                <a:gd name="T108" fmla="*/ 1019 w 1297"/>
                <a:gd name="T109" fmla="*/ 832 h 1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97" h="1303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39981B03-1F82-2F44-972B-F89A78081724}"/>
              </a:ext>
            </a:extLst>
          </p:cNvPr>
          <p:cNvGrpSpPr/>
          <p:nvPr userDrawn="1"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5E92B6F6-B1BD-844A-905A-22BD46682666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0" name="Freeform 6">
              <a:extLst>
                <a:ext uri="{FF2B5EF4-FFF2-40B4-BE49-F238E27FC236}">
                  <a16:creationId xmlns:a16="http://schemas.microsoft.com/office/drawing/2014/main" id="{9082573B-E317-F140-8EEB-E47075927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220" y="2587072"/>
              <a:ext cx="423863" cy="533400"/>
            </a:xfrm>
            <a:custGeom>
              <a:avLst/>
              <a:gdLst>
                <a:gd name="T0" fmla="*/ 1145 w 1178"/>
                <a:gd name="T1" fmla="*/ 723 h 1481"/>
                <a:gd name="T2" fmla="*/ 1055 w 1178"/>
                <a:gd name="T3" fmla="*/ 647 h 1481"/>
                <a:gd name="T4" fmla="*/ 760 w 1178"/>
                <a:gd name="T5" fmla="*/ 1202 h 1481"/>
                <a:gd name="T6" fmla="*/ 416 w 1178"/>
                <a:gd name="T7" fmla="*/ 1202 h 1481"/>
                <a:gd name="T8" fmla="*/ 609 w 1178"/>
                <a:gd name="T9" fmla="*/ 1396 h 1481"/>
                <a:gd name="T10" fmla="*/ 559 w 1178"/>
                <a:gd name="T11" fmla="*/ 1395 h 1481"/>
                <a:gd name="T12" fmla="*/ 356 w 1178"/>
                <a:gd name="T13" fmla="*/ 1143 h 1481"/>
                <a:gd name="T14" fmla="*/ 499 w 1178"/>
                <a:gd name="T15" fmla="*/ 1391 h 1481"/>
                <a:gd name="T16" fmla="*/ 677 w 1178"/>
                <a:gd name="T17" fmla="*/ 1384 h 1481"/>
                <a:gd name="T18" fmla="*/ 386 w 1178"/>
                <a:gd name="T19" fmla="*/ 1122 h 1481"/>
                <a:gd name="T20" fmla="*/ 790 w 1178"/>
                <a:gd name="T21" fmla="*/ 1063 h 1481"/>
                <a:gd name="T22" fmla="*/ 386 w 1178"/>
                <a:gd name="T23" fmla="*/ 1122 h 1481"/>
                <a:gd name="T24" fmla="*/ 367 w 1178"/>
                <a:gd name="T25" fmla="*/ 576 h 1481"/>
                <a:gd name="T26" fmla="*/ 784 w 1178"/>
                <a:gd name="T27" fmla="*/ 423 h 1481"/>
                <a:gd name="T28" fmla="*/ 308 w 1178"/>
                <a:gd name="T29" fmla="*/ 571 h 1481"/>
                <a:gd name="T30" fmla="*/ 588 w 1178"/>
                <a:gd name="T31" fmla="*/ 252 h 1481"/>
                <a:gd name="T32" fmla="*/ 760 w 1178"/>
                <a:gd name="T33" fmla="*/ 984 h 1481"/>
                <a:gd name="T34" fmla="*/ 246 w 1178"/>
                <a:gd name="T35" fmla="*/ 566 h 1481"/>
                <a:gd name="T36" fmla="*/ 359 w 1178"/>
                <a:gd name="T37" fmla="*/ 1013 h 1481"/>
                <a:gd name="T38" fmla="*/ 817 w 1178"/>
                <a:gd name="T39" fmla="*/ 1013 h 1481"/>
                <a:gd name="T40" fmla="*/ 588 w 1178"/>
                <a:gd name="T41" fmla="*/ 193 h 1481"/>
                <a:gd name="T42" fmla="*/ 301 w 1178"/>
                <a:gd name="T43" fmla="*/ 878 h 1481"/>
                <a:gd name="T44" fmla="*/ 131 w 1178"/>
                <a:gd name="T45" fmla="*/ 706 h 1481"/>
                <a:gd name="T46" fmla="*/ 26 w 1178"/>
                <a:gd name="T47" fmla="*/ 664 h 1481"/>
                <a:gd name="T48" fmla="*/ 37 w 1178"/>
                <a:gd name="T49" fmla="*/ 468 h 1481"/>
                <a:gd name="T50" fmla="*/ 121 w 1178"/>
                <a:gd name="T51" fmla="*/ 543 h 1481"/>
                <a:gd name="T52" fmla="*/ 131 w 1178"/>
                <a:gd name="T53" fmla="*/ 484 h 1481"/>
                <a:gd name="T54" fmla="*/ 73 w 1178"/>
                <a:gd name="T55" fmla="*/ 298 h 1481"/>
                <a:gd name="T56" fmla="*/ 182 w 1178"/>
                <a:gd name="T57" fmla="*/ 390 h 1481"/>
                <a:gd name="T58" fmla="*/ 113 w 1178"/>
                <a:gd name="T59" fmla="*/ 287 h 1481"/>
                <a:gd name="T60" fmla="*/ 206 w 1178"/>
                <a:gd name="T61" fmla="*/ 139 h 1481"/>
                <a:gd name="T62" fmla="*/ 287 w 1178"/>
                <a:gd name="T63" fmla="*/ 265 h 1481"/>
                <a:gd name="T64" fmla="*/ 423 w 1178"/>
                <a:gd name="T65" fmla="*/ 54 h 1481"/>
                <a:gd name="T66" fmla="*/ 400 w 1178"/>
                <a:gd name="T67" fmla="*/ 165 h 1481"/>
                <a:gd name="T68" fmla="*/ 455 w 1178"/>
                <a:gd name="T69" fmla="*/ 144 h 1481"/>
                <a:gd name="T70" fmla="*/ 588 w 1178"/>
                <a:gd name="T71" fmla="*/ 0 h 1481"/>
                <a:gd name="T72" fmla="*/ 588 w 1178"/>
                <a:gd name="T73" fmla="*/ 156 h 1481"/>
                <a:gd name="T74" fmla="*/ 809 w 1178"/>
                <a:gd name="T75" fmla="*/ 74 h 1481"/>
                <a:gd name="T76" fmla="*/ 721 w 1178"/>
                <a:gd name="T77" fmla="*/ 144 h 1481"/>
                <a:gd name="T78" fmla="*/ 776 w 1178"/>
                <a:gd name="T79" fmla="*/ 165 h 1481"/>
                <a:gd name="T80" fmla="*/ 970 w 1178"/>
                <a:gd name="T81" fmla="*/ 139 h 1481"/>
                <a:gd name="T82" fmla="*/ 870 w 1178"/>
                <a:gd name="T83" fmla="*/ 258 h 1481"/>
                <a:gd name="T84" fmla="*/ 974 w 1178"/>
                <a:gd name="T85" fmla="*/ 181 h 1481"/>
                <a:gd name="T86" fmla="*/ 968 w 1178"/>
                <a:gd name="T87" fmla="*/ 375 h 1481"/>
                <a:gd name="T88" fmla="*/ 1092 w 1178"/>
                <a:gd name="T89" fmla="*/ 338 h 1481"/>
                <a:gd name="T90" fmla="*/ 1139 w 1178"/>
                <a:gd name="T91" fmla="*/ 468 h 1481"/>
                <a:gd name="T92" fmla="*/ 1050 w 1178"/>
                <a:gd name="T93" fmla="*/ 543 h 1481"/>
                <a:gd name="T94" fmla="*/ 1174 w 1178"/>
                <a:gd name="T95" fmla="*/ 492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78" h="1481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EE334DFD-1857-BA49-9BCE-F062A10D97C0}"/>
              </a:ext>
            </a:extLst>
          </p:cNvPr>
          <p:cNvGrpSpPr/>
          <p:nvPr userDrawn="1"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8630DD58-7B4F-AC42-B463-B6C3619DFD8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3" name="Freeform 7">
              <a:extLst>
                <a:ext uri="{FF2B5EF4-FFF2-40B4-BE49-F238E27FC236}">
                  <a16:creationId xmlns:a16="http://schemas.microsoft.com/office/drawing/2014/main" id="{DFCFBFCA-7C46-6247-B686-961934934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172" y="3640874"/>
              <a:ext cx="428625" cy="488950"/>
            </a:xfrm>
            <a:custGeom>
              <a:avLst/>
              <a:gdLst>
                <a:gd name="T0" fmla="*/ 959 w 1192"/>
                <a:gd name="T1" fmla="*/ 1075 h 1358"/>
                <a:gd name="T2" fmla="*/ 1021 w 1192"/>
                <a:gd name="T3" fmla="*/ 1075 h 1358"/>
                <a:gd name="T4" fmla="*/ 1021 w 1192"/>
                <a:gd name="T5" fmla="*/ 426 h 1358"/>
                <a:gd name="T6" fmla="*/ 595 w 1192"/>
                <a:gd name="T7" fmla="*/ 0 h 1358"/>
                <a:gd name="T8" fmla="*/ 169 w 1192"/>
                <a:gd name="T9" fmla="*/ 426 h 1358"/>
                <a:gd name="T10" fmla="*/ 169 w 1192"/>
                <a:gd name="T11" fmla="*/ 1075 h 1358"/>
                <a:gd name="T12" fmla="*/ 231 w 1192"/>
                <a:gd name="T13" fmla="*/ 1075 h 1358"/>
                <a:gd name="T14" fmla="*/ 231 w 1192"/>
                <a:gd name="T15" fmla="*/ 426 h 1358"/>
                <a:gd name="T16" fmla="*/ 595 w 1192"/>
                <a:gd name="T17" fmla="*/ 62 h 1358"/>
                <a:gd name="T18" fmla="*/ 959 w 1192"/>
                <a:gd name="T19" fmla="*/ 426 h 1358"/>
                <a:gd name="T20" fmla="*/ 959 w 1192"/>
                <a:gd name="T21" fmla="*/ 1075 h 1358"/>
                <a:gd name="T22" fmla="*/ 694 w 1192"/>
                <a:gd name="T23" fmla="*/ 878 h 1358"/>
                <a:gd name="T24" fmla="*/ 595 w 1192"/>
                <a:gd name="T25" fmla="*/ 903 h 1358"/>
                <a:gd name="T26" fmla="*/ 496 w 1192"/>
                <a:gd name="T27" fmla="*/ 878 h 1358"/>
                <a:gd name="T28" fmla="*/ 482 w 1192"/>
                <a:gd name="T29" fmla="*/ 872 h 1358"/>
                <a:gd name="T30" fmla="*/ 344 w 1192"/>
                <a:gd name="T31" fmla="*/ 736 h 1358"/>
                <a:gd name="T32" fmla="*/ 344 w 1192"/>
                <a:gd name="T33" fmla="*/ 539 h 1358"/>
                <a:gd name="T34" fmla="*/ 451 w 1192"/>
                <a:gd name="T35" fmla="*/ 359 h 1358"/>
                <a:gd name="T36" fmla="*/ 652 w 1192"/>
                <a:gd name="T37" fmla="*/ 429 h 1358"/>
                <a:gd name="T38" fmla="*/ 847 w 1192"/>
                <a:gd name="T39" fmla="*/ 522 h 1358"/>
                <a:gd name="T40" fmla="*/ 847 w 1192"/>
                <a:gd name="T41" fmla="*/ 736 h 1358"/>
                <a:gd name="T42" fmla="*/ 709 w 1192"/>
                <a:gd name="T43" fmla="*/ 872 h 1358"/>
                <a:gd name="T44" fmla="*/ 694 w 1192"/>
                <a:gd name="T45" fmla="*/ 878 h 1358"/>
                <a:gd name="T46" fmla="*/ 1191 w 1192"/>
                <a:gd name="T47" fmla="*/ 1357 h 1358"/>
                <a:gd name="T48" fmla="*/ 1191 w 1192"/>
                <a:gd name="T49" fmla="*/ 1272 h 1358"/>
                <a:gd name="T50" fmla="*/ 1027 w 1192"/>
                <a:gd name="T51" fmla="*/ 1112 h 1358"/>
                <a:gd name="T52" fmla="*/ 858 w 1192"/>
                <a:gd name="T53" fmla="*/ 1067 h 1358"/>
                <a:gd name="T54" fmla="*/ 796 w 1192"/>
                <a:gd name="T55" fmla="*/ 1019 h 1358"/>
                <a:gd name="T56" fmla="*/ 796 w 1192"/>
                <a:gd name="T57" fmla="*/ 898 h 1358"/>
                <a:gd name="T58" fmla="*/ 909 w 1192"/>
                <a:gd name="T59" fmla="*/ 736 h 1358"/>
                <a:gd name="T60" fmla="*/ 909 w 1192"/>
                <a:gd name="T61" fmla="*/ 501 h 1358"/>
                <a:gd name="T62" fmla="*/ 903 w 1192"/>
                <a:gd name="T63" fmla="*/ 492 h 1358"/>
                <a:gd name="T64" fmla="*/ 652 w 1192"/>
                <a:gd name="T65" fmla="*/ 367 h 1358"/>
                <a:gd name="T66" fmla="*/ 457 w 1192"/>
                <a:gd name="T67" fmla="*/ 228 h 1358"/>
                <a:gd name="T68" fmla="*/ 395 w 1192"/>
                <a:gd name="T69" fmla="*/ 228 h 1358"/>
                <a:gd name="T70" fmla="*/ 414 w 1192"/>
                <a:gd name="T71" fmla="*/ 308 h 1358"/>
                <a:gd name="T72" fmla="*/ 282 w 1192"/>
                <a:gd name="T73" fmla="*/ 539 h 1358"/>
                <a:gd name="T74" fmla="*/ 282 w 1192"/>
                <a:gd name="T75" fmla="*/ 736 h 1358"/>
                <a:gd name="T76" fmla="*/ 395 w 1192"/>
                <a:gd name="T77" fmla="*/ 898 h 1358"/>
                <a:gd name="T78" fmla="*/ 395 w 1192"/>
                <a:gd name="T79" fmla="*/ 1019 h 1358"/>
                <a:gd name="T80" fmla="*/ 333 w 1192"/>
                <a:gd name="T81" fmla="*/ 1067 h 1358"/>
                <a:gd name="T82" fmla="*/ 164 w 1192"/>
                <a:gd name="T83" fmla="*/ 1112 h 1358"/>
                <a:gd name="T84" fmla="*/ 0 w 1192"/>
                <a:gd name="T85" fmla="*/ 1273 h 1358"/>
                <a:gd name="T86" fmla="*/ 0 w 1192"/>
                <a:gd name="T87" fmla="*/ 1357 h 1358"/>
                <a:gd name="T88" fmla="*/ 62 w 1192"/>
                <a:gd name="T89" fmla="*/ 1357 h 1358"/>
                <a:gd name="T90" fmla="*/ 62 w 1192"/>
                <a:gd name="T91" fmla="*/ 1273 h 1358"/>
                <a:gd name="T92" fmla="*/ 180 w 1192"/>
                <a:gd name="T93" fmla="*/ 1172 h 1358"/>
                <a:gd name="T94" fmla="*/ 349 w 1192"/>
                <a:gd name="T95" fmla="*/ 1127 h 1358"/>
                <a:gd name="T96" fmla="*/ 457 w 1192"/>
                <a:gd name="T97" fmla="*/ 1019 h 1358"/>
                <a:gd name="T98" fmla="*/ 457 w 1192"/>
                <a:gd name="T99" fmla="*/ 928 h 1358"/>
                <a:gd name="T100" fmla="*/ 458 w 1192"/>
                <a:gd name="T101" fmla="*/ 929 h 1358"/>
                <a:gd name="T102" fmla="*/ 469 w 1192"/>
                <a:gd name="T103" fmla="*/ 933 h 1358"/>
                <a:gd name="T104" fmla="*/ 595 w 1192"/>
                <a:gd name="T105" fmla="*/ 965 h 1358"/>
                <a:gd name="T106" fmla="*/ 722 w 1192"/>
                <a:gd name="T107" fmla="*/ 933 h 1358"/>
                <a:gd name="T108" fmla="*/ 733 w 1192"/>
                <a:gd name="T109" fmla="*/ 929 h 1358"/>
                <a:gd name="T110" fmla="*/ 734 w 1192"/>
                <a:gd name="T111" fmla="*/ 928 h 1358"/>
                <a:gd name="T112" fmla="*/ 734 w 1192"/>
                <a:gd name="T113" fmla="*/ 1019 h 1358"/>
                <a:gd name="T114" fmla="*/ 842 w 1192"/>
                <a:gd name="T115" fmla="*/ 1127 h 1358"/>
                <a:gd name="T116" fmla="*/ 1011 w 1192"/>
                <a:gd name="T117" fmla="*/ 1172 h 1358"/>
                <a:gd name="T118" fmla="*/ 1129 w 1192"/>
                <a:gd name="T119" fmla="*/ 1273 h 1358"/>
                <a:gd name="T120" fmla="*/ 1129 w 1192"/>
                <a:gd name="T121" fmla="*/ 1357 h 1358"/>
                <a:gd name="T122" fmla="*/ 1191 w 1192"/>
                <a:gd name="T12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2" h="1358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700A76B8-51EE-6747-91BF-1760F4D69DBA}"/>
              </a:ext>
            </a:extLst>
          </p:cNvPr>
          <p:cNvGrpSpPr/>
          <p:nvPr userDrawn="1"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EE66FDA9-45CB-A941-B87E-3FADCC83A973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6" name="Freeform 8">
              <a:extLst>
                <a:ext uri="{FF2B5EF4-FFF2-40B4-BE49-F238E27FC236}">
                  <a16:creationId xmlns:a16="http://schemas.microsoft.com/office/drawing/2014/main" id="{557A5F99-59A0-3B43-8D9D-B3E8EC8E9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7869" y="3640874"/>
              <a:ext cx="428625" cy="488950"/>
            </a:xfrm>
            <a:custGeom>
              <a:avLst/>
              <a:gdLst>
                <a:gd name="T0" fmla="*/ 596 w 1192"/>
                <a:gd name="T1" fmla="*/ 931 h 1358"/>
                <a:gd name="T2" fmla="*/ 482 w 1192"/>
                <a:gd name="T3" fmla="*/ 900 h 1358"/>
                <a:gd name="T4" fmla="*/ 345 w 1192"/>
                <a:gd name="T5" fmla="*/ 663 h 1358"/>
                <a:gd name="T6" fmla="*/ 260 w 1192"/>
                <a:gd name="T7" fmla="*/ 593 h 1358"/>
                <a:gd name="T8" fmla="*/ 282 w 1192"/>
                <a:gd name="T9" fmla="*/ 513 h 1358"/>
                <a:gd name="T10" fmla="*/ 345 w 1192"/>
                <a:gd name="T11" fmla="*/ 539 h 1358"/>
                <a:gd name="T12" fmla="*/ 345 w 1192"/>
                <a:gd name="T13" fmla="*/ 482 h 1358"/>
                <a:gd name="T14" fmla="*/ 381 w 1192"/>
                <a:gd name="T15" fmla="*/ 344 h 1358"/>
                <a:gd name="T16" fmla="*/ 847 w 1192"/>
                <a:gd name="T17" fmla="*/ 454 h 1358"/>
                <a:gd name="T18" fmla="*/ 847 w 1192"/>
                <a:gd name="T19" fmla="*/ 513 h 1358"/>
                <a:gd name="T20" fmla="*/ 909 w 1192"/>
                <a:gd name="T21" fmla="*/ 539 h 1358"/>
                <a:gd name="T22" fmla="*/ 931 w 1192"/>
                <a:gd name="T23" fmla="*/ 513 h 1358"/>
                <a:gd name="T24" fmla="*/ 920 w 1192"/>
                <a:gd name="T25" fmla="*/ 615 h 1358"/>
                <a:gd name="T26" fmla="*/ 847 w 1192"/>
                <a:gd name="T27" fmla="*/ 765 h 1358"/>
                <a:gd name="T28" fmla="*/ 695 w 1192"/>
                <a:gd name="T29" fmla="*/ 906 h 1358"/>
                <a:gd name="T30" fmla="*/ 283 w 1192"/>
                <a:gd name="T31" fmla="*/ 451 h 1358"/>
                <a:gd name="T32" fmla="*/ 232 w 1192"/>
                <a:gd name="T33" fmla="*/ 398 h 1358"/>
                <a:gd name="T34" fmla="*/ 236 w 1192"/>
                <a:gd name="T35" fmla="*/ 303 h 1358"/>
                <a:gd name="T36" fmla="*/ 283 w 1192"/>
                <a:gd name="T37" fmla="*/ 426 h 1358"/>
                <a:gd name="T38" fmla="*/ 1191 w 1192"/>
                <a:gd name="T39" fmla="*/ 1300 h 1358"/>
                <a:gd name="T40" fmla="*/ 858 w 1192"/>
                <a:gd name="T41" fmla="*/ 1096 h 1358"/>
                <a:gd name="T42" fmla="*/ 796 w 1192"/>
                <a:gd name="T43" fmla="*/ 927 h 1358"/>
                <a:gd name="T44" fmla="*/ 909 w 1192"/>
                <a:gd name="T45" fmla="*/ 697 h 1358"/>
                <a:gd name="T46" fmla="*/ 994 w 1192"/>
                <a:gd name="T47" fmla="*/ 593 h 1358"/>
                <a:gd name="T48" fmla="*/ 909 w 1192"/>
                <a:gd name="T49" fmla="*/ 451 h 1358"/>
                <a:gd name="T50" fmla="*/ 370 w 1192"/>
                <a:gd name="T51" fmla="*/ 282 h 1358"/>
                <a:gd name="T52" fmla="*/ 232 w 1192"/>
                <a:gd name="T53" fmla="*/ 62 h 1358"/>
                <a:gd name="T54" fmla="*/ 932 w 1192"/>
                <a:gd name="T55" fmla="*/ 257 h 1358"/>
                <a:gd name="T56" fmla="*/ 994 w 1192"/>
                <a:gd name="T57" fmla="*/ 426 h 1358"/>
                <a:gd name="T58" fmla="*/ 709 w 1192"/>
                <a:gd name="T59" fmla="*/ 0 h 1358"/>
                <a:gd name="T60" fmla="*/ 170 w 1192"/>
                <a:gd name="T61" fmla="*/ 172 h 1358"/>
                <a:gd name="T62" fmla="*/ 170 w 1192"/>
                <a:gd name="T63" fmla="*/ 341 h 1358"/>
                <a:gd name="T64" fmla="*/ 198 w 1192"/>
                <a:gd name="T65" fmla="*/ 476 h 1358"/>
                <a:gd name="T66" fmla="*/ 237 w 1192"/>
                <a:gd name="T67" fmla="*/ 666 h 1358"/>
                <a:gd name="T68" fmla="*/ 282 w 1192"/>
                <a:gd name="T69" fmla="*/ 765 h 1358"/>
                <a:gd name="T70" fmla="*/ 395 w 1192"/>
                <a:gd name="T71" fmla="*/ 1047 h 1358"/>
                <a:gd name="T72" fmla="*/ 164 w 1192"/>
                <a:gd name="T73" fmla="*/ 1140 h 1358"/>
                <a:gd name="T74" fmla="*/ 0 w 1192"/>
                <a:gd name="T75" fmla="*/ 1357 h 1358"/>
                <a:gd name="T76" fmla="*/ 62 w 1192"/>
                <a:gd name="T77" fmla="*/ 1330 h 1358"/>
                <a:gd name="T78" fmla="*/ 349 w 1192"/>
                <a:gd name="T79" fmla="*/ 1156 h 1358"/>
                <a:gd name="T80" fmla="*/ 457 w 1192"/>
                <a:gd name="T81" fmla="*/ 957 h 1358"/>
                <a:gd name="T82" fmla="*/ 469 w 1192"/>
                <a:gd name="T83" fmla="*/ 962 h 1358"/>
                <a:gd name="T84" fmla="*/ 723 w 1192"/>
                <a:gd name="T85" fmla="*/ 962 h 1358"/>
                <a:gd name="T86" fmla="*/ 734 w 1192"/>
                <a:gd name="T87" fmla="*/ 957 h 1358"/>
                <a:gd name="T88" fmla="*/ 842 w 1192"/>
                <a:gd name="T89" fmla="*/ 1156 h 1358"/>
                <a:gd name="T90" fmla="*/ 1129 w 1192"/>
                <a:gd name="T91" fmla="*/ 1301 h 1358"/>
                <a:gd name="T92" fmla="*/ 1191 w 1192"/>
                <a:gd name="T93" fmla="*/ 1357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2" h="1358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5A31E3DF-78AD-0345-B045-AF7A6D656D03}"/>
              </a:ext>
            </a:extLst>
          </p:cNvPr>
          <p:cNvGrpSpPr/>
          <p:nvPr userDrawn="1"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95D414C8-9AF9-C743-BF3E-70E5FB132E84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9" name="Freeform 9">
              <a:extLst>
                <a:ext uri="{FF2B5EF4-FFF2-40B4-BE49-F238E27FC236}">
                  <a16:creationId xmlns:a16="http://schemas.microsoft.com/office/drawing/2014/main" id="{A0CD3662-2371-134C-8738-81141C20D2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341 w 1192"/>
                <a:gd name="T1" fmla="*/ 1129 h 1192"/>
                <a:gd name="T2" fmla="*/ 62 w 1192"/>
                <a:gd name="T3" fmla="*/ 966 h 1192"/>
                <a:gd name="T4" fmla="*/ 621 w 1192"/>
                <a:gd name="T5" fmla="*/ 966 h 1192"/>
                <a:gd name="T6" fmla="*/ 621 w 1192"/>
                <a:gd name="T7" fmla="*/ 850 h 1192"/>
                <a:gd name="T8" fmla="*/ 62 w 1192"/>
                <a:gd name="T9" fmla="*/ 850 h 1192"/>
                <a:gd name="T10" fmla="*/ 341 w 1192"/>
                <a:gd name="T11" fmla="*/ 909 h 1192"/>
                <a:gd name="T12" fmla="*/ 621 w 1192"/>
                <a:gd name="T13" fmla="*/ 850 h 1192"/>
                <a:gd name="T14" fmla="*/ 62 w 1192"/>
                <a:gd name="T15" fmla="*/ 708 h 1192"/>
                <a:gd name="T16" fmla="*/ 621 w 1192"/>
                <a:gd name="T17" fmla="*/ 708 h 1192"/>
                <a:gd name="T18" fmla="*/ 0 w 1192"/>
                <a:gd name="T19" fmla="*/ 708 h 1192"/>
                <a:gd name="T20" fmla="*/ 341 w 1192"/>
                <a:gd name="T21" fmla="*/ 1191 h 1192"/>
                <a:gd name="T22" fmla="*/ 683 w 1192"/>
                <a:gd name="T23" fmla="*/ 708 h 1192"/>
                <a:gd name="T24" fmla="*/ 0 w 1192"/>
                <a:gd name="T25" fmla="*/ 708 h 1192"/>
                <a:gd name="T26" fmla="*/ 570 w 1192"/>
                <a:gd name="T27" fmla="*/ 200 h 1192"/>
                <a:gd name="T28" fmla="*/ 1129 w 1192"/>
                <a:gd name="T29" fmla="*/ 200 h 1192"/>
                <a:gd name="T30" fmla="*/ 570 w 1192"/>
                <a:gd name="T31" fmla="*/ 317 h 1192"/>
                <a:gd name="T32" fmla="*/ 1129 w 1192"/>
                <a:gd name="T33" fmla="*/ 317 h 1192"/>
                <a:gd name="T34" fmla="*/ 849 w 1192"/>
                <a:gd name="T35" fmla="*/ 480 h 1192"/>
                <a:gd name="T36" fmla="*/ 570 w 1192"/>
                <a:gd name="T37" fmla="*/ 317 h 1192"/>
                <a:gd name="T38" fmla="*/ 849 w 1192"/>
                <a:gd name="T39" fmla="*/ 0 h 1192"/>
                <a:gd name="T40" fmla="*/ 508 w 1192"/>
                <a:gd name="T41" fmla="*/ 483 h 1192"/>
                <a:gd name="T42" fmla="*/ 570 w 1192"/>
                <a:gd name="T43" fmla="*/ 483 h 1192"/>
                <a:gd name="T44" fmla="*/ 849 w 1192"/>
                <a:gd name="T45" fmla="*/ 542 h 1192"/>
                <a:gd name="T46" fmla="*/ 1129 w 1192"/>
                <a:gd name="T47" fmla="*/ 483 h 1192"/>
                <a:gd name="T48" fmla="*/ 732 w 1192"/>
                <a:gd name="T49" fmla="*/ 608 h 1192"/>
                <a:gd name="T50" fmla="*/ 718 w 1192"/>
                <a:gd name="T51" fmla="*/ 668 h 1192"/>
                <a:gd name="T52" fmla="*/ 1129 w 1192"/>
                <a:gd name="T53" fmla="*/ 599 h 1192"/>
                <a:gd name="T54" fmla="*/ 849 w 1192"/>
                <a:gd name="T55" fmla="*/ 762 h 1192"/>
                <a:gd name="T56" fmla="*/ 695 w 1192"/>
                <a:gd name="T57" fmla="*/ 772 h 1192"/>
                <a:gd name="T58" fmla="*/ 849 w 1192"/>
                <a:gd name="T59" fmla="*/ 824 h 1192"/>
                <a:gd name="T60" fmla="*/ 1129 w 1192"/>
                <a:gd name="T61" fmla="*/ 765 h 1192"/>
                <a:gd name="T62" fmla="*/ 732 w 1192"/>
                <a:gd name="T63" fmla="*/ 890 h 1192"/>
                <a:gd name="T64" fmla="*/ 718 w 1192"/>
                <a:gd name="T65" fmla="*/ 950 h 1192"/>
                <a:gd name="T66" fmla="*/ 1191 w 1192"/>
                <a:gd name="T67" fmla="*/ 765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2" h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7EF5BDC7-5B7A-D044-8B20-82A82236F77C}"/>
              </a:ext>
            </a:extLst>
          </p:cNvPr>
          <p:cNvGrpSpPr/>
          <p:nvPr userDrawn="1"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7345023A-F39E-D842-A495-2E157C32B30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2" name="Freeform 11">
              <a:extLst>
                <a:ext uri="{FF2B5EF4-FFF2-40B4-BE49-F238E27FC236}">
                  <a16:creationId xmlns:a16="http://schemas.microsoft.com/office/drawing/2014/main" id="{48F5C246-034E-6248-82BC-FC59C3AB2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3671037"/>
              <a:ext cx="490538" cy="428625"/>
            </a:xfrm>
            <a:custGeom>
              <a:avLst/>
              <a:gdLst>
                <a:gd name="T0" fmla="*/ 591 w 1361"/>
                <a:gd name="T1" fmla="*/ 363 h 1192"/>
                <a:gd name="T2" fmla="*/ 458 w 1361"/>
                <a:gd name="T3" fmla="*/ 337 h 1192"/>
                <a:gd name="T4" fmla="*/ 997 w 1361"/>
                <a:gd name="T5" fmla="*/ 405 h 1192"/>
                <a:gd name="T6" fmla="*/ 845 w 1361"/>
                <a:gd name="T7" fmla="*/ 565 h 1192"/>
                <a:gd name="T8" fmla="*/ 1064 w 1361"/>
                <a:gd name="T9" fmla="*/ 392 h 1192"/>
                <a:gd name="T10" fmla="*/ 691 w 1361"/>
                <a:gd name="T11" fmla="*/ 198 h 1192"/>
                <a:gd name="T12" fmla="*/ 264 w 1361"/>
                <a:gd name="T13" fmla="*/ 498 h 1192"/>
                <a:gd name="T14" fmla="*/ 310 w 1361"/>
                <a:gd name="T15" fmla="*/ 561 h 1192"/>
                <a:gd name="T16" fmla="*/ 378 w 1361"/>
                <a:gd name="T17" fmla="*/ 496 h 1192"/>
                <a:gd name="T18" fmla="*/ 829 w 1361"/>
                <a:gd name="T19" fmla="*/ 542 h 1192"/>
                <a:gd name="T20" fmla="*/ 680 w 1361"/>
                <a:gd name="T21" fmla="*/ 881 h 1192"/>
                <a:gd name="T22" fmla="*/ 680 w 1361"/>
                <a:gd name="T23" fmla="*/ 717 h 1192"/>
                <a:gd name="T24" fmla="*/ 680 w 1361"/>
                <a:gd name="T25" fmla="*/ 881 h 1192"/>
                <a:gd name="T26" fmla="*/ 1086 w 1361"/>
                <a:gd name="T27" fmla="*/ 491 h 1192"/>
                <a:gd name="T28" fmla="*/ 680 w 1361"/>
                <a:gd name="T29" fmla="*/ 655 h 1192"/>
                <a:gd name="T30" fmla="*/ 546 w 1361"/>
                <a:gd name="T31" fmla="*/ 851 h 1192"/>
                <a:gd name="T32" fmla="*/ 499 w 1361"/>
                <a:gd name="T33" fmla="*/ 956 h 1192"/>
                <a:gd name="T34" fmla="*/ 680 w 1361"/>
                <a:gd name="T35" fmla="*/ 943 h 1192"/>
                <a:gd name="T36" fmla="*/ 814 w 1361"/>
                <a:gd name="T37" fmla="*/ 748 h 1192"/>
                <a:gd name="T38" fmla="*/ 1231 w 1361"/>
                <a:gd name="T39" fmla="*/ 960 h 1192"/>
                <a:gd name="T40" fmla="*/ 939 w 1361"/>
                <a:gd name="T41" fmla="*/ 1079 h 1192"/>
                <a:gd name="T42" fmla="*/ 420 w 1361"/>
                <a:gd name="T43" fmla="*/ 1079 h 1192"/>
                <a:gd name="T44" fmla="*/ 129 w 1361"/>
                <a:gd name="T45" fmla="*/ 960 h 1192"/>
                <a:gd name="T46" fmla="*/ 680 w 1361"/>
                <a:gd name="T47" fmla="*/ 62 h 1192"/>
                <a:gd name="T48" fmla="*/ 1231 w 1361"/>
                <a:gd name="T49" fmla="*/ 960 h 1192"/>
                <a:gd name="T50" fmla="*/ 0 w 1361"/>
                <a:gd name="T51" fmla="*/ 680 h 1192"/>
                <a:gd name="T52" fmla="*/ 91 w 1361"/>
                <a:gd name="T53" fmla="*/ 1022 h 1192"/>
                <a:gd name="T54" fmla="*/ 375 w 1361"/>
                <a:gd name="T55" fmla="*/ 1127 h 1192"/>
                <a:gd name="T56" fmla="*/ 680 w 1361"/>
                <a:gd name="T57" fmla="*/ 1191 h 1192"/>
                <a:gd name="T58" fmla="*/ 985 w 1361"/>
                <a:gd name="T59" fmla="*/ 1127 h 1192"/>
                <a:gd name="T60" fmla="*/ 1268 w 1361"/>
                <a:gd name="T61" fmla="*/ 1022 h 1192"/>
                <a:gd name="T62" fmla="*/ 1360 w 1361"/>
                <a:gd name="T63" fmla="*/ 680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61" h="1192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17FE1AF7-ACEF-1E49-9515-37C2C3119F70}"/>
              </a:ext>
            </a:extLst>
          </p:cNvPr>
          <p:cNvGrpSpPr/>
          <p:nvPr userDrawn="1"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65BD7AC2-2673-FB4C-96A1-44DF5B7A877C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5" name="Freeform 12">
              <a:extLst>
                <a:ext uri="{FF2B5EF4-FFF2-40B4-BE49-F238E27FC236}">
                  <a16:creationId xmlns:a16="http://schemas.microsoft.com/office/drawing/2014/main" id="{7071F91C-9E65-DC4F-88AA-9B3A0FE38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66" y="2608504"/>
              <a:ext cx="458788" cy="490537"/>
            </a:xfrm>
            <a:custGeom>
              <a:avLst/>
              <a:gdLst>
                <a:gd name="T0" fmla="*/ 200 w 1276"/>
                <a:gd name="T1" fmla="*/ 141 h 1361"/>
                <a:gd name="T2" fmla="*/ 0 w 1276"/>
                <a:gd name="T3" fmla="*/ 229 h 1361"/>
                <a:gd name="T4" fmla="*/ 87 w 1276"/>
                <a:gd name="T5" fmla="*/ 1360 h 1361"/>
                <a:gd name="T6" fmla="*/ 1078 w 1276"/>
                <a:gd name="T7" fmla="*/ 1273 h 1361"/>
                <a:gd name="T8" fmla="*/ 1016 w 1276"/>
                <a:gd name="T9" fmla="*/ 906 h 1361"/>
                <a:gd name="T10" fmla="*/ 990 w 1276"/>
                <a:gd name="T11" fmla="*/ 1298 h 1361"/>
                <a:gd name="T12" fmla="*/ 62 w 1276"/>
                <a:gd name="T13" fmla="*/ 1273 h 1361"/>
                <a:gd name="T14" fmla="*/ 87 w 1276"/>
                <a:gd name="T15" fmla="*/ 203 h 1361"/>
                <a:gd name="T16" fmla="*/ 175 w 1276"/>
                <a:gd name="T17" fmla="*/ 316 h 1361"/>
                <a:gd name="T18" fmla="*/ 200 w 1276"/>
                <a:gd name="T19" fmla="*/ 254 h 1361"/>
                <a:gd name="T20" fmla="*/ 113 w 1276"/>
                <a:gd name="T21" fmla="*/ 1247 h 1361"/>
                <a:gd name="T22" fmla="*/ 965 w 1276"/>
                <a:gd name="T23" fmla="*/ 1019 h 1361"/>
                <a:gd name="T24" fmla="*/ 903 w 1276"/>
                <a:gd name="T25" fmla="*/ 1185 h 1361"/>
                <a:gd name="T26" fmla="*/ 175 w 1276"/>
                <a:gd name="T27" fmla="*/ 316 h 1361"/>
                <a:gd name="T28" fmla="*/ 508 w 1276"/>
                <a:gd name="T29" fmla="*/ 116 h 1361"/>
                <a:gd name="T30" fmla="*/ 570 w 1276"/>
                <a:gd name="T31" fmla="*/ 172 h 1361"/>
                <a:gd name="T32" fmla="*/ 288 w 1276"/>
                <a:gd name="T33" fmla="*/ 229 h 1361"/>
                <a:gd name="T34" fmla="*/ 457 w 1276"/>
                <a:gd name="T35" fmla="*/ 175 h 1361"/>
                <a:gd name="T36" fmla="*/ 539 w 1276"/>
                <a:gd name="T37" fmla="*/ 62 h 1361"/>
                <a:gd name="T38" fmla="*/ 621 w 1276"/>
                <a:gd name="T39" fmla="*/ 175 h 1361"/>
                <a:gd name="T40" fmla="*/ 790 w 1276"/>
                <a:gd name="T41" fmla="*/ 229 h 1361"/>
                <a:gd name="T42" fmla="*/ 288 w 1276"/>
                <a:gd name="T43" fmla="*/ 282 h 1361"/>
                <a:gd name="T44" fmla="*/ 226 w 1276"/>
                <a:gd name="T45" fmla="*/ 344 h 1361"/>
                <a:gd name="T46" fmla="*/ 852 w 1276"/>
                <a:gd name="T47" fmla="*/ 229 h 1361"/>
                <a:gd name="T48" fmla="*/ 679 w 1276"/>
                <a:gd name="T49" fmla="*/ 113 h 1361"/>
                <a:gd name="T50" fmla="*/ 398 w 1276"/>
                <a:gd name="T51" fmla="*/ 113 h 1361"/>
                <a:gd name="T52" fmla="*/ 226 w 1276"/>
                <a:gd name="T53" fmla="*/ 229 h 1361"/>
                <a:gd name="T54" fmla="*/ 1016 w 1276"/>
                <a:gd name="T55" fmla="*/ 426 h 1361"/>
                <a:gd name="T56" fmla="*/ 1078 w 1276"/>
                <a:gd name="T57" fmla="*/ 229 h 1361"/>
                <a:gd name="T58" fmla="*/ 878 w 1276"/>
                <a:gd name="T59" fmla="*/ 141 h 1361"/>
                <a:gd name="T60" fmla="*/ 990 w 1276"/>
                <a:gd name="T61" fmla="*/ 203 h 1361"/>
                <a:gd name="T62" fmla="*/ 1016 w 1276"/>
                <a:gd name="T63" fmla="*/ 426 h 1361"/>
                <a:gd name="T64" fmla="*/ 878 w 1276"/>
                <a:gd name="T65" fmla="*/ 254 h 1361"/>
                <a:gd name="T66" fmla="*/ 903 w 1276"/>
                <a:gd name="T67" fmla="*/ 316 h 1361"/>
                <a:gd name="T68" fmla="*/ 965 w 1276"/>
                <a:gd name="T69" fmla="*/ 539 h 1361"/>
                <a:gd name="T70" fmla="*/ 1200 w 1276"/>
                <a:gd name="T71" fmla="*/ 595 h 1361"/>
                <a:gd name="T72" fmla="*/ 554 w 1276"/>
                <a:gd name="T73" fmla="*/ 818 h 1361"/>
                <a:gd name="T74" fmla="*/ 743 w 1276"/>
                <a:gd name="T75" fmla="*/ 868 h 1361"/>
                <a:gd name="T76" fmla="*/ 1131 w 1276"/>
                <a:gd name="T77" fmla="*/ 526 h 1361"/>
                <a:gd name="T78" fmla="*/ 1266 w 1276"/>
                <a:gd name="T79" fmla="*/ 574 h 1361"/>
                <a:gd name="T80" fmla="*/ 1110 w 1276"/>
                <a:gd name="T81" fmla="*/ 461 h 1361"/>
                <a:gd name="T82" fmla="*/ 645 w 1276"/>
                <a:gd name="T83" fmla="*/ 683 h 1361"/>
                <a:gd name="T84" fmla="*/ 489 w 1276"/>
                <a:gd name="T85" fmla="*/ 796 h 1361"/>
                <a:gd name="T86" fmla="*/ 738 w 1276"/>
                <a:gd name="T87" fmla="*/ 1097 h 1361"/>
                <a:gd name="T88" fmla="*/ 760 w 1276"/>
                <a:gd name="T89" fmla="*/ 1106 h 1361"/>
                <a:gd name="T90" fmla="*/ 1266 w 1276"/>
                <a:gd name="T91" fmla="*/ 617 h 1361"/>
                <a:gd name="T92" fmla="*/ 1266 w 1276"/>
                <a:gd name="T93" fmla="*/ 57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76" h="1361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6A8C91B8-11A6-0144-A2CF-D2AB6723F14E}"/>
              </a:ext>
            </a:extLst>
          </p:cNvPr>
          <p:cNvGrpSpPr/>
          <p:nvPr userDrawn="1"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79C5131B-B8E6-2646-8FA5-B85D8E3CE640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8" name="Freeform 13">
              <a:extLst>
                <a:ext uri="{FF2B5EF4-FFF2-40B4-BE49-F238E27FC236}">
                  <a16:creationId xmlns:a16="http://schemas.microsoft.com/office/drawing/2014/main" id="{E809FA0D-AD18-DB42-A003-2F8F5A530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370" y="788997"/>
              <a:ext cx="563562" cy="376238"/>
            </a:xfrm>
            <a:custGeom>
              <a:avLst/>
              <a:gdLst>
                <a:gd name="T0" fmla="*/ 717 w 1566"/>
                <a:gd name="T1" fmla="*/ 765 h 1044"/>
                <a:gd name="T2" fmla="*/ 772 w 1566"/>
                <a:gd name="T3" fmla="*/ 800 h 1044"/>
                <a:gd name="T4" fmla="*/ 1277 w 1566"/>
                <a:gd name="T5" fmla="*/ 856 h 1044"/>
                <a:gd name="T6" fmla="*/ 1091 w 1566"/>
                <a:gd name="T7" fmla="*/ 792 h 1044"/>
                <a:gd name="T8" fmla="*/ 1277 w 1566"/>
                <a:gd name="T9" fmla="*/ 856 h 1044"/>
                <a:gd name="T10" fmla="*/ 1212 w 1566"/>
                <a:gd name="T11" fmla="*/ 737 h 1044"/>
                <a:gd name="T12" fmla="*/ 1277 w 1566"/>
                <a:gd name="T13" fmla="*/ 670 h 1044"/>
                <a:gd name="T14" fmla="*/ 1157 w 1566"/>
                <a:gd name="T15" fmla="*/ 737 h 1044"/>
                <a:gd name="T16" fmla="*/ 1091 w 1566"/>
                <a:gd name="T17" fmla="*/ 670 h 1044"/>
                <a:gd name="T18" fmla="*/ 1157 w 1566"/>
                <a:gd name="T19" fmla="*/ 737 h 1044"/>
                <a:gd name="T20" fmla="*/ 1036 w 1566"/>
                <a:gd name="T21" fmla="*/ 615 h 1044"/>
                <a:gd name="T22" fmla="*/ 1332 w 1566"/>
                <a:gd name="T23" fmla="*/ 911 h 1044"/>
                <a:gd name="T24" fmla="*/ 490 w 1566"/>
                <a:gd name="T25" fmla="*/ 856 h 1044"/>
                <a:gd name="T26" fmla="*/ 304 w 1566"/>
                <a:gd name="T27" fmla="*/ 792 h 1044"/>
                <a:gd name="T28" fmla="*/ 490 w 1566"/>
                <a:gd name="T29" fmla="*/ 856 h 1044"/>
                <a:gd name="T30" fmla="*/ 424 w 1566"/>
                <a:gd name="T31" fmla="*/ 737 h 1044"/>
                <a:gd name="T32" fmla="*/ 490 w 1566"/>
                <a:gd name="T33" fmla="*/ 670 h 1044"/>
                <a:gd name="T34" fmla="*/ 369 w 1566"/>
                <a:gd name="T35" fmla="*/ 737 h 1044"/>
                <a:gd name="T36" fmla="*/ 304 w 1566"/>
                <a:gd name="T37" fmla="*/ 670 h 1044"/>
                <a:gd name="T38" fmla="*/ 369 w 1566"/>
                <a:gd name="T39" fmla="*/ 737 h 1044"/>
                <a:gd name="T40" fmla="*/ 249 w 1566"/>
                <a:gd name="T41" fmla="*/ 615 h 1044"/>
                <a:gd name="T42" fmla="*/ 545 w 1566"/>
                <a:gd name="T43" fmla="*/ 911 h 1044"/>
                <a:gd name="T44" fmla="*/ 1510 w 1566"/>
                <a:gd name="T45" fmla="*/ 439 h 1044"/>
                <a:gd name="T46" fmla="*/ 759 w 1566"/>
                <a:gd name="T47" fmla="*/ 221 h 1044"/>
                <a:gd name="T48" fmla="*/ 1510 w 1566"/>
                <a:gd name="T49" fmla="*/ 439 h 1044"/>
                <a:gd name="T50" fmla="*/ 1091 w 1566"/>
                <a:gd name="T51" fmla="*/ 153 h 1044"/>
                <a:gd name="T52" fmla="*/ 1184 w 1566"/>
                <a:gd name="T53" fmla="*/ 153 h 1044"/>
                <a:gd name="T54" fmla="*/ 1192 w 1566"/>
                <a:gd name="T55" fmla="*/ 164 h 1044"/>
                <a:gd name="T56" fmla="*/ 1157 w 1566"/>
                <a:gd name="T57" fmla="*/ 98 h 1044"/>
                <a:gd name="T58" fmla="*/ 1127 w 1566"/>
                <a:gd name="T59" fmla="*/ 55 h 1044"/>
                <a:gd name="T60" fmla="*/ 1157 w 1566"/>
                <a:gd name="T61" fmla="*/ 98 h 1044"/>
                <a:gd name="T62" fmla="*/ 501 w 1566"/>
                <a:gd name="T63" fmla="*/ 445 h 1044"/>
                <a:gd name="T64" fmla="*/ 517 w 1566"/>
                <a:gd name="T65" fmla="*/ 495 h 1044"/>
                <a:gd name="T66" fmla="*/ 779 w 1566"/>
                <a:gd name="T67" fmla="*/ 305 h 1044"/>
                <a:gd name="T68" fmla="*/ 1043 w 1566"/>
                <a:gd name="T69" fmla="*/ 495 h 1044"/>
                <a:gd name="T70" fmla="*/ 1451 w 1566"/>
                <a:gd name="T71" fmla="*/ 988 h 1044"/>
                <a:gd name="T72" fmla="*/ 906 w 1566"/>
                <a:gd name="T73" fmla="*/ 625 h 1044"/>
                <a:gd name="T74" fmla="*/ 740 w 1566"/>
                <a:gd name="T75" fmla="*/ 529 h 1044"/>
                <a:gd name="T76" fmla="*/ 644 w 1566"/>
                <a:gd name="T77" fmla="*/ 988 h 1044"/>
                <a:gd name="T78" fmla="*/ 154 w 1566"/>
                <a:gd name="T79" fmla="*/ 410 h 1044"/>
                <a:gd name="T80" fmla="*/ 660 w 1566"/>
                <a:gd name="T81" fmla="*/ 216 h 1044"/>
                <a:gd name="T82" fmla="*/ 733 w 1566"/>
                <a:gd name="T83" fmla="*/ 270 h 1044"/>
                <a:gd name="T84" fmla="*/ 740 w 1566"/>
                <a:gd name="T85" fmla="*/ 584 h 1044"/>
                <a:gd name="T86" fmla="*/ 851 w 1566"/>
                <a:gd name="T87" fmla="*/ 625 h 1044"/>
                <a:gd name="T88" fmla="*/ 699 w 1566"/>
                <a:gd name="T89" fmla="*/ 988 h 1044"/>
                <a:gd name="T90" fmla="*/ 1565 w 1566"/>
                <a:gd name="T91" fmla="*/ 194 h 1044"/>
                <a:gd name="T92" fmla="*/ 1247 w 1566"/>
                <a:gd name="T93" fmla="*/ 166 h 1044"/>
                <a:gd name="T94" fmla="*/ 1220 w 1566"/>
                <a:gd name="T95" fmla="*/ 98 h 1044"/>
                <a:gd name="T96" fmla="*/ 1212 w 1566"/>
                <a:gd name="T97" fmla="*/ 27 h 1044"/>
                <a:gd name="T98" fmla="*/ 1099 w 1566"/>
                <a:gd name="T99" fmla="*/ 0 h 1044"/>
                <a:gd name="T100" fmla="*/ 1071 w 1566"/>
                <a:gd name="T101" fmla="*/ 98 h 1044"/>
                <a:gd name="T102" fmla="*/ 1036 w 1566"/>
                <a:gd name="T103" fmla="*/ 125 h 1044"/>
                <a:gd name="T104" fmla="*/ 685 w 1566"/>
                <a:gd name="T105" fmla="*/ 166 h 1044"/>
                <a:gd name="T106" fmla="*/ 518 w 1566"/>
                <a:gd name="T107" fmla="*/ 66 h 1044"/>
                <a:gd name="T108" fmla="*/ 10 w 1566"/>
                <a:gd name="T109" fmla="*/ 484 h 1044"/>
                <a:gd name="T110" fmla="*/ 48 w 1566"/>
                <a:gd name="T111" fmla="*/ 489 h 1044"/>
                <a:gd name="T112" fmla="*/ 99 w 1566"/>
                <a:gd name="T113" fmla="*/ 1016 h 1044"/>
                <a:gd name="T114" fmla="*/ 672 w 1566"/>
                <a:gd name="T115" fmla="*/ 1043 h 1044"/>
                <a:gd name="T116" fmla="*/ 1479 w 1566"/>
                <a:gd name="T117" fmla="*/ 1043 h 1044"/>
                <a:gd name="T118" fmla="*/ 1506 w 1566"/>
                <a:gd name="T119" fmla="*/ 495 h 1044"/>
                <a:gd name="T120" fmla="*/ 1565 w 1566"/>
                <a:gd name="T121" fmla="*/ 467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66" h="1044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AB24149E-4380-584C-A335-B7AD6DF4B7EE}"/>
              </a:ext>
            </a:extLst>
          </p:cNvPr>
          <p:cNvGrpSpPr/>
          <p:nvPr userDrawn="1"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8A327F05-9958-074F-855E-333F99555507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1" name="Freeform 14">
              <a:extLst>
                <a:ext uri="{FF2B5EF4-FFF2-40B4-BE49-F238E27FC236}">
                  <a16:creationId xmlns:a16="http://schemas.microsoft.com/office/drawing/2014/main" id="{A7AD6E50-A727-0446-A5E4-2C600CDB1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3326" y="1647676"/>
              <a:ext cx="387350" cy="455612"/>
            </a:xfrm>
            <a:custGeom>
              <a:avLst/>
              <a:gdLst>
                <a:gd name="T0" fmla="*/ 940 w 1076"/>
                <a:gd name="T1" fmla="*/ 925 h 1264"/>
                <a:gd name="T2" fmla="*/ 763 w 1076"/>
                <a:gd name="T3" fmla="*/ 1206 h 1264"/>
                <a:gd name="T4" fmla="*/ 706 w 1076"/>
                <a:gd name="T5" fmla="*/ 1235 h 1264"/>
                <a:gd name="T6" fmla="*/ 969 w 1076"/>
                <a:gd name="T7" fmla="*/ 1263 h 1264"/>
                <a:gd name="T8" fmla="*/ 997 w 1076"/>
                <a:gd name="T9" fmla="*/ 896 h 1264"/>
                <a:gd name="T10" fmla="*/ 734 w 1076"/>
                <a:gd name="T11" fmla="*/ 867 h 1264"/>
                <a:gd name="T12" fmla="*/ 706 w 1076"/>
                <a:gd name="T13" fmla="*/ 1235 h 1264"/>
                <a:gd name="T14" fmla="*/ 601 w 1076"/>
                <a:gd name="T15" fmla="*/ 795 h 1264"/>
                <a:gd name="T16" fmla="*/ 424 w 1076"/>
                <a:gd name="T17" fmla="*/ 1206 h 1264"/>
                <a:gd name="T18" fmla="*/ 367 w 1076"/>
                <a:gd name="T19" fmla="*/ 1235 h 1264"/>
                <a:gd name="T20" fmla="*/ 630 w 1076"/>
                <a:gd name="T21" fmla="*/ 1263 h 1264"/>
                <a:gd name="T22" fmla="*/ 659 w 1076"/>
                <a:gd name="T23" fmla="*/ 766 h 1264"/>
                <a:gd name="T24" fmla="*/ 396 w 1076"/>
                <a:gd name="T25" fmla="*/ 737 h 1264"/>
                <a:gd name="T26" fmla="*/ 367 w 1076"/>
                <a:gd name="T27" fmla="*/ 1235 h 1264"/>
                <a:gd name="T28" fmla="*/ 263 w 1076"/>
                <a:gd name="T29" fmla="*/ 664 h 1264"/>
                <a:gd name="T30" fmla="*/ 86 w 1076"/>
                <a:gd name="T31" fmla="*/ 1206 h 1264"/>
                <a:gd name="T32" fmla="*/ 29 w 1076"/>
                <a:gd name="T33" fmla="*/ 1235 h 1264"/>
                <a:gd name="T34" fmla="*/ 292 w 1076"/>
                <a:gd name="T35" fmla="*/ 1263 h 1264"/>
                <a:gd name="T36" fmla="*/ 320 w 1076"/>
                <a:gd name="T37" fmla="*/ 636 h 1264"/>
                <a:gd name="T38" fmla="*/ 57 w 1076"/>
                <a:gd name="T39" fmla="*/ 607 h 1264"/>
                <a:gd name="T40" fmla="*/ 29 w 1076"/>
                <a:gd name="T41" fmla="*/ 1235 h 1264"/>
                <a:gd name="T42" fmla="*/ 855 w 1076"/>
                <a:gd name="T43" fmla="*/ 703 h 1264"/>
                <a:gd name="T44" fmla="*/ 885 w 1076"/>
                <a:gd name="T45" fmla="*/ 634 h 1264"/>
                <a:gd name="T46" fmla="*/ 558 w 1076"/>
                <a:gd name="T47" fmla="*/ 347 h 1264"/>
                <a:gd name="T48" fmla="*/ 72 w 1076"/>
                <a:gd name="T49" fmla="*/ 133 h 1264"/>
                <a:gd name="T50" fmla="*/ 402 w 1076"/>
                <a:gd name="T51" fmla="*/ 336 h 1264"/>
                <a:gd name="T52" fmla="*/ 578 w 1076"/>
                <a:gd name="T53" fmla="*/ 200 h 1264"/>
                <a:gd name="T54" fmla="*/ 989 w 1076"/>
                <a:gd name="T55" fmla="*/ 570 h 1264"/>
                <a:gd name="T56" fmla="*/ 1018 w 1076"/>
                <a:gd name="T57" fmla="*/ 703 h 1264"/>
                <a:gd name="T58" fmla="*/ 1058 w 1076"/>
                <a:gd name="T59" fmla="*/ 445 h 1264"/>
                <a:gd name="T60" fmla="*/ 969 w 1076"/>
                <a:gd name="T61" fmla="*/ 509 h 1264"/>
                <a:gd name="T62" fmla="*/ 558 w 1076"/>
                <a:gd name="T63" fmla="*/ 139 h 1264"/>
                <a:gd name="T64" fmla="*/ 156 w 1076"/>
                <a:gd name="T65" fmla="*/ 9 h 1264"/>
                <a:gd name="T66" fmla="*/ 115 w 1076"/>
                <a:gd name="T67" fmla="*/ 9 h 1264"/>
                <a:gd name="T68" fmla="*/ 11 w 1076"/>
                <a:gd name="T69" fmla="*/ 153 h 1264"/>
                <a:gd name="T70" fmla="*/ 442 w 1076"/>
                <a:gd name="T71" fmla="*/ 544 h 1264"/>
                <a:gd name="T72" fmla="*/ 824 w 1076"/>
                <a:gd name="T73" fmla="*/ 654 h 1264"/>
                <a:gd name="T74" fmla="*/ 760 w 1076"/>
                <a:gd name="T75" fmla="*/ 743 h 1264"/>
                <a:gd name="T76" fmla="*/ 1047 w 1076"/>
                <a:gd name="T77" fmla="*/ 761 h 1264"/>
                <a:gd name="T78" fmla="*/ 1075 w 1076"/>
                <a:gd name="T79" fmla="*/ 472 h 1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64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5397FECB-BD58-284C-A90D-FCF6122BE58B}"/>
              </a:ext>
            </a:extLst>
          </p:cNvPr>
          <p:cNvGrpSpPr/>
          <p:nvPr userDrawn="1"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4B1DB7A6-0545-7B46-81C9-D4936358A0A4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4" name="Freeform 15">
              <a:extLst>
                <a:ext uri="{FF2B5EF4-FFF2-40B4-BE49-F238E27FC236}">
                  <a16:creationId xmlns:a16="http://schemas.microsoft.com/office/drawing/2014/main" id="{E2075B1C-1FC3-9F4A-8CB0-C0D082F49D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585" y="737404"/>
              <a:ext cx="488950" cy="479425"/>
            </a:xfrm>
            <a:custGeom>
              <a:avLst/>
              <a:gdLst>
                <a:gd name="T0" fmla="*/ 344 w 1360"/>
                <a:gd name="T1" fmla="*/ 862 h 1330"/>
                <a:gd name="T2" fmla="*/ 404 w 1360"/>
                <a:gd name="T3" fmla="*/ 715 h 1330"/>
                <a:gd name="T4" fmla="*/ 344 w 1360"/>
                <a:gd name="T5" fmla="*/ 624 h 1330"/>
                <a:gd name="T6" fmla="*/ 282 w 1360"/>
                <a:gd name="T7" fmla="*/ 916 h 1330"/>
                <a:gd name="T8" fmla="*/ 150 w 1360"/>
                <a:gd name="T9" fmla="*/ 871 h 1330"/>
                <a:gd name="T10" fmla="*/ 282 w 1360"/>
                <a:gd name="T11" fmla="*/ 1126 h 1330"/>
                <a:gd name="T12" fmla="*/ 313 w 1360"/>
                <a:gd name="T13" fmla="*/ 343 h 1330"/>
                <a:gd name="T14" fmla="*/ 344 w 1360"/>
                <a:gd name="T15" fmla="*/ 1126 h 1330"/>
                <a:gd name="T16" fmla="*/ 287 w 1360"/>
                <a:gd name="T17" fmla="*/ 268 h 1330"/>
                <a:gd name="T18" fmla="*/ 282 w 1360"/>
                <a:gd name="T19" fmla="*/ 1189 h 1330"/>
                <a:gd name="T20" fmla="*/ 344 w 1360"/>
                <a:gd name="T21" fmla="*/ 1329 h 1330"/>
                <a:gd name="T22" fmla="*/ 627 w 1360"/>
                <a:gd name="T23" fmla="*/ 878 h 1330"/>
                <a:gd name="T24" fmla="*/ 858 w 1360"/>
                <a:gd name="T25" fmla="*/ 384 h 1330"/>
                <a:gd name="T26" fmla="*/ 626 w 1360"/>
                <a:gd name="T27" fmla="*/ 78 h 1330"/>
                <a:gd name="T28" fmla="*/ 501 w 1360"/>
                <a:gd name="T29" fmla="*/ 412 h 1330"/>
                <a:gd name="T30" fmla="*/ 803 w 1360"/>
                <a:gd name="T31" fmla="*/ 412 h 1330"/>
                <a:gd name="T32" fmla="*/ 1118 w 1360"/>
                <a:gd name="T33" fmla="*/ 254 h 1330"/>
                <a:gd name="T34" fmla="*/ 1118 w 1360"/>
                <a:gd name="T35" fmla="*/ 62 h 1330"/>
                <a:gd name="T36" fmla="*/ 1118 w 1360"/>
                <a:gd name="T37" fmla="*/ 254 h 1330"/>
                <a:gd name="T38" fmla="*/ 960 w 1360"/>
                <a:gd name="T39" fmla="*/ 158 h 1330"/>
                <a:gd name="T40" fmla="*/ 1276 w 1360"/>
                <a:gd name="T41" fmla="*/ 158 h 1330"/>
                <a:gd name="T42" fmla="*/ 1118 w 1360"/>
                <a:gd name="T43" fmla="*/ 632 h 1330"/>
                <a:gd name="T44" fmla="*/ 594 w 1360"/>
                <a:gd name="T45" fmla="*/ 659 h 1330"/>
                <a:gd name="T46" fmla="*/ 850 w 1360"/>
                <a:gd name="T47" fmla="*/ 485 h 1330"/>
                <a:gd name="T48" fmla="*/ 1093 w 1360"/>
                <a:gd name="T49" fmla="*/ 693 h 1330"/>
                <a:gd name="T50" fmla="*/ 1093 w 1360"/>
                <a:gd name="T51" fmla="*/ 1101 h 1330"/>
                <a:gd name="T52" fmla="*/ 881 w 1360"/>
                <a:gd name="T53" fmla="*/ 1003 h 1330"/>
                <a:gd name="T54" fmla="*/ 940 w 1360"/>
                <a:gd name="T55" fmla="*/ 856 h 1330"/>
                <a:gd name="T56" fmla="*/ 881 w 1360"/>
                <a:gd name="T57" fmla="*/ 652 h 1330"/>
                <a:gd name="T58" fmla="*/ 819 w 1360"/>
                <a:gd name="T59" fmla="*/ 916 h 1330"/>
                <a:gd name="T60" fmla="*/ 715 w 1360"/>
                <a:gd name="T61" fmla="*/ 900 h 1330"/>
                <a:gd name="T62" fmla="*/ 819 w 1360"/>
                <a:gd name="T63" fmla="*/ 1101 h 1330"/>
                <a:gd name="T64" fmla="*/ 596 w 1360"/>
                <a:gd name="T65" fmla="*/ 1163 h 1330"/>
                <a:gd name="T66" fmla="*/ 819 w 1360"/>
                <a:gd name="T67" fmla="*/ 1329 h 1330"/>
                <a:gd name="T68" fmla="*/ 881 w 1360"/>
                <a:gd name="T69" fmla="*/ 1163 h 1330"/>
                <a:gd name="T70" fmla="*/ 1359 w 1360"/>
                <a:gd name="T71" fmla="*/ 897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0" h="133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67986094-19E8-A549-9F48-80573CBFC661}"/>
              </a:ext>
            </a:extLst>
          </p:cNvPr>
          <p:cNvGrpSpPr/>
          <p:nvPr userDrawn="1"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5FB5A-034B-7F40-805B-142732DBF991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7" name="Freeform 16">
              <a:extLst>
                <a:ext uri="{FF2B5EF4-FFF2-40B4-BE49-F238E27FC236}">
                  <a16:creationId xmlns:a16="http://schemas.microsoft.com/office/drawing/2014/main" id="{F7C1FD2C-A526-AA40-ABBE-F7C13A246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4873" y="1604814"/>
              <a:ext cx="346075" cy="541337"/>
            </a:xfrm>
            <a:custGeom>
              <a:avLst/>
              <a:gdLst>
                <a:gd name="T0" fmla="*/ 408 w 960"/>
                <a:gd name="T1" fmla="*/ 292 h 1502"/>
                <a:gd name="T2" fmla="*/ 551 w 960"/>
                <a:gd name="T3" fmla="*/ 292 h 1502"/>
                <a:gd name="T4" fmla="*/ 480 w 960"/>
                <a:gd name="T5" fmla="*/ 158 h 1502"/>
                <a:gd name="T6" fmla="*/ 480 w 960"/>
                <a:gd name="T7" fmla="*/ 425 h 1502"/>
                <a:gd name="T8" fmla="*/ 480 w 960"/>
                <a:gd name="T9" fmla="*/ 158 h 1502"/>
                <a:gd name="T10" fmla="*/ 408 w 960"/>
                <a:gd name="T11" fmla="*/ 577 h 1502"/>
                <a:gd name="T12" fmla="*/ 551 w 960"/>
                <a:gd name="T13" fmla="*/ 577 h 1502"/>
                <a:gd name="T14" fmla="*/ 480 w 960"/>
                <a:gd name="T15" fmla="*/ 443 h 1502"/>
                <a:gd name="T16" fmla="*/ 480 w 960"/>
                <a:gd name="T17" fmla="*/ 710 h 1502"/>
                <a:gd name="T18" fmla="*/ 480 w 960"/>
                <a:gd name="T19" fmla="*/ 443 h 1502"/>
                <a:gd name="T20" fmla="*/ 408 w 960"/>
                <a:gd name="T21" fmla="*/ 862 h 1502"/>
                <a:gd name="T22" fmla="*/ 551 w 960"/>
                <a:gd name="T23" fmla="*/ 862 h 1502"/>
                <a:gd name="T24" fmla="*/ 480 w 960"/>
                <a:gd name="T25" fmla="*/ 729 h 1502"/>
                <a:gd name="T26" fmla="*/ 480 w 960"/>
                <a:gd name="T27" fmla="*/ 996 h 1502"/>
                <a:gd name="T28" fmla="*/ 480 w 960"/>
                <a:gd name="T29" fmla="*/ 729 h 1502"/>
                <a:gd name="T30" fmla="*/ 741 w 960"/>
                <a:gd name="T31" fmla="*/ 222 h 1502"/>
                <a:gd name="T32" fmla="*/ 741 w 960"/>
                <a:gd name="T33" fmla="*/ 348 h 1502"/>
                <a:gd name="T34" fmla="*/ 648 w 960"/>
                <a:gd name="T35" fmla="*/ 1020 h 1502"/>
                <a:gd name="T36" fmla="*/ 280 w 960"/>
                <a:gd name="T37" fmla="*/ 989 h 1502"/>
                <a:gd name="T38" fmla="*/ 311 w 960"/>
                <a:gd name="T39" fmla="*/ 133 h 1502"/>
                <a:gd name="T40" fmla="*/ 642 w 960"/>
                <a:gd name="T41" fmla="*/ 133 h 1502"/>
                <a:gd name="T42" fmla="*/ 648 w 960"/>
                <a:gd name="T43" fmla="*/ 133 h 1502"/>
                <a:gd name="T44" fmla="*/ 680 w 960"/>
                <a:gd name="T45" fmla="*/ 989 h 1502"/>
                <a:gd name="T46" fmla="*/ 386 w 960"/>
                <a:gd name="T47" fmla="*/ 62 h 1502"/>
                <a:gd name="T48" fmla="*/ 592 w 960"/>
                <a:gd name="T49" fmla="*/ 72 h 1502"/>
                <a:gd name="T50" fmla="*/ 84 w 960"/>
                <a:gd name="T51" fmla="*/ 222 h 1502"/>
                <a:gd name="T52" fmla="*/ 218 w 960"/>
                <a:gd name="T53" fmla="*/ 348 h 1502"/>
                <a:gd name="T54" fmla="*/ 218 w 960"/>
                <a:gd name="T55" fmla="*/ 506 h 1502"/>
                <a:gd name="T56" fmla="*/ 84 w 960"/>
                <a:gd name="T57" fmla="*/ 506 h 1502"/>
                <a:gd name="T58" fmla="*/ 218 w 960"/>
                <a:gd name="T59" fmla="*/ 791 h 1502"/>
                <a:gd name="T60" fmla="*/ 84 w 960"/>
                <a:gd name="T61" fmla="*/ 791 h 1502"/>
                <a:gd name="T62" fmla="*/ 875 w 960"/>
                <a:gd name="T63" fmla="*/ 791 h 1502"/>
                <a:gd name="T64" fmla="*/ 741 w 960"/>
                <a:gd name="T65" fmla="*/ 791 h 1502"/>
                <a:gd name="T66" fmla="*/ 741 w 960"/>
                <a:gd name="T67" fmla="*/ 633 h 1502"/>
                <a:gd name="T68" fmla="*/ 875 w 960"/>
                <a:gd name="T69" fmla="*/ 506 h 1502"/>
                <a:gd name="T70" fmla="*/ 741 w 960"/>
                <a:gd name="T71" fmla="*/ 445 h 1502"/>
                <a:gd name="T72" fmla="*/ 939 w 960"/>
                <a:gd name="T73" fmla="*/ 246 h 1502"/>
                <a:gd name="T74" fmla="*/ 905 w 960"/>
                <a:gd name="T75" fmla="*/ 160 h 1502"/>
                <a:gd name="T76" fmla="*/ 662 w 960"/>
                <a:gd name="T77" fmla="*/ 73 h 1502"/>
                <a:gd name="T78" fmla="*/ 573 w 960"/>
                <a:gd name="T79" fmla="*/ 0 h 1502"/>
                <a:gd name="T80" fmla="*/ 307 w 960"/>
                <a:gd name="T81" fmla="*/ 51 h 1502"/>
                <a:gd name="T82" fmla="*/ 218 w 960"/>
                <a:gd name="T83" fmla="*/ 160 h 1502"/>
                <a:gd name="T84" fmla="*/ 8 w 960"/>
                <a:gd name="T85" fmla="*/ 191 h 1502"/>
                <a:gd name="T86" fmla="*/ 218 w 960"/>
                <a:gd name="T87" fmla="*/ 433 h 1502"/>
                <a:gd name="T88" fmla="*/ 54 w 960"/>
                <a:gd name="T89" fmla="*/ 445 h 1502"/>
                <a:gd name="T90" fmla="*/ 20 w 960"/>
                <a:gd name="T91" fmla="*/ 531 h 1502"/>
                <a:gd name="T92" fmla="*/ 218 w 960"/>
                <a:gd name="T93" fmla="*/ 730 h 1502"/>
                <a:gd name="T94" fmla="*/ 8 w 960"/>
                <a:gd name="T95" fmla="*/ 761 h 1502"/>
                <a:gd name="T96" fmla="*/ 219 w 960"/>
                <a:gd name="T97" fmla="*/ 1004 h 1502"/>
                <a:gd name="T98" fmla="*/ 376 w 960"/>
                <a:gd name="T99" fmla="*/ 1082 h 1502"/>
                <a:gd name="T100" fmla="*/ 437 w 960"/>
                <a:gd name="T101" fmla="*/ 1501 h 1502"/>
                <a:gd name="T102" fmla="*/ 522 w 960"/>
                <a:gd name="T103" fmla="*/ 1082 h 1502"/>
                <a:gd name="T104" fmla="*/ 584 w 960"/>
                <a:gd name="T105" fmla="*/ 1501 h 1502"/>
                <a:gd name="T106" fmla="*/ 648 w 960"/>
                <a:gd name="T107" fmla="*/ 1082 h 1502"/>
                <a:gd name="T108" fmla="*/ 939 w 960"/>
                <a:gd name="T109" fmla="*/ 816 h 1502"/>
                <a:gd name="T110" fmla="*/ 905 w 960"/>
                <a:gd name="T111" fmla="*/ 730 h 1502"/>
                <a:gd name="T112" fmla="*/ 741 w 960"/>
                <a:gd name="T113" fmla="*/ 718 h 1502"/>
                <a:gd name="T114" fmla="*/ 951 w 960"/>
                <a:gd name="T115" fmla="*/ 476 h 1502"/>
                <a:gd name="T116" fmla="*/ 741 w 960"/>
                <a:gd name="T117" fmla="*/ 445 h 1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60" h="1502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60DC9E1B-ABBC-3742-8092-26F798656FF2}"/>
              </a:ext>
            </a:extLst>
          </p:cNvPr>
          <p:cNvGrpSpPr/>
          <p:nvPr userDrawn="1"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B1A6D13-2A50-3A4A-9F66-397794A43395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0" name="Freeform 17">
              <a:extLst>
                <a:ext uri="{FF2B5EF4-FFF2-40B4-BE49-F238E27FC236}">
                  <a16:creationId xmlns:a16="http://schemas.microsoft.com/office/drawing/2014/main" id="{C2C260DD-1A2A-B943-9884-871542D88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5489" y="737404"/>
              <a:ext cx="490537" cy="479425"/>
            </a:xfrm>
            <a:custGeom>
              <a:avLst/>
              <a:gdLst>
                <a:gd name="T0" fmla="*/ 551 w 1363"/>
                <a:gd name="T1" fmla="*/ 708 h 1330"/>
                <a:gd name="T2" fmla="*/ 485 w 1363"/>
                <a:gd name="T3" fmla="*/ 642 h 1330"/>
                <a:gd name="T4" fmla="*/ 551 w 1363"/>
                <a:gd name="T5" fmla="*/ 991 h 1330"/>
                <a:gd name="T6" fmla="*/ 485 w 1363"/>
                <a:gd name="T7" fmla="*/ 924 h 1330"/>
                <a:gd name="T8" fmla="*/ 564 w 1363"/>
                <a:gd name="T9" fmla="*/ 1066 h 1330"/>
                <a:gd name="T10" fmla="*/ 498 w 1363"/>
                <a:gd name="T11" fmla="*/ 1132 h 1330"/>
                <a:gd name="T12" fmla="*/ 498 w 1363"/>
                <a:gd name="T13" fmla="*/ 850 h 1330"/>
                <a:gd name="T14" fmla="*/ 564 w 1363"/>
                <a:gd name="T15" fmla="*/ 916 h 1330"/>
                <a:gd name="T16" fmla="*/ 423 w 1363"/>
                <a:gd name="T17" fmla="*/ 511 h 1330"/>
                <a:gd name="T18" fmla="*/ 485 w 1363"/>
                <a:gd name="T19" fmla="*/ 1329 h 1330"/>
                <a:gd name="T20" fmla="*/ 564 w 1363"/>
                <a:gd name="T21" fmla="*/ 1286 h 1330"/>
                <a:gd name="T22" fmla="*/ 626 w 1363"/>
                <a:gd name="T23" fmla="*/ 1329 h 1330"/>
                <a:gd name="T24" fmla="*/ 564 w 1363"/>
                <a:gd name="T25" fmla="*/ 511 h 1330"/>
                <a:gd name="T26" fmla="*/ 485 w 1363"/>
                <a:gd name="T27" fmla="*/ 554 h 1330"/>
                <a:gd name="T28" fmla="*/ 1254 w 1363"/>
                <a:gd name="T29" fmla="*/ 423 h 1330"/>
                <a:gd name="T30" fmla="*/ 1116 w 1363"/>
                <a:gd name="T31" fmla="*/ 344 h 1330"/>
                <a:gd name="T32" fmla="*/ 1254 w 1363"/>
                <a:gd name="T33" fmla="*/ 423 h 1330"/>
                <a:gd name="T34" fmla="*/ 285 w 1363"/>
                <a:gd name="T35" fmla="*/ 282 h 1330"/>
                <a:gd name="T36" fmla="*/ 423 w 1363"/>
                <a:gd name="T37" fmla="*/ 91 h 1330"/>
                <a:gd name="T38" fmla="*/ 485 w 1363"/>
                <a:gd name="T39" fmla="*/ 257 h 1330"/>
                <a:gd name="T40" fmla="*/ 564 w 1363"/>
                <a:gd name="T41" fmla="*/ 237 h 1330"/>
                <a:gd name="T42" fmla="*/ 626 w 1363"/>
                <a:gd name="T43" fmla="*/ 257 h 1330"/>
                <a:gd name="T44" fmla="*/ 622 w 1363"/>
                <a:gd name="T45" fmla="*/ 213 h 1330"/>
                <a:gd name="T46" fmla="*/ 915 w 1363"/>
                <a:gd name="T47" fmla="*/ 282 h 1330"/>
                <a:gd name="T48" fmla="*/ 254 w 1363"/>
                <a:gd name="T49" fmla="*/ 344 h 1330"/>
                <a:gd name="T50" fmla="*/ 62 w 1363"/>
                <a:gd name="T51" fmla="*/ 536 h 1330"/>
                <a:gd name="T52" fmla="*/ 316 w 1363"/>
                <a:gd name="T53" fmla="*/ 423 h 1330"/>
                <a:gd name="T54" fmla="*/ 464 w 1363"/>
                <a:gd name="T55" fmla="*/ 344 h 1330"/>
                <a:gd name="T56" fmla="*/ 316 w 1363"/>
                <a:gd name="T57" fmla="*/ 423 h 1330"/>
                <a:gd name="T58" fmla="*/ 1028 w 1363"/>
                <a:gd name="T59" fmla="*/ 344 h 1330"/>
                <a:gd name="T60" fmla="*/ 896 w 1363"/>
                <a:gd name="T61" fmla="*/ 344 h 1330"/>
                <a:gd name="T62" fmla="*/ 755 w 1363"/>
                <a:gd name="T63" fmla="*/ 423 h 1330"/>
                <a:gd name="T64" fmla="*/ 887 w 1363"/>
                <a:gd name="T65" fmla="*/ 423 h 1330"/>
                <a:gd name="T66" fmla="*/ 472 w 1363"/>
                <a:gd name="T67" fmla="*/ 423 h 1330"/>
                <a:gd name="T68" fmla="*/ 605 w 1363"/>
                <a:gd name="T69" fmla="*/ 423 h 1330"/>
                <a:gd name="T70" fmla="*/ 746 w 1363"/>
                <a:gd name="T71" fmla="*/ 344 h 1330"/>
                <a:gd name="T72" fmla="*/ 614 w 1363"/>
                <a:gd name="T73" fmla="*/ 344 h 1330"/>
                <a:gd name="T74" fmla="*/ 1154 w 1363"/>
                <a:gd name="T75" fmla="*/ 847 h 1330"/>
                <a:gd name="T76" fmla="*/ 1047 w 1363"/>
                <a:gd name="T77" fmla="*/ 704 h 1330"/>
                <a:gd name="T78" fmla="*/ 1188 w 1363"/>
                <a:gd name="T79" fmla="*/ 282 h 1330"/>
                <a:gd name="T80" fmla="*/ 496 w 1363"/>
                <a:gd name="T81" fmla="*/ 3 h 1330"/>
                <a:gd name="T82" fmla="*/ 482 w 1363"/>
                <a:gd name="T83" fmla="*/ 0 h 1330"/>
                <a:gd name="T84" fmla="*/ 436 w 1363"/>
                <a:gd name="T85" fmla="*/ 6 h 1330"/>
                <a:gd name="T86" fmla="*/ 49 w 1363"/>
                <a:gd name="T87" fmla="*/ 282 h 1330"/>
                <a:gd name="T88" fmla="*/ 0 w 1363"/>
                <a:gd name="T89" fmla="*/ 313 h 1330"/>
                <a:gd name="T90" fmla="*/ 31 w 1363"/>
                <a:gd name="T91" fmla="*/ 598 h 1330"/>
                <a:gd name="T92" fmla="*/ 316 w 1363"/>
                <a:gd name="T93" fmla="*/ 567 h 1330"/>
                <a:gd name="T94" fmla="*/ 680 w 1363"/>
                <a:gd name="T95" fmla="*/ 485 h 1330"/>
                <a:gd name="T96" fmla="*/ 1016 w 1363"/>
                <a:gd name="T97" fmla="*/ 642 h 1330"/>
                <a:gd name="T98" fmla="*/ 764 w 1363"/>
                <a:gd name="T99" fmla="*/ 847 h 1330"/>
                <a:gd name="T100" fmla="*/ 1329 w 1363"/>
                <a:gd name="T101" fmla="*/ 909 h 1330"/>
                <a:gd name="T102" fmla="*/ 1231 w 1363"/>
                <a:gd name="T103" fmla="*/ 847 h 1330"/>
                <a:gd name="T104" fmla="*/ 1078 w 1363"/>
                <a:gd name="T105" fmla="*/ 485 h 1330"/>
                <a:gd name="T106" fmla="*/ 1358 w 1363"/>
                <a:gd name="T107" fmla="*/ 466 h 1330"/>
                <a:gd name="T108" fmla="*/ 1210 w 1363"/>
                <a:gd name="T109" fmla="*/ 29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3" h="1330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C4FE824-7BA2-8940-BD0E-13D8B6352B76}"/>
              </a:ext>
            </a:extLst>
          </p:cNvPr>
          <p:cNvGrpSpPr/>
          <p:nvPr userDrawn="1"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A28AC6F1-B216-6146-BB0A-127868C8C5E5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3" name="Freeform 18">
              <a:extLst>
                <a:ext uri="{FF2B5EF4-FFF2-40B4-BE49-F238E27FC236}">
                  <a16:creationId xmlns:a16="http://schemas.microsoft.com/office/drawing/2014/main" id="{3E8EDD06-0257-E647-9F1B-BA0185C73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8229" y="741372"/>
              <a:ext cx="503238" cy="471488"/>
            </a:xfrm>
            <a:custGeom>
              <a:avLst/>
              <a:gdLst>
                <a:gd name="T0" fmla="*/ 64 w 1398"/>
                <a:gd name="T1" fmla="*/ 1251 h 1308"/>
                <a:gd name="T2" fmla="*/ 154 w 1398"/>
                <a:gd name="T3" fmla="*/ 510 h 1308"/>
                <a:gd name="T4" fmla="*/ 302 w 1398"/>
                <a:gd name="T5" fmla="*/ 562 h 1308"/>
                <a:gd name="T6" fmla="*/ 171 w 1398"/>
                <a:gd name="T7" fmla="*/ 526 h 1308"/>
                <a:gd name="T8" fmla="*/ 154 w 1398"/>
                <a:gd name="T9" fmla="*/ 554 h 1308"/>
                <a:gd name="T10" fmla="*/ 191 w 1398"/>
                <a:gd name="T11" fmla="*/ 953 h 1308"/>
                <a:gd name="T12" fmla="*/ 244 w 1398"/>
                <a:gd name="T13" fmla="*/ 581 h 1308"/>
                <a:gd name="T14" fmla="*/ 244 w 1398"/>
                <a:gd name="T15" fmla="*/ 983 h 1308"/>
                <a:gd name="T16" fmla="*/ 154 w 1398"/>
                <a:gd name="T17" fmla="*/ 1011 h 1308"/>
                <a:gd name="T18" fmla="*/ 172 w 1398"/>
                <a:gd name="T19" fmla="*/ 1038 h 1308"/>
                <a:gd name="T20" fmla="*/ 302 w 1398"/>
                <a:gd name="T21" fmla="*/ 1002 h 1308"/>
                <a:gd name="T22" fmla="*/ 154 w 1398"/>
                <a:gd name="T23" fmla="*/ 1054 h 1308"/>
                <a:gd name="T24" fmla="*/ 565 w 1398"/>
                <a:gd name="T25" fmla="*/ 554 h 1308"/>
                <a:gd name="T26" fmla="*/ 565 w 1398"/>
                <a:gd name="T27" fmla="*/ 1011 h 1308"/>
                <a:gd name="T28" fmla="*/ 366 w 1398"/>
                <a:gd name="T29" fmla="*/ 1011 h 1308"/>
                <a:gd name="T30" fmla="*/ 366 w 1398"/>
                <a:gd name="T31" fmla="*/ 554 h 1308"/>
                <a:gd name="T32" fmla="*/ 620 w 1398"/>
                <a:gd name="T33" fmla="*/ 1054 h 1308"/>
                <a:gd name="T34" fmla="*/ 638 w 1398"/>
                <a:gd name="T35" fmla="*/ 1011 h 1308"/>
                <a:gd name="T36" fmla="*/ 759 w 1398"/>
                <a:gd name="T37" fmla="*/ 1011 h 1308"/>
                <a:gd name="T38" fmla="*/ 777 w 1398"/>
                <a:gd name="T39" fmla="*/ 1054 h 1308"/>
                <a:gd name="T40" fmla="*/ 740 w 1398"/>
                <a:gd name="T41" fmla="*/ 953 h 1308"/>
                <a:gd name="T42" fmla="*/ 657 w 1398"/>
                <a:gd name="T43" fmla="*/ 953 h 1308"/>
                <a:gd name="T44" fmla="*/ 710 w 1398"/>
                <a:gd name="T45" fmla="*/ 582 h 1308"/>
                <a:gd name="T46" fmla="*/ 629 w 1398"/>
                <a:gd name="T47" fmla="*/ 562 h 1308"/>
                <a:gd name="T48" fmla="*/ 777 w 1398"/>
                <a:gd name="T49" fmla="*/ 510 h 1308"/>
                <a:gd name="T50" fmla="*/ 759 w 1398"/>
                <a:gd name="T51" fmla="*/ 554 h 1308"/>
                <a:gd name="T52" fmla="*/ 832 w 1398"/>
                <a:gd name="T53" fmla="*/ 510 h 1308"/>
                <a:gd name="T54" fmla="*/ 1067 w 1398"/>
                <a:gd name="T55" fmla="*/ 611 h 1308"/>
                <a:gd name="T56" fmla="*/ 1031 w 1398"/>
                <a:gd name="T57" fmla="*/ 1054 h 1308"/>
                <a:gd name="T58" fmla="*/ 796 w 1398"/>
                <a:gd name="T59" fmla="*/ 953 h 1308"/>
                <a:gd name="T60" fmla="*/ 832 w 1398"/>
                <a:gd name="T61" fmla="*/ 510 h 1308"/>
                <a:gd name="T62" fmla="*/ 154 w 1398"/>
                <a:gd name="T63" fmla="*/ 1160 h 1308"/>
                <a:gd name="T64" fmla="*/ 565 w 1398"/>
                <a:gd name="T65" fmla="*/ 1110 h 1308"/>
                <a:gd name="T66" fmla="*/ 1243 w 1398"/>
                <a:gd name="T67" fmla="*/ 1110 h 1308"/>
                <a:gd name="T68" fmla="*/ 1086 w 1398"/>
                <a:gd name="T69" fmla="*/ 1011 h 1308"/>
                <a:gd name="T70" fmla="*/ 1104 w 1398"/>
                <a:gd name="T71" fmla="*/ 1038 h 1308"/>
                <a:gd name="T72" fmla="*/ 1234 w 1398"/>
                <a:gd name="T73" fmla="*/ 1002 h 1308"/>
                <a:gd name="T74" fmla="*/ 1176 w 1398"/>
                <a:gd name="T75" fmla="*/ 582 h 1308"/>
                <a:gd name="T76" fmla="*/ 1176 w 1398"/>
                <a:gd name="T77" fmla="*/ 983 h 1308"/>
                <a:gd name="T78" fmla="*/ 1123 w 1398"/>
                <a:gd name="T79" fmla="*/ 611 h 1308"/>
                <a:gd name="T80" fmla="*/ 1104 w 1398"/>
                <a:gd name="T81" fmla="*/ 526 h 1308"/>
                <a:gd name="T82" fmla="*/ 1086 w 1398"/>
                <a:gd name="T83" fmla="*/ 554 h 1308"/>
                <a:gd name="T84" fmla="*/ 1243 w 1398"/>
                <a:gd name="T85" fmla="*/ 554 h 1308"/>
                <a:gd name="T86" fmla="*/ 1225 w 1398"/>
                <a:gd name="T87" fmla="*/ 526 h 1308"/>
                <a:gd name="T88" fmla="*/ 1243 w 1398"/>
                <a:gd name="T89" fmla="*/ 455 h 1308"/>
                <a:gd name="T90" fmla="*/ 565 w 1398"/>
                <a:gd name="T91" fmla="*/ 455 h 1308"/>
                <a:gd name="T92" fmla="*/ 154 w 1398"/>
                <a:gd name="T93" fmla="*/ 427 h 1308"/>
                <a:gd name="T94" fmla="*/ 138 w 1398"/>
                <a:gd name="T95" fmla="*/ 371 h 1308"/>
                <a:gd name="T96" fmla="*/ 804 w 1398"/>
                <a:gd name="T97" fmla="*/ 371 h 1308"/>
                <a:gd name="T98" fmla="*/ 1262 w 1398"/>
                <a:gd name="T99" fmla="*/ 611 h 1308"/>
                <a:gd name="T100" fmla="*/ 1298 w 1398"/>
                <a:gd name="T101" fmla="*/ 455 h 1308"/>
                <a:gd name="T102" fmla="*/ 1393 w 1398"/>
                <a:gd name="T103" fmla="*/ 406 h 1308"/>
                <a:gd name="T104" fmla="*/ 685 w 1398"/>
                <a:gd name="T105" fmla="*/ 4 h 1308"/>
                <a:gd name="T106" fmla="*/ 30 w 1398"/>
                <a:gd name="T107" fmla="*/ 427 h 1308"/>
                <a:gd name="T108" fmla="*/ 99 w 1398"/>
                <a:gd name="T109" fmla="*/ 510 h 1308"/>
                <a:gd name="T110" fmla="*/ 135 w 1398"/>
                <a:gd name="T111" fmla="*/ 953 h 1308"/>
                <a:gd name="T112" fmla="*/ 99 w 1398"/>
                <a:gd name="T113" fmla="*/ 1110 h 1308"/>
                <a:gd name="T114" fmla="*/ 3 w 1398"/>
                <a:gd name="T115" fmla="*/ 1307 h 1308"/>
                <a:gd name="T116" fmla="*/ 1298 w 1398"/>
                <a:gd name="T117" fmla="*/ 1162 h 1308"/>
                <a:gd name="T118" fmla="*/ 1298 w 1398"/>
                <a:gd name="T119" fmla="*/ 1011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98" h="130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2F376780-3C93-1240-8A7C-A695C683D41F}"/>
              </a:ext>
            </a:extLst>
          </p:cNvPr>
          <p:cNvGrpSpPr/>
          <p:nvPr userDrawn="1"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C54AC6B7-A3C0-B849-A650-5779944BDCC2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6" name="Freeform 19">
              <a:extLst>
                <a:ext uri="{FF2B5EF4-FFF2-40B4-BE49-F238E27FC236}">
                  <a16:creationId xmlns:a16="http://schemas.microsoft.com/office/drawing/2014/main" id="{27603B41-C932-EA43-9896-EC2B186C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6773" y="774710"/>
              <a:ext cx="487362" cy="404812"/>
            </a:xfrm>
            <a:custGeom>
              <a:avLst/>
              <a:gdLst>
                <a:gd name="T0" fmla="*/ 77 w 1353"/>
                <a:gd name="T1" fmla="*/ 1080 h 1126"/>
                <a:gd name="T2" fmla="*/ 176 w 1353"/>
                <a:gd name="T3" fmla="*/ 1122 h 1126"/>
                <a:gd name="T4" fmla="*/ 384 w 1353"/>
                <a:gd name="T5" fmla="*/ 778 h 1126"/>
                <a:gd name="T6" fmla="*/ 453 w 1353"/>
                <a:gd name="T7" fmla="*/ 1041 h 1126"/>
                <a:gd name="T8" fmla="*/ 611 w 1353"/>
                <a:gd name="T9" fmla="*/ 1098 h 1126"/>
                <a:gd name="T10" fmla="*/ 638 w 1353"/>
                <a:gd name="T11" fmla="*/ 846 h 1126"/>
                <a:gd name="T12" fmla="*/ 533 w 1353"/>
                <a:gd name="T13" fmla="*/ 656 h 1126"/>
                <a:gd name="T14" fmla="*/ 552 w 1353"/>
                <a:gd name="T15" fmla="*/ 807 h 1126"/>
                <a:gd name="T16" fmla="*/ 557 w 1353"/>
                <a:gd name="T17" fmla="*/ 813 h 1126"/>
                <a:gd name="T18" fmla="*/ 576 w 1353"/>
                <a:gd name="T19" fmla="*/ 1041 h 1126"/>
                <a:gd name="T20" fmla="*/ 541 w 1353"/>
                <a:gd name="T21" fmla="*/ 1059 h 1126"/>
                <a:gd name="T22" fmla="*/ 515 w 1353"/>
                <a:gd name="T23" fmla="*/ 1035 h 1126"/>
                <a:gd name="T24" fmla="*/ 488 w 1353"/>
                <a:gd name="T25" fmla="*/ 839 h 1126"/>
                <a:gd name="T26" fmla="*/ 380 w 1353"/>
                <a:gd name="T27" fmla="*/ 677 h 1126"/>
                <a:gd name="T28" fmla="*/ 194 w 1353"/>
                <a:gd name="T29" fmla="*/ 1045 h 1126"/>
                <a:gd name="T30" fmla="*/ 176 w 1353"/>
                <a:gd name="T31" fmla="*/ 1060 h 1126"/>
                <a:gd name="T32" fmla="*/ 132 w 1353"/>
                <a:gd name="T33" fmla="*/ 1051 h 1126"/>
                <a:gd name="T34" fmla="*/ 185 w 1353"/>
                <a:gd name="T35" fmla="*/ 860 h 1126"/>
                <a:gd name="T36" fmla="*/ 319 w 1353"/>
                <a:gd name="T37" fmla="*/ 589 h 1126"/>
                <a:gd name="T38" fmla="*/ 211 w 1353"/>
                <a:gd name="T39" fmla="*/ 612 h 1126"/>
                <a:gd name="T40" fmla="*/ 71 w 1353"/>
                <a:gd name="T41" fmla="*/ 1022 h 1126"/>
                <a:gd name="T42" fmla="*/ 695 w 1353"/>
                <a:gd name="T43" fmla="*/ 144 h 1126"/>
                <a:gd name="T44" fmla="*/ 858 w 1353"/>
                <a:gd name="T45" fmla="*/ 144 h 1126"/>
                <a:gd name="T46" fmla="*/ 777 w 1353"/>
                <a:gd name="T47" fmla="*/ 0 h 1126"/>
                <a:gd name="T48" fmla="*/ 777 w 1353"/>
                <a:gd name="T49" fmla="*/ 288 h 1126"/>
                <a:gd name="T50" fmla="*/ 777 w 1353"/>
                <a:gd name="T51" fmla="*/ 0 h 1126"/>
                <a:gd name="T52" fmla="*/ 638 w 1353"/>
                <a:gd name="T53" fmla="*/ 632 h 1126"/>
                <a:gd name="T54" fmla="*/ 622 w 1353"/>
                <a:gd name="T55" fmla="*/ 455 h 1126"/>
                <a:gd name="T56" fmla="*/ 516 w 1353"/>
                <a:gd name="T57" fmla="*/ 508 h 1126"/>
                <a:gd name="T58" fmla="*/ 576 w 1353"/>
                <a:gd name="T59" fmla="*/ 542 h 1126"/>
                <a:gd name="T60" fmla="*/ 291 w 1353"/>
                <a:gd name="T61" fmla="*/ 448 h 1126"/>
                <a:gd name="T62" fmla="*/ 352 w 1353"/>
                <a:gd name="T63" fmla="*/ 400 h 1126"/>
                <a:gd name="T64" fmla="*/ 379 w 1353"/>
                <a:gd name="T65" fmla="*/ 471 h 1126"/>
                <a:gd name="T66" fmla="*/ 437 w 1353"/>
                <a:gd name="T67" fmla="*/ 355 h 1126"/>
                <a:gd name="T68" fmla="*/ 297 w 1353"/>
                <a:gd name="T69" fmla="*/ 338 h 1126"/>
                <a:gd name="T70" fmla="*/ 236 w 1353"/>
                <a:gd name="T71" fmla="*/ 419 h 1126"/>
                <a:gd name="T72" fmla="*/ 248 w 1353"/>
                <a:gd name="T73" fmla="*/ 275 h 1126"/>
                <a:gd name="T74" fmla="*/ 466 w 1353"/>
                <a:gd name="T75" fmla="*/ 259 h 1126"/>
                <a:gd name="T76" fmla="*/ 675 w 1353"/>
                <a:gd name="T77" fmla="*/ 367 h 1126"/>
                <a:gd name="T78" fmla="*/ 717 w 1353"/>
                <a:gd name="T79" fmla="*/ 674 h 1126"/>
                <a:gd name="T80" fmla="*/ 1016 w 1353"/>
                <a:gd name="T81" fmla="*/ 644 h 1126"/>
                <a:gd name="T82" fmla="*/ 884 w 1353"/>
                <a:gd name="T83" fmla="*/ 763 h 1126"/>
                <a:gd name="T84" fmla="*/ 779 w 1353"/>
                <a:gd name="T85" fmla="*/ 511 h 1126"/>
                <a:gd name="T86" fmla="*/ 594 w 1353"/>
                <a:gd name="T87" fmla="*/ 231 h 1126"/>
                <a:gd name="T88" fmla="*/ 283 w 1353"/>
                <a:gd name="T89" fmla="*/ 197 h 1126"/>
                <a:gd name="T90" fmla="*/ 118 w 1353"/>
                <a:gd name="T91" fmla="*/ 356 h 1126"/>
                <a:gd name="T92" fmla="*/ 0 w 1353"/>
                <a:gd name="T93" fmla="*/ 364 h 1126"/>
                <a:gd name="T94" fmla="*/ 1006 w 1353"/>
                <a:gd name="T95" fmla="*/ 828 h 1126"/>
                <a:gd name="T96" fmla="*/ 999 w 1353"/>
                <a:gd name="T97" fmla="*/ 714 h 1126"/>
                <a:gd name="T98" fmla="*/ 1034 w 1353"/>
                <a:gd name="T99" fmla="*/ 715 h 1126"/>
                <a:gd name="T100" fmla="*/ 1283 w 1353"/>
                <a:gd name="T101" fmla="*/ 1033 h 1126"/>
                <a:gd name="T102" fmla="*/ 777 w 1353"/>
                <a:gd name="T103" fmla="*/ 1044 h 1126"/>
                <a:gd name="T104" fmla="*/ 759 w 1353"/>
                <a:gd name="T105" fmla="*/ 1018 h 1126"/>
                <a:gd name="T106" fmla="*/ 815 w 1353"/>
                <a:gd name="T107" fmla="*/ 854 h 1126"/>
                <a:gd name="T108" fmla="*/ 702 w 1353"/>
                <a:gd name="T109" fmla="*/ 1061 h 1126"/>
                <a:gd name="T110" fmla="*/ 1265 w 1353"/>
                <a:gd name="T111" fmla="*/ 1106 h 1126"/>
                <a:gd name="T112" fmla="*/ 1330 w 1353"/>
                <a:gd name="T113" fmla="*/ 979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53" h="1126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0D2380C4-9B04-084E-B898-5CA47AB013A4}"/>
              </a:ext>
            </a:extLst>
          </p:cNvPr>
          <p:cNvGrpSpPr/>
          <p:nvPr userDrawn="1"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454A5DFC-9FAE-DE4E-A91E-4BA6E277CE60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9" name="Freeform 20">
              <a:extLst>
                <a:ext uri="{FF2B5EF4-FFF2-40B4-BE49-F238E27FC236}">
                  <a16:creationId xmlns:a16="http://schemas.microsoft.com/office/drawing/2014/main" id="{6ED1F9BC-C0F1-354E-8DB5-31E3FE8ED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1545" y="1640532"/>
              <a:ext cx="492125" cy="469900"/>
            </a:xfrm>
            <a:custGeom>
              <a:avLst/>
              <a:gdLst>
                <a:gd name="T0" fmla="*/ 463 w 1366"/>
                <a:gd name="T1" fmla="*/ 728 h 1305"/>
                <a:gd name="T2" fmla="*/ 421 w 1366"/>
                <a:gd name="T3" fmla="*/ 911 h 1305"/>
                <a:gd name="T4" fmla="*/ 604 w 1366"/>
                <a:gd name="T5" fmla="*/ 870 h 1305"/>
                <a:gd name="T6" fmla="*/ 372 w 1366"/>
                <a:gd name="T7" fmla="*/ 1229 h 1305"/>
                <a:gd name="T8" fmla="*/ 145 w 1366"/>
                <a:gd name="T9" fmla="*/ 778 h 1305"/>
                <a:gd name="T10" fmla="*/ 104 w 1366"/>
                <a:gd name="T11" fmla="*/ 681 h 1305"/>
                <a:gd name="T12" fmla="*/ 198 w 1366"/>
                <a:gd name="T13" fmla="*/ 725 h 1305"/>
                <a:gd name="T14" fmla="*/ 372 w 1366"/>
                <a:gd name="T15" fmla="*/ 637 h 1305"/>
                <a:gd name="T16" fmla="*/ 237 w 1366"/>
                <a:gd name="T17" fmla="*/ 668 h 1305"/>
                <a:gd name="T18" fmla="*/ 18 w 1366"/>
                <a:gd name="T19" fmla="*/ 752 h 1305"/>
                <a:gd name="T20" fmla="*/ 94 w 1366"/>
                <a:gd name="T21" fmla="*/ 829 h 1305"/>
                <a:gd name="T22" fmla="*/ 350 w 1366"/>
                <a:gd name="T23" fmla="*/ 1295 h 1305"/>
                <a:gd name="T24" fmla="*/ 733 w 1366"/>
                <a:gd name="T25" fmla="*/ 954 h 1305"/>
                <a:gd name="T26" fmla="*/ 602 w 1366"/>
                <a:gd name="T27" fmla="*/ 804 h 1305"/>
                <a:gd name="T28" fmla="*/ 517 w 1366"/>
                <a:gd name="T29" fmla="*/ 893 h 1305"/>
                <a:gd name="T30" fmla="*/ 472 w 1366"/>
                <a:gd name="T31" fmla="*/ 791 h 1305"/>
                <a:gd name="T32" fmla="*/ 394 w 1366"/>
                <a:gd name="T33" fmla="*/ 571 h 1305"/>
                <a:gd name="T34" fmla="*/ 950 w 1366"/>
                <a:gd name="T35" fmla="*/ 373 h 1305"/>
                <a:gd name="T36" fmla="*/ 918 w 1366"/>
                <a:gd name="T37" fmla="*/ 548 h 1305"/>
                <a:gd name="T38" fmla="*/ 872 w 1366"/>
                <a:gd name="T39" fmla="*/ 650 h 1305"/>
                <a:gd name="T40" fmla="*/ 787 w 1366"/>
                <a:gd name="T41" fmla="*/ 561 h 1305"/>
                <a:gd name="T42" fmla="*/ 571 w 1366"/>
                <a:gd name="T43" fmla="*/ 586 h 1305"/>
                <a:gd name="T44" fmla="*/ 647 w 1366"/>
                <a:gd name="T45" fmla="*/ 508 h 1305"/>
                <a:gd name="T46" fmla="*/ 426 w 1366"/>
                <a:gd name="T47" fmla="*/ 425 h 1305"/>
                <a:gd name="T48" fmla="*/ 360 w 1366"/>
                <a:gd name="T49" fmla="*/ 374 h 1305"/>
                <a:gd name="T50" fmla="*/ 1016 w 1366"/>
                <a:gd name="T51" fmla="*/ 395 h 1305"/>
                <a:gd name="T52" fmla="*/ 633 w 1366"/>
                <a:gd name="T53" fmla="*/ 11 h 1305"/>
                <a:gd name="T54" fmla="*/ 371 w 1366"/>
                <a:gd name="T55" fmla="*/ 473 h 1305"/>
                <a:gd name="T56" fmla="*/ 485 w 1366"/>
                <a:gd name="T57" fmla="*/ 445 h 1305"/>
                <a:gd name="T58" fmla="*/ 587 w 1366"/>
                <a:gd name="T59" fmla="*/ 491 h 1305"/>
                <a:gd name="T60" fmla="*/ 527 w 1366"/>
                <a:gd name="T61" fmla="*/ 630 h 1305"/>
                <a:gd name="T62" fmla="*/ 677 w 1366"/>
                <a:gd name="T63" fmla="*/ 736 h 1305"/>
                <a:gd name="T64" fmla="*/ 790 w 1366"/>
                <a:gd name="T65" fmla="*/ 638 h 1305"/>
                <a:gd name="T66" fmla="*/ 968 w 1366"/>
                <a:gd name="T67" fmla="*/ 669 h 1305"/>
                <a:gd name="T68" fmla="*/ 927 w 1366"/>
                <a:gd name="T69" fmla="*/ 485 h 1305"/>
                <a:gd name="T70" fmla="*/ 1259 w 1366"/>
                <a:gd name="T71" fmla="*/ 646 h 1305"/>
                <a:gd name="T72" fmla="*/ 1330 w 1366"/>
                <a:gd name="T73" fmla="*/ 577 h 1305"/>
                <a:gd name="T74" fmla="*/ 1121 w 1366"/>
                <a:gd name="T75" fmla="*/ 498 h 1305"/>
                <a:gd name="T76" fmla="*/ 1076 w 1366"/>
                <a:gd name="T77" fmla="*/ 463 h 1305"/>
                <a:gd name="T78" fmla="*/ 1070 w 1366"/>
                <a:gd name="T79" fmla="*/ 545 h 1305"/>
                <a:gd name="T80" fmla="*/ 1180 w 1366"/>
                <a:gd name="T81" fmla="*/ 518 h 1305"/>
                <a:gd name="T82" fmla="*/ 1270 w 1366"/>
                <a:gd name="T83" fmla="*/ 559 h 1305"/>
                <a:gd name="T84" fmla="*/ 1215 w 1366"/>
                <a:gd name="T85" fmla="*/ 690 h 1305"/>
                <a:gd name="T86" fmla="*/ 1206 w 1366"/>
                <a:gd name="T87" fmla="*/ 844 h 1305"/>
                <a:gd name="T88" fmla="*/ 1034 w 1366"/>
                <a:gd name="T89" fmla="*/ 807 h 1305"/>
                <a:gd name="T90" fmla="*/ 1071 w 1366"/>
                <a:gd name="T91" fmla="*/ 980 h 1305"/>
                <a:gd name="T92" fmla="*/ 746 w 1366"/>
                <a:gd name="T93" fmla="*/ 763 h 1305"/>
                <a:gd name="T94" fmla="*/ 994 w 1366"/>
                <a:gd name="T95" fmla="*/ 1100 h 1305"/>
                <a:gd name="T96" fmla="*/ 1110 w 1366"/>
                <a:gd name="T97" fmla="*/ 1028 h 1305"/>
                <a:gd name="T98" fmla="*/ 1055 w 1366"/>
                <a:gd name="T99" fmla="*/ 898 h 1305"/>
                <a:gd name="T100" fmla="*/ 1145 w 1366"/>
                <a:gd name="T101" fmla="*/ 856 h 1305"/>
                <a:gd name="T102" fmla="*/ 1255 w 1366"/>
                <a:gd name="T103" fmla="*/ 883 h 1305"/>
                <a:gd name="T104" fmla="*/ 1259 w 1366"/>
                <a:gd name="T105" fmla="*/ 646 h 1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66" h="1305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AC7C75A4-F34A-DB49-8A53-8C8A2AC79393}"/>
              </a:ext>
            </a:extLst>
          </p:cNvPr>
          <p:cNvGrpSpPr/>
          <p:nvPr userDrawn="1"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4676DEBE-8B8A-484F-AA83-B4DB6A487787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2" name="Freeform 21">
              <a:extLst>
                <a:ext uri="{FF2B5EF4-FFF2-40B4-BE49-F238E27FC236}">
                  <a16:creationId xmlns:a16="http://schemas.microsoft.com/office/drawing/2014/main" id="{3742BBEA-32E4-7F4C-97C6-AA2EC9710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5185" y="2624379"/>
              <a:ext cx="490538" cy="458787"/>
            </a:xfrm>
            <a:custGeom>
              <a:avLst/>
              <a:gdLst>
                <a:gd name="T0" fmla="*/ 283 w 1362"/>
                <a:gd name="T1" fmla="*/ 906 h 1274"/>
                <a:gd name="T2" fmla="*/ 345 w 1362"/>
                <a:gd name="T3" fmla="*/ 1272 h 1274"/>
                <a:gd name="T4" fmla="*/ 257 w 1362"/>
                <a:gd name="T5" fmla="*/ 395 h 1274"/>
                <a:gd name="T6" fmla="*/ 0 w 1362"/>
                <a:gd name="T7" fmla="*/ 849 h 1274"/>
                <a:gd name="T8" fmla="*/ 142 w 1362"/>
                <a:gd name="T9" fmla="*/ 1273 h 1274"/>
                <a:gd name="T10" fmla="*/ 204 w 1362"/>
                <a:gd name="T11" fmla="*/ 595 h 1274"/>
                <a:gd name="T12" fmla="*/ 142 w 1362"/>
                <a:gd name="T13" fmla="*/ 931 h 1274"/>
                <a:gd name="T14" fmla="*/ 63 w 1362"/>
                <a:gd name="T15" fmla="*/ 595 h 1274"/>
                <a:gd name="T16" fmla="*/ 785 w 1362"/>
                <a:gd name="T17" fmla="*/ 457 h 1274"/>
                <a:gd name="T18" fmla="*/ 455 w 1362"/>
                <a:gd name="T19" fmla="*/ 536 h 1274"/>
                <a:gd name="T20" fmla="*/ 424 w 1362"/>
                <a:gd name="T21" fmla="*/ 595 h 1274"/>
                <a:gd name="T22" fmla="*/ 424 w 1362"/>
                <a:gd name="T23" fmla="*/ 1273 h 1274"/>
                <a:gd name="T24" fmla="*/ 486 w 1362"/>
                <a:gd name="T25" fmla="*/ 962 h 1274"/>
                <a:gd name="T26" fmla="*/ 680 w 1362"/>
                <a:gd name="T27" fmla="*/ 598 h 1274"/>
                <a:gd name="T28" fmla="*/ 822 w 1362"/>
                <a:gd name="T29" fmla="*/ 395 h 1274"/>
                <a:gd name="T30" fmla="*/ 424 w 1362"/>
                <a:gd name="T31" fmla="*/ 228 h 1274"/>
                <a:gd name="T32" fmla="*/ 232 w 1362"/>
                <a:gd name="T33" fmla="*/ 228 h 1274"/>
                <a:gd name="T34" fmla="*/ 328 w 1362"/>
                <a:gd name="T35" fmla="*/ 62 h 1274"/>
                <a:gd name="T36" fmla="*/ 424 w 1362"/>
                <a:gd name="T37" fmla="*/ 228 h 1274"/>
                <a:gd name="T38" fmla="*/ 328 w 1362"/>
                <a:gd name="T39" fmla="*/ 0 h 1274"/>
                <a:gd name="T40" fmla="*/ 170 w 1362"/>
                <a:gd name="T41" fmla="*/ 228 h 1274"/>
                <a:gd name="T42" fmla="*/ 486 w 1362"/>
                <a:gd name="T43" fmla="*/ 228 h 1274"/>
                <a:gd name="T44" fmla="*/ 1361 w 1362"/>
                <a:gd name="T45" fmla="*/ 31 h 1274"/>
                <a:gd name="T46" fmla="*/ 568 w 1362"/>
                <a:gd name="T47" fmla="*/ 0 h 1274"/>
                <a:gd name="T48" fmla="*/ 537 w 1362"/>
                <a:gd name="T49" fmla="*/ 341 h 1274"/>
                <a:gd name="T50" fmla="*/ 599 w 1362"/>
                <a:gd name="T51" fmla="*/ 62 h 1274"/>
                <a:gd name="T52" fmla="*/ 1299 w 1362"/>
                <a:gd name="T53" fmla="*/ 987 h 1274"/>
                <a:gd name="T54" fmla="*/ 599 w 1362"/>
                <a:gd name="T55" fmla="*/ 652 h 1274"/>
                <a:gd name="T56" fmla="*/ 537 w 1362"/>
                <a:gd name="T57" fmla="*/ 1019 h 1274"/>
                <a:gd name="T58" fmla="*/ 888 w 1362"/>
                <a:gd name="T59" fmla="*/ 1050 h 1274"/>
                <a:gd name="T60" fmla="*/ 785 w 1362"/>
                <a:gd name="T61" fmla="*/ 1240 h 1274"/>
                <a:gd name="T62" fmla="*/ 932 w 1362"/>
                <a:gd name="T63" fmla="*/ 1244 h 1274"/>
                <a:gd name="T64" fmla="*/ 994 w 1362"/>
                <a:gd name="T65" fmla="*/ 1093 h 1274"/>
                <a:gd name="T66" fmla="*/ 1184 w 1362"/>
                <a:gd name="T67" fmla="*/ 1196 h 1274"/>
                <a:gd name="T68" fmla="*/ 1330 w 1362"/>
                <a:gd name="T69" fmla="*/ 1050 h 1274"/>
                <a:gd name="T70" fmla="*/ 1361 w 1362"/>
                <a:gd name="T71" fmla="*/ 31 h 1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62" h="1274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1864C9D-25C9-E54A-81BB-C4B83B1FB5B1}"/>
              </a:ext>
            </a:extLst>
          </p:cNvPr>
          <p:cNvGrpSpPr/>
          <p:nvPr userDrawn="1"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07B2F9B0-CC85-5F4A-A266-164F910A36E5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5" name="Freeform 23">
              <a:extLst>
                <a:ext uri="{FF2B5EF4-FFF2-40B4-BE49-F238E27FC236}">
                  <a16:creationId xmlns:a16="http://schemas.microsoft.com/office/drawing/2014/main" id="{B080FD73-D6C9-0845-BC18-3121158A6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1895" y="2633110"/>
              <a:ext cx="495300" cy="441325"/>
            </a:xfrm>
            <a:custGeom>
              <a:avLst/>
              <a:gdLst>
                <a:gd name="T0" fmla="*/ 1236 w 1375"/>
                <a:gd name="T1" fmla="*/ 1080 h 1225"/>
                <a:gd name="T2" fmla="*/ 1120 w 1375"/>
                <a:gd name="T3" fmla="*/ 908 h 1225"/>
                <a:gd name="T4" fmla="*/ 1118 w 1375"/>
                <a:gd name="T5" fmla="*/ 970 h 1225"/>
                <a:gd name="T6" fmla="*/ 1036 w 1375"/>
                <a:gd name="T7" fmla="*/ 1083 h 1225"/>
                <a:gd name="T8" fmla="*/ 643 w 1375"/>
                <a:gd name="T9" fmla="*/ 1162 h 1225"/>
                <a:gd name="T10" fmla="*/ 951 w 1375"/>
                <a:gd name="T11" fmla="*/ 1021 h 1225"/>
                <a:gd name="T12" fmla="*/ 951 w 1375"/>
                <a:gd name="T13" fmla="*/ 970 h 1225"/>
                <a:gd name="T14" fmla="*/ 638 w 1375"/>
                <a:gd name="T15" fmla="*/ 967 h 1225"/>
                <a:gd name="T16" fmla="*/ 581 w 1375"/>
                <a:gd name="T17" fmla="*/ 1224 h 1225"/>
                <a:gd name="T18" fmla="*/ 1151 w 1375"/>
                <a:gd name="T19" fmla="*/ 685 h 1225"/>
                <a:gd name="T20" fmla="*/ 1113 w 1375"/>
                <a:gd name="T21" fmla="*/ 502 h 1225"/>
                <a:gd name="T22" fmla="*/ 841 w 1375"/>
                <a:gd name="T23" fmla="*/ 650 h 1225"/>
                <a:gd name="T24" fmla="*/ 936 w 1375"/>
                <a:gd name="T25" fmla="*/ 495 h 1225"/>
                <a:gd name="T26" fmla="*/ 785 w 1375"/>
                <a:gd name="T27" fmla="*/ 525 h 1225"/>
                <a:gd name="T28" fmla="*/ 716 w 1375"/>
                <a:gd name="T29" fmla="*/ 373 h 1225"/>
                <a:gd name="T30" fmla="*/ 680 w 1375"/>
                <a:gd name="T31" fmla="*/ 322 h 1225"/>
                <a:gd name="T32" fmla="*/ 571 w 1375"/>
                <a:gd name="T33" fmla="*/ 264 h 1225"/>
                <a:gd name="T34" fmla="*/ 809 w 1375"/>
                <a:gd name="T35" fmla="*/ 67 h 1225"/>
                <a:gd name="T36" fmla="*/ 835 w 1375"/>
                <a:gd name="T37" fmla="*/ 159 h 1225"/>
                <a:gd name="T38" fmla="*/ 853 w 1375"/>
                <a:gd name="T39" fmla="*/ 277 h 1225"/>
                <a:gd name="T40" fmla="*/ 943 w 1375"/>
                <a:gd name="T41" fmla="*/ 214 h 1225"/>
                <a:gd name="T42" fmla="*/ 990 w 1375"/>
                <a:gd name="T43" fmla="*/ 381 h 1225"/>
                <a:gd name="T44" fmla="*/ 1026 w 1375"/>
                <a:gd name="T45" fmla="*/ 432 h 1225"/>
                <a:gd name="T46" fmla="*/ 1119 w 1375"/>
                <a:gd name="T47" fmla="*/ 466 h 1225"/>
                <a:gd name="T48" fmla="*/ 696 w 1375"/>
                <a:gd name="T49" fmla="*/ 552 h 1225"/>
                <a:gd name="T50" fmla="*/ 315 w 1375"/>
                <a:gd name="T51" fmla="*/ 805 h 1225"/>
                <a:gd name="T52" fmla="*/ 93 w 1375"/>
                <a:gd name="T53" fmla="*/ 909 h 1225"/>
                <a:gd name="T54" fmla="*/ 467 w 1375"/>
                <a:gd name="T55" fmla="*/ 616 h 1225"/>
                <a:gd name="T56" fmla="*/ 696 w 1375"/>
                <a:gd name="T57" fmla="*/ 552 h 1225"/>
                <a:gd name="T58" fmla="*/ 1080 w 1375"/>
                <a:gd name="T59" fmla="*/ 401 h 1225"/>
                <a:gd name="T60" fmla="*/ 958 w 1375"/>
                <a:gd name="T61" fmla="*/ 128 h 1225"/>
                <a:gd name="T62" fmla="*/ 938 w 1375"/>
                <a:gd name="T63" fmla="*/ 100 h 1225"/>
                <a:gd name="T64" fmla="*/ 773 w 1375"/>
                <a:gd name="T65" fmla="*/ 16 h 1225"/>
                <a:gd name="T66" fmla="*/ 520 w 1375"/>
                <a:gd name="T67" fmla="*/ 300 h 1225"/>
                <a:gd name="T68" fmla="*/ 630 w 1375"/>
                <a:gd name="T69" fmla="*/ 358 h 1225"/>
                <a:gd name="T70" fmla="*/ 558 w 1375"/>
                <a:gd name="T71" fmla="*/ 456 h 1225"/>
                <a:gd name="T72" fmla="*/ 70 w 1375"/>
                <a:gd name="T73" fmla="*/ 784 h 1225"/>
                <a:gd name="T74" fmla="*/ 132 w 1375"/>
                <a:gd name="T75" fmla="*/ 998 h 1225"/>
                <a:gd name="T76" fmla="*/ 535 w 1375"/>
                <a:gd name="T77" fmla="*/ 706 h 1225"/>
                <a:gd name="T78" fmla="*/ 749 w 1375"/>
                <a:gd name="T79" fmla="*/ 626 h 1225"/>
                <a:gd name="T80" fmla="*/ 768 w 1375"/>
                <a:gd name="T81" fmla="*/ 654 h 1225"/>
                <a:gd name="T82" fmla="*/ 917 w 1375"/>
                <a:gd name="T83" fmla="*/ 714 h 1225"/>
                <a:gd name="T84" fmla="*/ 1170 w 1375"/>
                <a:gd name="T85" fmla="*/ 431 h 1225"/>
                <a:gd name="T86" fmla="*/ 1221 w 1375"/>
                <a:gd name="T87" fmla="*/ 704 h 1225"/>
                <a:gd name="T88" fmla="*/ 1258 w 1375"/>
                <a:gd name="T89" fmla="*/ 895 h 1225"/>
                <a:gd name="T90" fmla="*/ 1227 w 1375"/>
                <a:gd name="T91" fmla="*/ 842 h 1225"/>
                <a:gd name="T92" fmla="*/ 1262 w 1375"/>
                <a:gd name="T93" fmla="*/ 908 h 1225"/>
                <a:gd name="T94" fmla="*/ 1374 w 1375"/>
                <a:gd name="T95" fmla="*/ 908 h 1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5" h="122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4EDB6397-7F93-3047-84C7-7660C2A4DDB1}"/>
              </a:ext>
            </a:extLst>
          </p:cNvPr>
          <p:cNvGrpSpPr/>
          <p:nvPr userDrawn="1"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71D17776-553E-0B4E-875B-4EE6979982DF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8" name="Freeform 24">
              <a:extLst>
                <a:ext uri="{FF2B5EF4-FFF2-40B4-BE49-F238E27FC236}">
                  <a16:creationId xmlns:a16="http://schemas.microsoft.com/office/drawing/2014/main" id="{31724CE6-96B8-9245-87CF-CDA97AE41E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3132" y="3660718"/>
              <a:ext cx="496887" cy="449262"/>
            </a:xfrm>
            <a:custGeom>
              <a:avLst/>
              <a:gdLst>
                <a:gd name="T0" fmla="*/ 868 w 1380"/>
                <a:gd name="T1" fmla="*/ 200 h 1248"/>
                <a:gd name="T2" fmla="*/ 468 w 1380"/>
                <a:gd name="T3" fmla="*/ 200 h 1248"/>
                <a:gd name="T4" fmla="*/ 565 w 1380"/>
                <a:gd name="T5" fmla="*/ 292 h 1248"/>
                <a:gd name="T6" fmla="*/ 668 w 1380"/>
                <a:gd name="T7" fmla="*/ 62 h 1248"/>
                <a:gd name="T8" fmla="*/ 771 w 1380"/>
                <a:gd name="T9" fmla="*/ 292 h 1248"/>
                <a:gd name="T10" fmla="*/ 301 w 1380"/>
                <a:gd name="T11" fmla="*/ 683 h 1248"/>
                <a:gd name="T12" fmla="*/ 357 w 1380"/>
                <a:gd name="T13" fmla="*/ 621 h 1248"/>
                <a:gd name="T14" fmla="*/ 301 w 1380"/>
                <a:gd name="T15" fmla="*/ 683 h 1248"/>
                <a:gd name="T16" fmla="*/ 724 w 1380"/>
                <a:gd name="T17" fmla="*/ 451 h 1248"/>
                <a:gd name="T18" fmla="*/ 724 w 1380"/>
                <a:gd name="T19" fmla="*/ 513 h 1248"/>
                <a:gd name="T20" fmla="*/ 1063 w 1380"/>
                <a:gd name="T21" fmla="*/ 767 h 1248"/>
                <a:gd name="T22" fmla="*/ 1050 w 1380"/>
                <a:gd name="T23" fmla="*/ 978 h 1248"/>
                <a:gd name="T24" fmla="*/ 1009 w 1380"/>
                <a:gd name="T25" fmla="*/ 1185 h 1248"/>
                <a:gd name="T26" fmla="*/ 921 w 1380"/>
                <a:gd name="T27" fmla="*/ 1091 h 1248"/>
                <a:gd name="T28" fmla="*/ 696 w 1380"/>
                <a:gd name="T29" fmla="*/ 1100 h 1248"/>
                <a:gd name="T30" fmla="*/ 471 w 1380"/>
                <a:gd name="T31" fmla="*/ 1089 h 1248"/>
                <a:gd name="T32" fmla="*/ 388 w 1380"/>
                <a:gd name="T33" fmla="*/ 1185 h 1248"/>
                <a:gd name="T34" fmla="*/ 364 w 1380"/>
                <a:gd name="T35" fmla="*/ 997 h 1248"/>
                <a:gd name="T36" fmla="*/ 79 w 1380"/>
                <a:gd name="T37" fmla="*/ 684 h 1248"/>
                <a:gd name="T38" fmla="*/ 199 w 1380"/>
                <a:gd name="T39" fmla="*/ 648 h 1248"/>
                <a:gd name="T40" fmla="*/ 291 w 1380"/>
                <a:gd name="T41" fmla="*/ 508 h 1248"/>
                <a:gd name="T42" fmla="*/ 412 w 1380"/>
                <a:gd name="T43" fmla="*/ 500 h 1248"/>
                <a:gd name="T44" fmla="*/ 448 w 1380"/>
                <a:gd name="T45" fmla="*/ 446 h 1248"/>
                <a:gd name="T46" fmla="*/ 1145 w 1380"/>
                <a:gd name="T47" fmla="*/ 736 h 1248"/>
                <a:gd name="T48" fmla="*/ 1323 w 1380"/>
                <a:gd name="T49" fmla="*/ 686 h 1248"/>
                <a:gd name="T50" fmla="*/ 1264 w 1380"/>
                <a:gd name="T51" fmla="*/ 669 h 1248"/>
                <a:gd name="T52" fmla="*/ 1201 w 1380"/>
                <a:gd name="T53" fmla="*/ 682 h 1248"/>
                <a:gd name="T54" fmla="*/ 393 w 1380"/>
                <a:gd name="T55" fmla="*/ 403 h 1248"/>
                <a:gd name="T56" fmla="*/ 183 w 1380"/>
                <a:gd name="T57" fmla="*/ 366 h 1248"/>
                <a:gd name="T58" fmla="*/ 147 w 1380"/>
                <a:gd name="T59" fmla="*/ 612 h 1248"/>
                <a:gd name="T60" fmla="*/ 28 w 1380"/>
                <a:gd name="T61" fmla="*/ 646 h 1248"/>
                <a:gd name="T62" fmla="*/ 326 w 1380"/>
                <a:gd name="T63" fmla="*/ 1048 h 1248"/>
                <a:gd name="T64" fmla="*/ 357 w 1380"/>
                <a:gd name="T65" fmla="*/ 1247 h 1248"/>
                <a:gd name="T66" fmla="*/ 470 w 1380"/>
                <a:gd name="T67" fmla="*/ 1230 h 1248"/>
                <a:gd name="T68" fmla="*/ 696 w 1380"/>
                <a:gd name="T69" fmla="*/ 1163 h 1248"/>
                <a:gd name="T70" fmla="*/ 922 w 1380"/>
                <a:gd name="T71" fmla="*/ 1230 h 1248"/>
                <a:gd name="T72" fmla="*/ 1035 w 1380"/>
                <a:gd name="T73" fmla="*/ 1247 h 1248"/>
                <a:gd name="T74" fmla="*/ 1101 w 1380"/>
                <a:gd name="T75" fmla="*/ 1015 h 1248"/>
                <a:gd name="T76" fmla="*/ 1244 w 1380"/>
                <a:gd name="T77" fmla="*/ 728 h 1248"/>
                <a:gd name="T78" fmla="*/ 1302 w 1380"/>
                <a:gd name="T79" fmla="*/ 770 h 1248"/>
                <a:gd name="T80" fmla="*/ 1367 w 1380"/>
                <a:gd name="T81" fmla="*/ 730 h 1248"/>
                <a:gd name="T82" fmla="*/ 1323 w 1380"/>
                <a:gd name="T83" fmla="*/ 686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0" h="1248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1B090B3E-8836-6142-825A-EAD78E885BFD}"/>
              </a:ext>
            </a:extLst>
          </p:cNvPr>
          <p:cNvGrpSpPr/>
          <p:nvPr userDrawn="1"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5A50651A-9EAF-B541-950D-6BE6756B0D05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1" name="Freeform 25">
              <a:extLst>
                <a:ext uri="{FF2B5EF4-FFF2-40B4-BE49-F238E27FC236}">
                  <a16:creationId xmlns:a16="http://schemas.microsoft.com/office/drawing/2014/main" id="{579DC8F2-DECC-F246-9974-3D00F01FD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4595" y="808048"/>
              <a:ext cx="469900" cy="338137"/>
            </a:xfrm>
            <a:custGeom>
              <a:avLst/>
              <a:gdLst>
                <a:gd name="T0" fmla="*/ 1016 w 1305"/>
                <a:gd name="T1" fmla="*/ 539 h 938"/>
                <a:gd name="T2" fmla="*/ 1078 w 1305"/>
                <a:gd name="T3" fmla="*/ 652 h 938"/>
                <a:gd name="T4" fmla="*/ 937 w 1305"/>
                <a:gd name="T5" fmla="*/ 539 h 938"/>
                <a:gd name="T6" fmla="*/ 875 w 1305"/>
                <a:gd name="T7" fmla="*/ 652 h 938"/>
                <a:gd name="T8" fmla="*/ 937 w 1305"/>
                <a:gd name="T9" fmla="*/ 539 h 938"/>
                <a:gd name="T10" fmla="*/ 734 w 1305"/>
                <a:gd name="T11" fmla="*/ 539 h 938"/>
                <a:gd name="T12" fmla="*/ 796 w 1305"/>
                <a:gd name="T13" fmla="*/ 652 h 938"/>
                <a:gd name="T14" fmla="*/ 655 w 1305"/>
                <a:gd name="T15" fmla="*/ 539 h 938"/>
                <a:gd name="T16" fmla="*/ 593 w 1305"/>
                <a:gd name="T17" fmla="*/ 652 h 938"/>
                <a:gd name="T18" fmla="*/ 655 w 1305"/>
                <a:gd name="T19" fmla="*/ 539 h 938"/>
                <a:gd name="T20" fmla="*/ 514 w 1305"/>
                <a:gd name="T21" fmla="*/ 652 h 938"/>
                <a:gd name="T22" fmla="*/ 452 w 1305"/>
                <a:gd name="T23" fmla="*/ 539 h 938"/>
                <a:gd name="T24" fmla="*/ 1185 w 1305"/>
                <a:gd name="T25" fmla="*/ 734 h 938"/>
                <a:gd name="T26" fmla="*/ 372 w 1305"/>
                <a:gd name="T27" fmla="*/ 357 h 938"/>
                <a:gd name="T28" fmla="*/ 564 w 1305"/>
                <a:gd name="T29" fmla="*/ 342 h 938"/>
                <a:gd name="T30" fmla="*/ 652 w 1305"/>
                <a:gd name="T31" fmla="*/ 373 h 938"/>
                <a:gd name="T32" fmla="*/ 875 w 1305"/>
                <a:gd name="T33" fmla="*/ 207 h 938"/>
                <a:gd name="T34" fmla="*/ 906 w 1305"/>
                <a:gd name="T35" fmla="*/ 373 h 938"/>
                <a:gd name="T36" fmla="*/ 981 w 1305"/>
                <a:gd name="T37" fmla="*/ 366 h 938"/>
                <a:gd name="T38" fmla="*/ 1185 w 1305"/>
                <a:gd name="T39" fmla="*/ 734 h 938"/>
                <a:gd name="T40" fmla="*/ 147 w 1305"/>
                <a:gd name="T41" fmla="*/ 734 h 938"/>
                <a:gd name="T42" fmla="*/ 310 w 1305"/>
                <a:gd name="T43" fmla="*/ 62 h 938"/>
                <a:gd name="T44" fmla="*/ 62 w 1305"/>
                <a:gd name="T45" fmla="*/ 796 h 938"/>
                <a:gd name="T46" fmla="*/ 1242 w 1305"/>
                <a:gd name="T47" fmla="*/ 875 h 938"/>
                <a:gd name="T48" fmla="*/ 62 w 1305"/>
                <a:gd name="T49" fmla="*/ 796 h 938"/>
                <a:gd name="T50" fmla="*/ 1273 w 1305"/>
                <a:gd name="T51" fmla="*/ 734 h 938"/>
                <a:gd name="T52" fmla="*/ 1247 w 1305"/>
                <a:gd name="T53" fmla="*/ 144 h 938"/>
                <a:gd name="T54" fmla="*/ 1197 w 1305"/>
                <a:gd name="T55" fmla="*/ 120 h 938"/>
                <a:gd name="T56" fmla="*/ 937 w 1305"/>
                <a:gd name="T57" fmla="*/ 311 h 938"/>
                <a:gd name="T58" fmla="*/ 920 w 1305"/>
                <a:gd name="T59" fmla="*/ 116 h 938"/>
                <a:gd name="T60" fmla="*/ 641 w 1305"/>
                <a:gd name="T61" fmla="*/ 311 h 938"/>
                <a:gd name="T62" fmla="*/ 627 w 1305"/>
                <a:gd name="T63" fmla="*/ 144 h 938"/>
                <a:gd name="T64" fmla="*/ 576 w 1305"/>
                <a:gd name="T65" fmla="*/ 120 h 938"/>
                <a:gd name="T66" fmla="*/ 373 w 1305"/>
                <a:gd name="T67" fmla="*/ 31 h 938"/>
                <a:gd name="T68" fmla="*/ 116 w 1305"/>
                <a:gd name="T69" fmla="*/ 0 h 938"/>
                <a:gd name="T70" fmla="*/ 85 w 1305"/>
                <a:gd name="T71" fmla="*/ 734 h 938"/>
                <a:gd name="T72" fmla="*/ 0 w 1305"/>
                <a:gd name="T73" fmla="*/ 765 h 938"/>
                <a:gd name="T74" fmla="*/ 31 w 1305"/>
                <a:gd name="T75" fmla="*/ 937 h 938"/>
                <a:gd name="T76" fmla="*/ 1304 w 1305"/>
                <a:gd name="T77" fmla="*/ 906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5" h="938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A1C516DA-5152-C34E-A78B-A75C5A956D7F}"/>
              </a:ext>
            </a:extLst>
          </p:cNvPr>
          <p:cNvGrpSpPr/>
          <p:nvPr userDrawn="1"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B61B37E4-3350-2D4C-96FF-0E8631DCE895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4" name="Freeform 26">
              <a:extLst>
                <a:ext uri="{FF2B5EF4-FFF2-40B4-BE49-F238E27FC236}">
                  <a16:creationId xmlns:a16="http://schemas.microsoft.com/office/drawing/2014/main" id="{3EAE644C-9027-4C48-9A99-0BD49E37A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5395" y="3671037"/>
              <a:ext cx="490537" cy="428625"/>
            </a:xfrm>
            <a:custGeom>
              <a:avLst/>
              <a:gdLst>
                <a:gd name="T0" fmla="*/ 229 w 1361"/>
                <a:gd name="T1" fmla="*/ 1016 h 1192"/>
                <a:gd name="T2" fmla="*/ 455 w 1361"/>
                <a:gd name="T3" fmla="*/ 1078 h 1192"/>
                <a:gd name="T4" fmla="*/ 172 w 1361"/>
                <a:gd name="T5" fmla="*/ 1016 h 1192"/>
                <a:gd name="T6" fmla="*/ 116 w 1361"/>
                <a:gd name="T7" fmla="*/ 1078 h 1192"/>
                <a:gd name="T8" fmla="*/ 172 w 1361"/>
                <a:gd name="T9" fmla="*/ 1016 h 1192"/>
                <a:gd name="T10" fmla="*/ 3 w 1361"/>
                <a:gd name="T11" fmla="*/ 1016 h 1192"/>
                <a:gd name="T12" fmla="*/ 60 w 1361"/>
                <a:gd name="T13" fmla="*/ 1078 h 1192"/>
                <a:gd name="T14" fmla="*/ 624 w 1361"/>
                <a:gd name="T15" fmla="*/ 62 h 1192"/>
                <a:gd name="T16" fmla="*/ 1104 w 1361"/>
                <a:gd name="T17" fmla="*/ 0 h 1192"/>
                <a:gd name="T18" fmla="*/ 624 w 1361"/>
                <a:gd name="T19" fmla="*/ 62 h 1192"/>
                <a:gd name="T20" fmla="*/ 1132 w 1361"/>
                <a:gd name="T21" fmla="*/ 316 h 1192"/>
                <a:gd name="T22" fmla="*/ 906 w 1361"/>
                <a:gd name="T23" fmla="*/ 254 h 1192"/>
                <a:gd name="T24" fmla="*/ 1188 w 1361"/>
                <a:gd name="T25" fmla="*/ 316 h 1192"/>
                <a:gd name="T26" fmla="*/ 1245 w 1361"/>
                <a:gd name="T27" fmla="*/ 254 h 1192"/>
                <a:gd name="T28" fmla="*/ 1188 w 1361"/>
                <a:gd name="T29" fmla="*/ 316 h 1192"/>
                <a:gd name="T30" fmla="*/ 1358 w 1361"/>
                <a:gd name="T31" fmla="*/ 316 h 1192"/>
                <a:gd name="T32" fmla="*/ 1301 w 1361"/>
                <a:gd name="T33" fmla="*/ 254 h 1192"/>
                <a:gd name="T34" fmla="*/ 1360 w 1361"/>
                <a:gd name="T35" fmla="*/ 680 h 1192"/>
                <a:gd name="T36" fmla="*/ 824 w 1361"/>
                <a:gd name="T37" fmla="*/ 593 h 1192"/>
                <a:gd name="T38" fmla="*/ 762 w 1361"/>
                <a:gd name="T39" fmla="*/ 511 h 1192"/>
                <a:gd name="T40" fmla="*/ 624 w 1361"/>
                <a:gd name="T41" fmla="*/ 593 h 1192"/>
                <a:gd name="T42" fmla="*/ 88 w 1361"/>
                <a:gd name="T43" fmla="*/ 677 h 1192"/>
                <a:gd name="T44" fmla="*/ 62 w 1361"/>
                <a:gd name="T45" fmla="*/ 229 h 1192"/>
                <a:gd name="T46" fmla="*/ 737 w 1361"/>
                <a:gd name="T47" fmla="*/ 203 h 1192"/>
                <a:gd name="T48" fmla="*/ 762 w 1361"/>
                <a:gd name="T49" fmla="*/ 395 h 1192"/>
                <a:gd name="T50" fmla="*/ 709 w 1361"/>
                <a:gd name="T51" fmla="*/ 457 h 1192"/>
                <a:gd name="T52" fmla="*/ 1019 w 1361"/>
                <a:gd name="T53" fmla="*/ 395 h 1192"/>
                <a:gd name="T54" fmla="*/ 824 w 1361"/>
                <a:gd name="T55" fmla="*/ 229 h 1192"/>
                <a:gd name="T56" fmla="*/ 88 w 1361"/>
                <a:gd name="T57" fmla="*/ 141 h 1192"/>
                <a:gd name="T58" fmla="*/ 0 w 1361"/>
                <a:gd name="T59" fmla="*/ 652 h 1192"/>
                <a:gd name="T60" fmla="*/ 536 w 1361"/>
                <a:gd name="T61" fmla="*/ 739 h 1192"/>
                <a:gd name="T62" fmla="*/ 370 w 1361"/>
                <a:gd name="T63" fmla="*/ 875 h 1192"/>
                <a:gd name="T64" fmla="*/ 652 w 1361"/>
                <a:gd name="T65" fmla="*/ 937 h 1192"/>
                <a:gd name="T66" fmla="*/ 599 w 1361"/>
                <a:gd name="T67" fmla="*/ 875 h 1192"/>
                <a:gd name="T68" fmla="*/ 624 w 1361"/>
                <a:gd name="T69" fmla="*/ 655 h 1192"/>
                <a:gd name="T70" fmla="*/ 1298 w 1361"/>
                <a:gd name="T71" fmla="*/ 680 h 1192"/>
                <a:gd name="T72" fmla="*/ 1273 w 1361"/>
                <a:gd name="T73" fmla="*/ 1129 h 1192"/>
                <a:gd name="T74" fmla="*/ 599 w 1361"/>
                <a:gd name="T75" fmla="*/ 1103 h 1192"/>
                <a:gd name="T76" fmla="*/ 536 w 1361"/>
                <a:gd name="T77" fmla="*/ 991 h 1192"/>
                <a:gd name="T78" fmla="*/ 624 w 1361"/>
                <a:gd name="T79" fmla="*/ 1191 h 1192"/>
                <a:gd name="T80" fmla="*/ 1360 w 1361"/>
                <a:gd name="T81" fmla="*/ 1103 h 1192"/>
                <a:gd name="T82" fmla="*/ 646 w 1361"/>
                <a:gd name="T83" fmla="*/ 517 h 1192"/>
                <a:gd name="T84" fmla="*/ 731 w 1361"/>
                <a:gd name="T85" fmla="*/ 279 h 1192"/>
                <a:gd name="T86" fmla="*/ 463 w 1361"/>
                <a:gd name="T87" fmla="*/ 459 h 1192"/>
                <a:gd name="T88" fmla="*/ 138 w 1361"/>
                <a:gd name="T89" fmla="*/ 235 h 1192"/>
                <a:gd name="T90" fmla="*/ 256 w 1361"/>
                <a:gd name="T91" fmla="*/ 440 h 1192"/>
                <a:gd name="T92" fmla="*/ 138 w 1361"/>
                <a:gd name="T93" fmla="*/ 646 h 1192"/>
                <a:gd name="T94" fmla="*/ 320 w 1361"/>
                <a:gd name="T95" fmla="*/ 505 h 1192"/>
                <a:gd name="T96" fmla="*/ 412 w 1361"/>
                <a:gd name="T97" fmla="*/ 533 h 1192"/>
                <a:gd name="T98" fmla="*/ 525 w 1361"/>
                <a:gd name="T99" fmla="*/ 484 h 1192"/>
                <a:gd name="T100" fmla="*/ 646 w 1361"/>
                <a:gd name="T101" fmla="*/ 517 h 1192"/>
                <a:gd name="T102" fmla="*/ 1105 w 1361"/>
                <a:gd name="T103" fmla="*/ 892 h 1192"/>
                <a:gd name="T104" fmla="*/ 1223 w 1361"/>
                <a:gd name="T105" fmla="*/ 686 h 1192"/>
                <a:gd name="T106" fmla="*/ 898 w 1361"/>
                <a:gd name="T107" fmla="*/ 911 h 1192"/>
                <a:gd name="T108" fmla="*/ 630 w 1361"/>
                <a:gd name="T109" fmla="*/ 730 h 1192"/>
                <a:gd name="T110" fmla="*/ 630 w 1361"/>
                <a:gd name="T111" fmla="*/ 1053 h 1192"/>
                <a:gd name="T112" fmla="*/ 836 w 1361"/>
                <a:gd name="T113" fmla="*/ 936 h 1192"/>
                <a:gd name="T114" fmla="*/ 859 w 1361"/>
                <a:gd name="T115" fmla="*/ 959 h 1192"/>
                <a:gd name="T116" fmla="*/ 1038 w 1361"/>
                <a:gd name="T117" fmla="*/ 959 h 1192"/>
                <a:gd name="T118" fmla="*/ 1223 w 1361"/>
                <a:gd name="T119" fmla="*/ 1097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1" h="1192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5" name="Group 414">
            <a:extLst>
              <a:ext uri="{FF2B5EF4-FFF2-40B4-BE49-F238E27FC236}">
                <a16:creationId xmlns:a16="http://schemas.microsoft.com/office/drawing/2014/main" id="{01D8CB4A-B981-514F-9378-334006BD4512}"/>
              </a:ext>
            </a:extLst>
          </p:cNvPr>
          <p:cNvGrpSpPr/>
          <p:nvPr userDrawn="1"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DCC9DBA2-FB69-5E4C-9C22-8EFA46082123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7" name="Freeform 27">
              <a:extLst>
                <a:ext uri="{FF2B5EF4-FFF2-40B4-BE49-F238E27FC236}">
                  <a16:creationId xmlns:a16="http://schemas.microsoft.com/office/drawing/2014/main" id="{7C2A4AA5-4F9A-694E-B7FC-F82AD1C5F0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4608" y="747722"/>
              <a:ext cx="449263" cy="458788"/>
            </a:xfrm>
            <a:custGeom>
              <a:avLst/>
              <a:gdLst>
                <a:gd name="T0" fmla="*/ 228 w 1248"/>
                <a:gd name="T1" fmla="*/ 1275 h 1276"/>
                <a:gd name="T2" fmla="*/ 62 w 1248"/>
                <a:gd name="T3" fmla="*/ 1213 h 1276"/>
                <a:gd name="T4" fmla="*/ 228 w 1248"/>
                <a:gd name="T5" fmla="*/ 514 h 1276"/>
                <a:gd name="T6" fmla="*/ 146 w 1248"/>
                <a:gd name="T7" fmla="*/ 451 h 1276"/>
                <a:gd name="T8" fmla="*/ 228 w 1248"/>
                <a:gd name="T9" fmla="*/ 401 h 1276"/>
                <a:gd name="T10" fmla="*/ 84 w 1248"/>
                <a:gd name="T11" fmla="*/ 339 h 1276"/>
                <a:gd name="T12" fmla="*/ 0 w 1248"/>
                <a:gd name="T13" fmla="*/ 451 h 1276"/>
                <a:gd name="T14" fmla="*/ 536 w 1248"/>
                <a:gd name="T15" fmla="*/ 426 h 1276"/>
                <a:gd name="T16" fmla="*/ 598 w 1248"/>
                <a:gd name="T17" fmla="*/ 282 h 1276"/>
                <a:gd name="T18" fmla="*/ 423 w 1248"/>
                <a:gd name="T19" fmla="*/ 426 h 1276"/>
                <a:gd name="T20" fmla="*/ 485 w 1248"/>
                <a:gd name="T21" fmla="*/ 344 h 1276"/>
                <a:gd name="T22" fmla="*/ 536 w 1248"/>
                <a:gd name="T23" fmla="*/ 426 h 1276"/>
                <a:gd name="T24" fmla="*/ 598 w 1248"/>
                <a:gd name="T25" fmla="*/ 652 h 1276"/>
                <a:gd name="T26" fmla="*/ 423 w 1248"/>
                <a:gd name="T27" fmla="*/ 508 h 1276"/>
                <a:gd name="T28" fmla="*/ 485 w 1248"/>
                <a:gd name="T29" fmla="*/ 652 h 1276"/>
                <a:gd name="T30" fmla="*/ 536 w 1248"/>
                <a:gd name="T31" fmla="*/ 570 h 1276"/>
                <a:gd name="T32" fmla="*/ 536 w 1248"/>
                <a:gd name="T33" fmla="*/ 878 h 1276"/>
                <a:gd name="T34" fmla="*/ 598 w 1248"/>
                <a:gd name="T35" fmla="*/ 734 h 1276"/>
                <a:gd name="T36" fmla="*/ 423 w 1248"/>
                <a:gd name="T37" fmla="*/ 878 h 1276"/>
                <a:gd name="T38" fmla="*/ 485 w 1248"/>
                <a:gd name="T39" fmla="*/ 796 h 1276"/>
                <a:gd name="T40" fmla="*/ 536 w 1248"/>
                <a:gd name="T41" fmla="*/ 878 h 1276"/>
                <a:gd name="T42" fmla="*/ 852 w 1248"/>
                <a:gd name="T43" fmla="*/ 426 h 1276"/>
                <a:gd name="T44" fmla="*/ 677 w 1248"/>
                <a:gd name="T45" fmla="*/ 282 h 1276"/>
                <a:gd name="T46" fmla="*/ 739 w 1248"/>
                <a:gd name="T47" fmla="*/ 426 h 1276"/>
                <a:gd name="T48" fmla="*/ 790 w 1248"/>
                <a:gd name="T49" fmla="*/ 344 h 1276"/>
                <a:gd name="T50" fmla="*/ 790 w 1248"/>
                <a:gd name="T51" fmla="*/ 652 h 1276"/>
                <a:gd name="T52" fmla="*/ 852 w 1248"/>
                <a:gd name="T53" fmla="*/ 508 h 1276"/>
                <a:gd name="T54" fmla="*/ 677 w 1248"/>
                <a:gd name="T55" fmla="*/ 652 h 1276"/>
                <a:gd name="T56" fmla="*/ 739 w 1248"/>
                <a:gd name="T57" fmla="*/ 570 h 1276"/>
                <a:gd name="T58" fmla="*/ 790 w 1248"/>
                <a:gd name="T59" fmla="*/ 652 h 1276"/>
                <a:gd name="T60" fmla="*/ 790 w 1248"/>
                <a:gd name="T61" fmla="*/ 796 h 1276"/>
                <a:gd name="T62" fmla="*/ 852 w 1248"/>
                <a:gd name="T63" fmla="*/ 878 h 1276"/>
                <a:gd name="T64" fmla="*/ 677 w 1248"/>
                <a:gd name="T65" fmla="*/ 734 h 1276"/>
                <a:gd name="T66" fmla="*/ 739 w 1248"/>
                <a:gd name="T67" fmla="*/ 878 h 1276"/>
                <a:gd name="T68" fmla="*/ 931 w 1248"/>
                <a:gd name="T69" fmla="*/ 1213 h 1276"/>
                <a:gd name="T70" fmla="*/ 739 w 1248"/>
                <a:gd name="T71" fmla="*/ 988 h 1276"/>
                <a:gd name="T72" fmla="*/ 536 w 1248"/>
                <a:gd name="T73" fmla="*/ 1213 h 1276"/>
                <a:gd name="T74" fmla="*/ 344 w 1248"/>
                <a:gd name="T75" fmla="*/ 175 h 1276"/>
                <a:gd name="T76" fmla="*/ 931 w 1248"/>
                <a:gd name="T77" fmla="*/ 1213 h 1276"/>
                <a:gd name="T78" fmla="*/ 429 w 1248"/>
                <a:gd name="T79" fmla="*/ 113 h 1276"/>
                <a:gd name="T80" fmla="*/ 818 w 1248"/>
                <a:gd name="T81" fmla="*/ 62 h 1276"/>
                <a:gd name="T82" fmla="*/ 598 w 1248"/>
                <a:gd name="T83" fmla="*/ 1050 h 1276"/>
                <a:gd name="T84" fmla="*/ 677 w 1248"/>
                <a:gd name="T85" fmla="*/ 1213 h 1276"/>
                <a:gd name="T86" fmla="*/ 598 w 1248"/>
                <a:gd name="T87" fmla="*/ 1050 h 1276"/>
                <a:gd name="T88" fmla="*/ 993 w 1248"/>
                <a:gd name="T89" fmla="*/ 1275 h 1276"/>
                <a:gd name="T90" fmla="*/ 880 w 1248"/>
                <a:gd name="T91" fmla="*/ 113 h 1276"/>
                <a:gd name="T92" fmla="*/ 367 w 1248"/>
                <a:gd name="T93" fmla="*/ 0 h 1276"/>
                <a:gd name="T94" fmla="*/ 282 w 1248"/>
                <a:gd name="T95" fmla="*/ 113 h 1276"/>
                <a:gd name="T96" fmla="*/ 536 w 1248"/>
                <a:gd name="T97" fmla="*/ 1275 h 1276"/>
                <a:gd name="T98" fmla="*/ 1247 w 1248"/>
                <a:gd name="T99" fmla="*/ 1275 h 1276"/>
                <a:gd name="T100" fmla="*/ 1191 w 1248"/>
                <a:gd name="T101" fmla="*/ 734 h 1276"/>
                <a:gd name="T102" fmla="*/ 1047 w 1248"/>
                <a:gd name="T103" fmla="*/ 621 h 1276"/>
                <a:gd name="T104" fmla="*/ 1128 w 1248"/>
                <a:gd name="T105" fmla="*/ 683 h 1276"/>
                <a:gd name="T106" fmla="*/ 1047 w 1248"/>
                <a:gd name="T107" fmla="*/ 734 h 1276"/>
                <a:gd name="T108" fmla="*/ 1185 w 1248"/>
                <a:gd name="T109" fmla="*/ 796 h 1276"/>
                <a:gd name="T110" fmla="*/ 1047 w 1248"/>
                <a:gd name="T111" fmla="*/ 1213 h 1276"/>
                <a:gd name="T112" fmla="*/ 1247 w 1248"/>
                <a:gd name="T113" fmla="*/ 1275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8" h="1276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8" name="Group 417">
            <a:extLst>
              <a:ext uri="{FF2B5EF4-FFF2-40B4-BE49-F238E27FC236}">
                <a16:creationId xmlns:a16="http://schemas.microsoft.com/office/drawing/2014/main" id="{434CEB40-26D4-9642-9569-FA08E235A512}"/>
              </a:ext>
            </a:extLst>
          </p:cNvPr>
          <p:cNvGrpSpPr/>
          <p:nvPr userDrawn="1"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419" name="Rectangle 418">
              <a:extLst>
                <a:ext uri="{FF2B5EF4-FFF2-40B4-BE49-F238E27FC236}">
                  <a16:creationId xmlns:a16="http://schemas.microsoft.com/office/drawing/2014/main" id="{0CB47F82-AAD6-554B-BB6D-1D56F27FF87F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0" name="Freeform 419">
              <a:extLst>
                <a:ext uri="{FF2B5EF4-FFF2-40B4-BE49-F238E27FC236}">
                  <a16:creationId xmlns:a16="http://schemas.microsoft.com/office/drawing/2014/main" id="{CF62330E-AB92-0F42-A268-EE36E5BC8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4687" y="4659887"/>
              <a:ext cx="469900" cy="447675"/>
            </a:xfrm>
            <a:custGeom>
              <a:avLst/>
              <a:gdLst>
                <a:gd name="T0" fmla="*/ 1035 w 1308"/>
                <a:gd name="T1" fmla="*/ 641 h 1246"/>
                <a:gd name="T2" fmla="*/ 1097 w 1308"/>
                <a:gd name="T3" fmla="*/ 1245 h 1246"/>
                <a:gd name="T4" fmla="*/ 1305 w 1308"/>
                <a:gd name="T5" fmla="*/ 416 h 1246"/>
                <a:gd name="T6" fmla="*/ 956 w 1308"/>
                <a:gd name="T7" fmla="*/ 878 h 1246"/>
                <a:gd name="T8" fmla="*/ 894 w 1308"/>
                <a:gd name="T9" fmla="*/ 1245 h 1246"/>
                <a:gd name="T10" fmla="*/ 956 w 1308"/>
                <a:gd name="T11" fmla="*/ 878 h 1246"/>
                <a:gd name="T12" fmla="*/ 601 w 1308"/>
                <a:gd name="T13" fmla="*/ 486 h 1246"/>
                <a:gd name="T14" fmla="*/ 753 w 1308"/>
                <a:gd name="T15" fmla="*/ 1245 h 1246"/>
                <a:gd name="T16" fmla="*/ 815 w 1308"/>
                <a:gd name="T17" fmla="*/ 641 h 1246"/>
                <a:gd name="T18" fmla="*/ 419 w 1308"/>
                <a:gd name="T19" fmla="*/ 737 h 1246"/>
                <a:gd name="T20" fmla="*/ 357 w 1308"/>
                <a:gd name="T21" fmla="*/ 1161 h 1246"/>
                <a:gd name="T22" fmla="*/ 419 w 1308"/>
                <a:gd name="T23" fmla="*/ 737 h 1246"/>
                <a:gd name="T24" fmla="*/ 3 w 1308"/>
                <a:gd name="T25" fmla="*/ 258 h 1246"/>
                <a:gd name="T26" fmla="*/ 216 w 1308"/>
                <a:gd name="T27" fmla="*/ 1161 h 1246"/>
                <a:gd name="T28" fmla="*/ 278 w 1308"/>
                <a:gd name="T29" fmla="*/ 471 h 1246"/>
                <a:gd name="T30" fmla="*/ 442 w 1308"/>
                <a:gd name="T31" fmla="*/ 162 h 1246"/>
                <a:gd name="T32" fmla="*/ 335 w 1308"/>
                <a:gd name="T33" fmla="*/ 162 h 1246"/>
                <a:gd name="T34" fmla="*/ 388 w 1308"/>
                <a:gd name="T35" fmla="*/ 62 h 1246"/>
                <a:gd name="T36" fmla="*/ 442 w 1308"/>
                <a:gd name="T37" fmla="*/ 162 h 1246"/>
                <a:gd name="T38" fmla="*/ 388 w 1308"/>
                <a:gd name="T39" fmla="*/ 0 h 1246"/>
                <a:gd name="T40" fmla="*/ 273 w 1308"/>
                <a:gd name="T41" fmla="*/ 162 h 1246"/>
                <a:gd name="T42" fmla="*/ 504 w 1308"/>
                <a:gd name="T43" fmla="*/ 162 h 1246"/>
                <a:gd name="T44" fmla="*/ 763 w 1308"/>
                <a:gd name="T45" fmla="*/ 93 h 1246"/>
                <a:gd name="T46" fmla="*/ 456 w 1308"/>
                <a:gd name="T47" fmla="*/ 323 h 1246"/>
                <a:gd name="T48" fmla="*/ 354 w 1308"/>
                <a:gd name="T49" fmla="*/ 339 h 1246"/>
                <a:gd name="T50" fmla="*/ 45 w 1308"/>
                <a:gd name="T51" fmla="*/ 49 h 1246"/>
                <a:gd name="T52" fmla="*/ 267 w 1308"/>
                <a:gd name="T53" fmla="*/ 367 h 1246"/>
                <a:gd name="T54" fmla="*/ 413 w 1308"/>
                <a:gd name="T55" fmla="*/ 401 h 1246"/>
                <a:gd name="T56" fmla="*/ 763 w 1308"/>
                <a:gd name="T57" fmla="*/ 93 h 1246"/>
                <a:gd name="T58" fmla="*/ 769 w 1308"/>
                <a:gd name="T59" fmla="*/ 258 h 1246"/>
                <a:gd name="T60" fmla="*/ 499 w 1308"/>
                <a:gd name="T61" fmla="*/ 472 h 1246"/>
                <a:gd name="T62" fmla="*/ 561 w 1308"/>
                <a:gd name="T63" fmla="*/ 1161 h 1246"/>
                <a:gd name="T64" fmla="*/ 978 w 1308"/>
                <a:gd name="T65" fmla="*/ 332 h 1246"/>
                <a:gd name="T66" fmla="*/ 871 w 1308"/>
                <a:gd name="T67" fmla="*/ 332 h 1246"/>
                <a:gd name="T68" fmla="*/ 925 w 1308"/>
                <a:gd name="T69" fmla="*/ 231 h 1246"/>
                <a:gd name="T70" fmla="*/ 978 w 1308"/>
                <a:gd name="T71" fmla="*/ 332 h 1246"/>
                <a:gd name="T72" fmla="*/ 925 w 1308"/>
                <a:gd name="T73" fmla="*/ 169 h 1246"/>
                <a:gd name="T74" fmla="*/ 809 w 1308"/>
                <a:gd name="T75" fmla="*/ 332 h 1246"/>
                <a:gd name="T76" fmla="*/ 1040 w 1308"/>
                <a:gd name="T77" fmla="*/ 332 h 1246"/>
                <a:gd name="T78" fmla="*/ 1307 w 1308"/>
                <a:gd name="T79" fmla="*/ 252 h 1246"/>
                <a:gd name="T80" fmla="*/ 1000 w 1308"/>
                <a:gd name="T81" fmla="*/ 487 h 1246"/>
                <a:gd name="T82" fmla="*/ 898 w 1308"/>
                <a:gd name="T83" fmla="*/ 509 h 1246"/>
                <a:gd name="T84" fmla="*/ 747 w 1308"/>
                <a:gd name="T85" fmla="*/ 358 h 1246"/>
                <a:gd name="T86" fmla="*/ 810 w 1308"/>
                <a:gd name="T87" fmla="*/ 531 h 1246"/>
                <a:gd name="T88" fmla="*/ 956 w 1308"/>
                <a:gd name="T89" fmla="*/ 571 h 1246"/>
                <a:gd name="T90" fmla="*/ 1307 w 1308"/>
                <a:gd name="T91" fmla="*/ 252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8" h="1246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9CE83023-875A-A449-9892-BF570AE4E5DC}"/>
              </a:ext>
            </a:extLst>
          </p:cNvPr>
          <p:cNvGrpSpPr/>
          <p:nvPr userDrawn="1"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422" name="Rectangle 421">
              <a:extLst>
                <a:ext uri="{FF2B5EF4-FFF2-40B4-BE49-F238E27FC236}">
                  <a16:creationId xmlns:a16="http://schemas.microsoft.com/office/drawing/2014/main" id="{79584564-732E-3847-A111-FAC46C4406A8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3" name="Freeform 422">
              <a:extLst>
                <a:ext uri="{FF2B5EF4-FFF2-40B4-BE49-F238E27FC236}">
                  <a16:creationId xmlns:a16="http://schemas.microsoft.com/office/drawing/2014/main" id="{167E2994-EDDC-1343-B7FC-FC355E5F7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6462" y="4617017"/>
              <a:ext cx="465138" cy="463550"/>
            </a:xfrm>
            <a:custGeom>
              <a:avLst/>
              <a:gdLst>
                <a:gd name="T0" fmla="*/ 967 w 1295"/>
                <a:gd name="T1" fmla="*/ 862 h 1292"/>
                <a:gd name="T2" fmla="*/ 1026 w 1295"/>
                <a:gd name="T3" fmla="*/ 1291 h 1292"/>
                <a:gd name="T4" fmla="*/ 731 w 1295"/>
                <a:gd name="T5" fmla="*/ 683 h 1292"/>
                <a:gd name="T6" fmla="*/ 806 w 1295"/>
                <a:gd name="T7" fmla="*/ 682 h 1292"/>
                <a:gd name="T8" fmla="*/ 865 w 1295"/>
                <a:gd name="T9" fmla="*/ 1291 h 1292"/>
                <a:gd name="T10" fmla="*/ 844 w 1295"/>
                <a:gd name="T11" fmla="*/ 565 h 1292"/>
                <a:gd name="T12" fmla="*/ 731 w 1295"/>
                <a:gd name="T13" fmla="*/ 683 h 1292"/>
                <a:gd name="T14" fmla="*/ 269 w 1295"/>
                <a:gd name="T15" fmla="*/ 862 h 1292"/>
                <a:gd name="T16" fmla="*/ 328 w 1295"/>
                <a:gd name="T17" fmla="*/ 1291 h 1292"/>
                <a:gd name="T18" fmla="*/ 376 w 1295"/>
                <a:gd name="T19" fmla="*/ 191 h 1292"/>
                <a:gd name="T20" fmla="*/ 220 w 1295"/>
                <a:gd name="T21" fmla="*/ 191 h 1292"/>
                <a:gd name="T22" fmla="*/ 298 w 1295"/>
                <a:gd name="T23" fmla="*/ 59 h 1292"/>
                <a:gd name="T24" fmla="*/ 376 w 1295"/>
                <a:gd name="T25" fmla="*/ 191 h 1292"/>
                <a:gd name="T26" fmla="*/ 298 w 1295"/>
                <a:gd name="T27" fmla="*/ 0 h 1292"/>
                <a:gd name="T28" fmla="*/ 161 w 1295"/>
                <a:gd name="T29" fmla="*/ 191 h 1292"/>
                <a:gd name="T30" fmla="*/ 435 w 1295"/>
                <a:gd name="T31" fmla="*/ 191 h 1292"/>
                <a:gd name="T32" fmla="*/ 617 w 1295"/>
                <a:gd name="T33" fmla="*/ 522 h 1292"/>
                <a:gd name="T34" fmla="*/ 379 w 1295"/>
                <a:gd name="T35" fmla="*/ 349 h 1292"/>
                <a:gd name="T36" fmla="*/ 0 w 1295"/>
                <a:gd name="T37" fmla="*/ 540 h 1292"/>
                <a:gd name="T38" fmla="*/ 108 w 1295"/>
                <a:gd name="T39" fmla="*/ 887 h 1292"/>
                <a:gd name="T40" fmla="*/ 167 w 1295"/>
                <a:gd name="T41" fmla="*/ 1291 h 1292"/>
                <a:gd name="T42" fmla="*/ 108 w 1295"/>
                <a:gd name="T43" fmla="*/ 566 h 1292"/>
                <a:gd name="T44" fmla="*/ 59 w 1295"/>
                <a:gd name="T45" fmla="*/ 754 h 1292"/>
                <a:gd name="T46" fmla="*/ 191 w 1295"/>
                <a:gd name="T47" fmla="*/ 408 h 1292"/>
                <a:gd name="T48" fmla="*/ 557 w 1295"/>
                <a:gd name="T49" fmla="*/ 539 h 1292"/>
                <a:gd name="T50" fmla="*/ 688 w 1295"/>
                <a:gd name="T51" fmla="*/ 734 h 1292"/>
                <a:gd name="T52" fmla="*/ 647 w 1295"/>
                <a:gd name="T53" fmla="*/ 758 h 1292"/>
                <a:gd name="T54" fmla="*/ 619 w 1295"/>
                <a:gd name="T55" fmla="*/ 747 h 1292"/>
                <a:gd name="T56" fmla="*/ 422 w 1295"/>
                <a:gd name="T57" fmla="*/ 566 h 1292"/>
                <a:gd name="T58" fmla="*/ 403 w 1295"/>
                <a:gd name="T59" fmla="*/ 1291 h 1292"/>
                <a:gd name="T60" fmla="*/ 462 w 1295"/>
                <a:gd name="T61" fmla="*/ 667 h 1292"/>
                <a:gd name="T62" fmla="*/ 647 w 1295"/>
                <a:gd name="T63" fmla="*/ 817 h 1292"/>
                <a:gd name="T64" fmla="*/ 716 w 1295"/>
                <a:gd name="T65" fmla="*/ 789 h 1292"/>
                <a:gd name="T66" fmla="*/ 751 w 1295"/>
                <a:gd name="T67" fmla="*/ 722 h 1292"/>
                <a:gd name="T68" fmla="*/ 1074 w 1295"/>
                <a:gd name="T69" fmla="*/ 191 h 1292"/>
                <a:gd name="T70" fmla="*/ 918 w 1295"/>
                <a:gd name="T71" fmla="*/ 191 h 1292"/>
                <a:gd name="T72" fmla="*/ 996 w 1295"/>
                <a:gd name="T73" fmla="*/ 59 h 1292"/>
                <a:gd name="T74" fmla="*/ 1074 w 1295"/>
                <a:gd name="T75" fmla="*/ 191 h 1292"/>
                <a:gd name="T76" fmla="*/ 996 w 1295"/>
                <a:gd name="T77" fmla="*/ 0 h 1292"/>
                <a:gd name="T78" fmla="*/ 859 w 1295"/>
                <a:gd name="T79" fmla="*/ 191 h 1292"/>
                <a:gd name="T80" fmla="*/ 1133 w 1295"/>
                <a:gd name="T81" fmla="*/ 191 h 1292"/>
                <a:gd name="T82" fmla="*/ 1294 w 1295"/>
                <a:gd name="T83" fmla="*/ 540 h 1292"/>
                <a:gd name="T84" fmla="*/ 916 w 1295"/>
                <a:gd name="T85" fmla="*/ 349 h 1292"/>
                <a:gd name="T86" fmla="*/ 677 w 1295"/>
                <a:gd name="T87" fmla="*/ 550 h 1292"/>
                <a:gd name="T88" fmla="*/ 780 w 1295"/>
                <a:gd name="T89" fmla="*/ 501 h 1292"/>
                <a:gd name="T90" fmla="*/ 1103 w 1295"/>
                <a:gd name="T91" fmla="*/ 408 h 1292"/>
                <a:gd name="T92" fmla="*/ 1235 w 1295"/>
                <a:gd name="T93" fmla="*/ 754 h 1292"/>
                <a:gd name="T94" fmla="*/ 1160 w 1295"/>
                <a:gd name="T95" fmla="*/ 566 h 1292"/>
                <a:gd name="T96" fmla="*/ 1101 w 1295"/>
                <a:gd name="T97" fmla="*/ 1291 h 1292"/>
                <a:gd name="T98" fmla="*/ 1160 w 1295"/>
                <a:gd name="T99" fmla="*/ 891 h 1292"/>
                <a:gd name="T100" fmla="*/ 1294 w 1295"/>
                <a:gd name="T101" fmla="*/ 540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5" h="1292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4" name="Group 423">
            <a:extLst>
              <a:ext uri="{FF2B5EF4-FFF2-40B4-BE49-F238E27FC236}">
                <a16:creationId xmlns:a16="http://schemas.microsoft.com/office/drawing/2014/main" id="{25D621B2-AC33-8D49-A78B-15049D03CFCB}"/>
              </a:ext>
            </a:extLst>
          </p:cNvPr>
          <p:cNvGrpSpPr/>
          <p:nvPr userDrawn="1"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D9BAF75B-E73B-D84A-82FA-7FA4E7841BB3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6" name="Freeform 425">
              <a:extLst>
                <a:ext uri="{FF2B5EF4-FFF2-40B4-BE49-F238E27FC236}">
                  <a16:creationId xmlns:a16="http://schemas.microsoft.com/office/drawing/2014/main" id="{9CE237AF-C44B-0246-954E-913C337C4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103" y="4639249"/>
              <a:ext cx="447675" cy="488950"/>
            </a:xfrm>
            <a:custGeom>
              <a:avLst/>
              <a:gdLst>
                <a:gd name="T0" fmla="*/ 118 w 1248"/>
                <a:gd name="T1" fmla="*/ 286 h 1362"/>
                <a:gd name="T2" fmla="*/ 282 w 1248"/>
                <a:gd name="T3" fmla="*/ 257 h 1362"/>
                <a:gd name="T4" fmla="*/ 200 w 1248"/>
                <a:gd name="T5" fmla="*/ 113 h 1362"/>
                <a:gd name="T6" fmla="*/ 200 w 1248"/>
                <a:gd name="T7" fmla="*/ 430 h 1362"/>
                <a:gd name="T8" fmla="*/ 705 w 1248"/>
                <a:gd name="T9" fmla="*/ 173 h 1362"/>
                <a:gd name="T10" fmla="*/ 541 w 1248"/>
                <a:gd name="T11" fmla="*/ 144 h 1362"/>
                <a:gd name="T12" fmla="*/ 705 w 1248"/>
                <a:gd name="T13" fmla="*/ 173 h 1362"/>
                <a:gd name="T14" fmla="*/ 479 w 1248"/>
                <a:gd name="T15" fmla="*/ 144 h 1362"/>
                <a:gd name="T16" fmla="*/ 767 w 1248"/>
                <a:gd name="T17" fmla="*/ 173 h 1362"/>
                <a:gd name="T18" fmla="*/ 623 w 1248"/>
                <a:gd name="T19" fmla="*/ 339 h 1362"/>
                <a:gd name="T20" fmla="*/ 400 w 1248"/>
                <a:gd name="T21" fmla="*/ 540 h 1362"/>
                <a:gd name="T22" fmla="*/ 846 w 1248"/>
                <a:gd name="T23" fmla="*/ 505 h 1362"/>
                <a:gd name="T24" fmla="*/ 908 w 1248"/>
                <a:gd name="T25" fmla="*/ 505 h 1362"/>
                <a:gd name="T26" fmla="*/ 965 w 1248"/>
                <a:gd name="T27" fmla="*/ 286 h 1362"/>
                <a:gd name="T28" fmla="*/ 1128 w 1248"/>
                <a:gd name="T29" fmla="*/ 257 h 1362"/>
                <a:gd name="T30" fmla="*/ 1047 w 1248"/>
                <a:gd name="T31" fmla="*/ 113 h 1362"/>
                <a:gd name="T32" fmla="*/ 1047 w 1248"/>
                <a:gd name="T33" fmla="*/ 430 h 1362"/>
                <a:gd name="T34" fmla="*/ 1185 w 1248"/>
                <a:gd name="T35" fmla="*/ 912 h 1362"/>
                <a:gd name="T36" fmla="*/ 865 w 1248"/>
                <a:gd name="T37" fmla="*/ 1038 h 1362"/>
                <a:gd name="T38" fmla="*/ 796 w 1248"/>
                <a:gd name="T39" fmla="*/ 963 h 1362"/>
                <a:gd name="T40" fmla="*/ 1049 w 1248"/>
                <a:gd name="T41" fmla="*/ 878 h 1362"/>
                <a:gd name="T42" fmla="*/ 1081 w 1248"/>
                <a:gd name="T43" fmla="*/ 602 h 1362"/>
                <a:gd name="T44" fmla="*/ 748 w 1248"/>
                <a:gd name="T45" fmla="*/ 683 h 1362"/>
                <a:gd name="T46" fmla="*/ 994 w 1248"/>
                <a:gd name="T47" fmla="*/ 567 h 1362"/>
                <a:gd name="T48" fmla="*/ 1185 w 1248"/>
                <a:gd name="T49" fmla="*/ 573 h 1362"/>
                <a:gd name="T50" fmla="*/ 292 w 1248"/>
                <a:gd name="T51" fmla="*/ 734 h 1362"/>
                <a:gd name="T52" fmla="*/ 197 w 1248"/>
                <a:gd name="T53" fmla="*/ 726 h 1362"/>
                <a:gd name="T54" fmla="*/ 369 w 1248"/>
                <a:gd name="T55" fmla="*/ 909 h 1362"/>
                <a:gd name="T56" fmla="*/ 459 w 1248"/>
                <a:gd name="T57" fmla="*/ 1299 h 1362"/>
                <a:gd name="T58" fmla="*/ 166 w 1248"/>
                <a:gd name="T59" fmla="*/ 1017 h 1362"/>
                <a:gd name="T60" fmla="*/ 121 w 1248"/>
                <a:gd name="T61" fmla="*/ 514 h 1362"/>
                <a:gd name="T62" fmla="*/ 346 w 1248"/>
                <a:gd name="T63" fmla="*/ 674 h 1362"/>
                <a:gd name="T64" fmla="*/ 426 w 1248"/>
                <a:gd name="T65" fmla="*/ 734 h 1362"/>
                <a:gd name="T66" fmla="*/ 1116 w 1248"/>
                <a:gd name="T67" fmla="*/ 452 h 1362"/>
                <a:gd name="T68" fmla="*/ 708 w 1248"/>
                <a:gd name="T69" fmla="*/ 621 h 1362"/>
                <a:gd name="T70" fmla="*/ 705 w 1248"/>
                <a:gd name="T71" fmla="*/ 734 h 1362"/>
                <a:gd name="T72" fmla="*/ 562 w 1248"/>
                <a:gd name="T73" fmla="*/ 631 h 1362"/>
                <a:gd name="T74" fmla="*/ 292 w 1248"/>
                <a:gd name="T75" fmla="*/ 525 h 1362"/>
                <a:gd name="T76" fmla="*/ 0 w 1248"/>
                <a:gd name="T77" fmla="*/ 573 h 1362"/>
                <a:gd name="T78" fmla="*/ 324 w 1248"/>
                <a:gd name="T79" fmla="*/ 1079 h 1362"/>
                <a:gd name="T80" fmla="*/ 562 w 1248"/>
                <a:gd name="T81" fmla="*/ 1361 h 1362"/>
                <a:gd name="T82" fmla="*/ 506 w 1248"/>
                <a:gd name="T83" fmla="*/ 947 h 1362"/>
                <a:gd name="T84" fmla="*/ 259 w 1248"/>
                <a:gd name="T85" fmla="*/ 847 h 1362"/>
                <a:gd name="T86" fmla="*/ 426 w 1248"/>
                <a:gd name="T87" fmla="*/ 796 h 1362"/>
                <a:gd name="T88" fmla="*/ 987 w 1248"/>
                <a:gd name="T89" fmla="*/ 796 h 1362"/>
                <a:gd name="T90" fmla="*/ 737 w 1248"/>
                <a:gd name="T91" fmla="*/ 944 h 1362"/>
                <a:gd name="T92" fmla="*/ 655 w 1248"/>
                <a:gd name="T93" fmla="*/ 1349 h 1362"/>
                <a:gd name="T94" fmla="*/ 834 w 1248"/>
                <a:gd name="T95" fmla="*/ 1339 h 1362"/>
                <a:gd name="T96" fmla="*/ 1247 w 1248"/>
                <a:gd name="T97" fmla="*/ 91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48" h="1362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638BFE22-48F9-1A44-8B50-C1364F139A80}"/>
              </a:ext>
            </a:extLst>
          </p:cNvPr>
          <p:cNvGrpSpPr/>
          <p:nvPr userDrawn="1"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EEBA774F-8B6D-144B-B3BF-6004F74EADF6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29" name="Freeform 428">
              <a:extLst>
                <a:ext uri="{FF2B5EF4-FFF2-40B4-BE49-F238E27FC236}">
                  <a16:creationId xmlns:a16="http://schemas.microsoft.com/office/drawing/2014/main" id="{67F16C42-1FCB-8E44-A1A1-DA89F17E72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0416" y="4644806"/>
              <a:ext cx="477837" cy="477837"/>
            </a:xfrm>
            <a:custGeom>
              <a:avLst/>
              <a:gdLst>
                <a:gd name="T0" fmla="*/ 988 w 1333"/>
                <a:gd name="T1" fmla="*/ 878 h 1330"/>
                <a:gd name="T2" fmla="*/ 1050 w 1333"/>
                <a:gd name="T3" fmla="*/ 1329 h 1330"/>
                <a:gd name="T4" fmla="*/ 367 w 1333"/>
                <a:gd name="T5" fmla="*/ 878 h 1330"/>
                <a:gd name="T6" fmla="*/ 480 w 1333"/>
                <a:gd name="T7" fmla="*/ 1329 h 1330"/>
                <a:gd name="T8" fmla="*/ 542 w 1333"/>
                <a:gd name="T9" fmla="*/ 680 h 1330"/>
                <a:gd name="T10" fmla="*/ 480 w 1333"/>
                <a:gd name="T11" fmla="*/ 927 h 1330"/>
                <a:gd name="T12" fmla="*/ 429 w 1333"/>
                <a:gd name="T13" fmla="*/ 624 h 1330"/>
                <a:gd name="T14" fmla="*/ 677 w 1333"/>
                <a:gd name="T15" fmla="*/ 515 h 1330"/>
                <a:gd name="T16" fmla="*/ 652 w 1333"/>
                <a:gd name="T17" fmla="*/ 452 h 1330"/>
                <a:gd name="T18" fmla="*/ 367 w 1333"/>
                <a:gd name="T19" fmla="*/ 878 h 1330"/>
                <a:gd name="T20" fmla="*/ 0 w 1333"/>
                <a:gd name="T21" fmla="*/ 991 h 1330"/>
                <a:gd name="T22" fmla="*/ 113 w 1333"/>
                <a:gd name="T23" fmla="*/ 1329 h 1330"/>
                <a:gd name="T24" fmla="*/ 175 w 1333"/>
                <a:gd name="T25" fmla="*/ 793 h 1330"/>
                <a:gd name="T26" fmla="*/ 113 w 1333"/>
                <a:gd name="T27" fmla="*/ 1040 h 1330"/>
                <a:gd name="T28" fmla="*/ 62 w 1333"/>
                <a:gd name="T29" fmla="*/ 737 h 1330"/>
                <a:gd name="T30" fmla="*/ 337 w 1333"/>
                <a:gd name="T31" fmla="*/ 631 h 1330"/>
                <a:gd name="T32" fmla="*/ 285 w 1333"/>
                <a:gd name="T33" fmla="*/ 564 h 1330"/>
                <a:gd name="T34" fmla="*/ 339 w 1333"/>
                <a:gd name="T35" fmla="*/ 398 h 1330"/>
                <a:gd name="T36" fmla="*/ 175 w 1333"/>
                <a:gd name="T37" fmla="*/ 398 h 1330"/>
                <a:gd name="T38" fmla="*/ 257 w 1333"/>
                <a:gd name="T39" fmla="*/ 260 h 1330"/>
                <a:gd name="T40" fmla="*/ 339 w 1333"/>
                <a:gd name="T41" fmla="*/ 398 h 1330"/>
                <a:gd name="T42" fmla="*/ 257 w 1333"/>
                <a:gd name="T43" fmla="*/ 198 h 1330"/>
                <a:gd name="T44" fmla="*/ 113 w 1333"/>
                <a:gd name="T45" fmla="*/ 398 h 1330"/>
                <a:gd name="T46" fmla="*/ 401 w 1333"/>
                <a:gd name="T47" fmla="*/ 398 h 1330"/>
                <a:gd name="T48" fmla="*/ 734 w 1333"/>
                <a:gd name="T49" fmla="*/ 285 h 1330"/>
                <a:gd name="T50" fmla="*/ 570 w 1333"/>
                <a:gd name="T51" fmla="*/ 285 h 1330"/>
                <a:gd name="T52" fmla="*/ 652 w 1333"/>
                <a:gd name="T53" fmla="*/ 147 h 1330"/>
                <a:gd name="T54" fmla="*/ 734 w 1333"/>
                <a:gd name="T55" fmla="*/ 285 h 1330"/>
                <a:gd name="T56" fmla="*/ 652 w 1333"/>
                <a:gd name="T57" fmla="*/ 85 h 1330"/>
                <a:gd name="T58" fmla="*/ 508 w 1333"/>
                <a:gd name="T59" fmla="*/ 285 h 1330"/>
                <a:gd name="T60" fmla="*/ 796 w 1333"/>
                <a:gd name="T61" fmla="*/ 285 h 1330"/>
                <a:gd name="T62" fmla="*/ 1101 w 1333"/>
                <a:gd name="T63" fmla="*/ 200 h 1330"/>
                <a:gd name="T64" fmla="*/ 937 w 1333"/>
                <a:gd name="T65" fmla="*/ 200 h 1330"/>
                <a:gd name="T66" fmla="*/ 1019 w 1333"/>
                <a:gd name="T67" fmla="*/ 62 h 1330"/>
                <a:gd name="T68" fmla="*/ 1101 w 1333"/>
                <a:gd name="T69" fmla="*/ 200 h 1330"/>
                <a:gd name="T70" fmla="*/ 1019 w 1333"/>
                <a:gd name="T71" fmla="*/ 0 h 1330"/>
                <a:gd name="T72" fmla="*/ 875 w 1333"/>
                <a:gd name="T73" fmla="*/ 200 h 1330"/>
                <a:gd name="T74" fmla="*/ 1163 w 1333"/>
                <a:gd name="T75" fmla="*/ 200 h 1330"/>
                <a:gd name="T76" fmla="*/ 1332 w 1333"/>
                <a:gd name="T77" fmla="*/ 539 h 1330"/>
                <a:gd name="T78" fmla="*/ 706 w 1333"/>
                <a:gd name="T79" fmla="*/ 539 h 1330"/>
                <a:gd name="T80" fmla="*/ 819 w 1333"/>
                <a:gd name="T81" fmla="*/ 933 h 1330"/>
                <a:gd name="T82" fmla="*/ 881 w 1333"/>
                <a:gd name="T83" fmla="*/ 1329 h 1330"/>
                <a:gd name="T84" fmla="*/ 819 w 1333"/>
                <a:gd name="T85" fmla="*/ 595 h 1330"/>
                <a:gd name="T86" fmla="*/ 768 w 1333"/>
                <a:gd name="T87" fmla="*/ 793 h 1330"/>
                <a:gd name="T88" fmla="*/ 1019 w 1333"/>
                <a:gd name="T89" fmla="*/ 429 h 1330"/>
                <a:gd name="T90" fmla="*/ 1270 w 1333"/>
                <a:gd name="T91" fmla="*/ 793 h 1330"/>
                <a:gd name="T92" fmla="*/ 1219 w 1333"/>
                <a:gd name="T93" fmla="*/ 595 h 1330"/>
                <a:gd name="T94" fmla="*/ 1157 w 1333"/>
                <a:gd name="T95" fmla="*/ 1329 h 1330"/>
                <a:gd name="T96" fmla="*/ 1219 w 1333"/>
                <a:gd name="T97" fmla="*/ 933 h 1330"/>
                <a:gd name="T98" fmla="*/ 1332 w 1333"/>
                <a:gd name="T99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33" h="1330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" name="Group 429">
            <a:extLst>
              <a:ext uri="{FF2B5EF4-FFF2-40B4-BE49-F238E27FC236}">
                <a16:creationId xmlns:a16="http://schemas.microsoft.com/office/drawing/2014/main" id="{31E19B2A-79F4-D34A-B696-F067A49BA743}"/>
              </a:ext>
            </a:extLst>
          </p:cNvPr>
          <p:cNvGrpSpPr/>
          <p:nvPr userDrawn="1"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31" name="Rectangle 430">
              <a:extLst>
                <a:ext uri="{FF2B5EF4-FFF2-40B4-BE49-F238E27FC236}">
                  <a16:creationId xmlns:a16="http://schemas.microsoft.com/office/drawing/2014/main" id="{2A0832C4-AC50-6B44-8151-6E8D24AD9A8E}"/>
                </a:ext>
              </a:extLst>
            </p:cNvPr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2" name="Freeform 2">
              <a:extLst>
                <a:ext uri="{FF2B5EF4-FFF2-40B4-BE49-F238E27FC236}">
                  <a16:creationId xmlns:a16="http://schemas.microsoft.com/office/drawing/2014/main" id="{52968DC1-76E1-5048-9092-A02D52DE6B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831" y="5619127"/>
              <a:ext cx="471488" cy="485775"/>
            </a:xfrm>
            <a:custGeom>
              <a:avLst/>
              <a:gdLst>
                <a:gd name="T0" fmla="*/ 923 w 1309"/>
                <a:gd name="T1" fmla="*/ 457 h 1348"/>
                <a:gd name="T2" fmla="*/ 923 w 1309"/>
                <a:gd name="T3" fmla="*/ 343 h 1348"/>
                <a:gd name="T4" fmla="*/ 989 w 1309"/>
                <a:gd name="T5" fmla="*/ 442 h 1348"/>
                <a:gd name="T6" fmla="*/ 1163 w 1309"/>
                <a:gd name="T7" fmla="*/ 241 h 1348"/>
                <a:gd name="T8" fmla="*/ 793 w 1309"/>
                <a:gd name="T9" fmla="*/ 467 h 1348"/>
                <a:gd name="T10" fmla="*/ 813 w 1309"/>
                <a:gd name="T11" fmla="*/ 498 h 1348"/>
                <a:gd name="T12" fmla="*/ 1020 w 1309"/>
                <a:gd name="T13" fmla="*/ 495 h 1348"/>
                <a:gd name="T14" fmla="*/ 1215 w 1309"/>
                <a:gd name="T15" fmla="*/ 241 h 1348"/>
                <a:gd name="T16" fmla="*/ 254 w 1309"/>
                <a:gd name="T17" fmla="*/ 1012 h 1348"/>
                <a:gd name="T18" fmla="*/ 153 w 1309"/>
                <a:gd name="T19" fmla="*/ 999 h 1348"/>
                <a:gd name="T20" fmla="*/ 1112 w 1309"/>
                <a:gd name="T21" fmla="*/ 872 h 1348"/>
                <a:gd name="T22" fmla="*/ 514 w 1309"/>
                <a:gd name="T23" fmla="*/ 1059 h 1348"/>
                <a:gd name="T24" fmla="*/ 275 w 1309"/>
                <a:gd name="T25" fmla="*/ 893 h 1348"/>
                <a:gd name="T26" fmla="*/ 457 w 1309"/>
                <a:gd name="T27" fmla="*/ 755 h 1348"/>
                <a:gd name="T28" fmla="*/ 644 w 1309"/>
                <a:gd name="T29" fmla="*/ 781 h 1348"/>
                <a:gd name="T30" fmla="*/ 852 w 1309"/>
                <a:gd name="T31" fmla="*/ 811 h 1348"/>
                <a:gd name="T32" fmla="*/ 852 w 1309"/>
                <a:gd name="T33" fmla="*/ 890 h 1348"/>
                <a:gd name="T34" fmla="*/ 627 w 1309"/>
                <a:gd name="T35" fmla="*/ 952 h 1348"/>
                <a:gd name="T36" fmla="*/ 968 w 1309"/>
                <a:gd name="T37" fmla="*/ 851 h 1348"/>
                <a:gd name="T38" fmla="*/ 1064 w 1309"/>
                <a:gd name="T39" fmla="*/ 779 h 1348"/>
                <a:gd name="T40" fmla="*/ 1169 w 1309"/>
                <a:gd name="T41" fmla="*/ 669 h 1348"/>
                <a:gd name="T42" fmla="*/ 1112 w 1309"/>
                <a:gd name="T43" fmla="*/ 872 h 1348"/>
                <a:gd name="T44" fmla="*/ 1027 w 1309"/>
                <a:gd name="T45" fmla="*/ 729 h 1348"/>
                <a:gd name="T46" fmla="*/ 852 w 1309"/>
                <a:gd name="T47" fmla="*/ 749 h 1348"/>
                <a:gd name="T48" fmla="*/ 681 w 1309"/>
                <a:gd name="T49" fmla="*/ 732 h 1348"/>
                <a:gd name="T50" fmla="*/ 545 w 1309"/>
                <a:gd name="T51" fmla="*/ 692 h 1348"/>
                <a:gd name="T52" fmla="*/ 608 w 1309"/>
                <a:gd name="T53" fmla="*/ 642 h 1348"/>
                <a:gd name="T54" fmla="*/ 746 w 1309"/>
                <a:gd name="T55" fmla="*/ 592 h 1348"/>
                <a:gd name="T56" fmla="*/ 843 w 1309"/>
                <a:gd name="T57" fmla="*/ 613 h 1348"/>
                <a:gd name="T58" fmla="*/ 1009 w 1309"/>
                <a:gd name="T59" fmla="*/ 670 h 1348"/>
                <a:gd name="T60" fmla="*/ 470 w 1309"/>
                <a:gd name="T61" fmla="*/ 1175 h 1348"/>
                <a:gd name="T62" fmla="*/ 78 w 1309"/>
                <a:gd name="T63" fmla="*/ 978 h 1348"/>
                <a:gd name="T64" fmla="*/ 470 w 1309"/>
                <a:gd name="T65" fmla="*/ 1175 h 1348"/>
                <a:gd name="T66" fmla="*/ 1079 w 1309"/>
                <a:gd name="T67" fmla="*/ 652 h 1348"/>
                <a:gd name="T68" fmla="*/ 947 w 1309"/>
                <a:gd name="T69" fmla="*/ 608 h 1348"/>
                <a:gd name="T70" fmla="*/ 803 w 1309"/>
                <a:gd name="T71" fmla="*/ 551 h 1348"/>
                <a:gd name="T72" fmla="*/ 737 w 1309"/>
                <a:gd name="T73" fmla="*/ 454 h 1348"/>
                <a:gd name="T74" fmla="*/ 508 w 1309"/>
                <a:gd name="T75" fmla="*/ 71 h 1348"/>
                <a:gd name="T76" fmla="*/ 333 w 1309"/>
                <a:gd name="T77" fmla="*/ 0 h 1348"/>
                <a:gd name="T78" fmla="*/ 349 w 1309"/>
                <a:gd name="T79" fmla="*/ 392 h 1348"/>
                <a:gd name="T80" fmla="*/ 630 w 1309"/>
                <a:gd name="T81" fmla="*/ 500 h 1348"/>
                <a:gd name="T82" fmla="*/ 399 w 1309"/>
                <a:gd name="T83" fmla="*/ 354 h 1348"/>
                <a:gd name="T84" fmla="*/ 494 w 1309"/>
                <a:gd name="T85" fmla="*/ 132 h 1348"/>
                <a:gd name="T86" fmla="*/ 701 w 1309"/>
                <a:gd name="T87" fmla="*/ 391 h 1348"/>
                <a:gd name="T88" fmla="*/ 463 w 1309"/>
                <a:gd name="T89" fmla="*/ 174 h 1348"/>
                <a:gd name="T90" fmla="*/ 491 w 1309"/>
                <a:gd name="T91" fmla="*/ 275 h 1348"/>
                <a:gd name="T92" fmla="*/ 670 w 1309"/>
                <a:gd name="T93" fmla="*/ 580 h 1348"/>
                <a:gd name="T94" fmla="*/ 483 w 1309"/>
                <a:gd name="T95" fmla="*/ 650 h 1348"/>
                <a:gd name="T96" fmla="*/ 457 w 1309"/>
                <a:gd name="T97" fmla="*/ 692 h 1348"/>
                <a:gd name="T98" fmla="*/ 232 w 1309"/>
                <a:gd name="T99" fmla="*/ 849 h 1348"/>
                <a:gd name="T100" fmla="*/ 153 w 1309"/>
                <a:gd name="T101" fmla="*/ 814 h 1348"/>
                <a:gd name="T102" fmla="*/ 12 w 1309"/>
                <a:gd name="T103" fmla="*/ 999 h 1348"/>
                <a:gd name="T104" fmla="*/ 373 w 1309"/>
                <a:gd name="T105" fmla="*/ 1347 h 1348"/>
                <a:gd name="T106" fmla="*/ 536 w 1309"/>
                <a:gd name="T107" fmla="*/ 1197 h 1348"/>
                <a:gd name="T108" fmla="*/ 505 w 1309"/>
                <a:gd name="T109" fmla="*/ 1122 h 1348"/>
                <a:gd name="T110" fmla="*/ 909 w 1309"/>
                <a:gd name="T111" fmla="*/ 1121 h 1348"/>
                <a:gd name="T112" fmla="*/ 1303 w 1309"/>
                <a:gd name="T113" fmla="*/ 679 h 1348"/>
                <a:gd name="T114" fmla="*/ 1156 w 1309"/>
                <a:gd name="T115" fmla="*/ 609 h 1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9" h="1348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3" name="Group 432">
            <a:extLst>
              <a:ext uri="{FF2B5EF4-FFF2-40B4-BE49-F238E27FC236}">
                <a16:creationId xmlns:a16="http://schemas.microsoft.com/office/drawing/2014/main" id="{AB34E299-01E0-B745-8A16-DF74EC8F9198}"/>
              </a:ext>
            </a:extLst>
          </p:cNvPr>
          <p:cNvGrpSpPr/>
          <p:nvPr userDrawn="1"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83E4B81C-347C-9844-BEA2-87FBBC545328}"/>
                </a:ext>
              </a:extLst>
            </p:cNvPr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5" name="Freeform 3">
              <a:extLst>
                <a:ext uri="{FF2B5EF4-FFF2-40B4-BE49-F238E27FC236}">
                  <a16:creationId xmlns:a16="http://schemas.microsoft.com/office/drawing/2014/main" id="{196F9A01-27ED-4645-836D-B92FB029A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275" y="5635002"/>
              <a:ext cx="531812" cy="454025"/>
            </a:xfrm>
            <a:custGeom>
              <a:avLst/>
              <a:gdLst>
                <a:gd name="T0" fmla="*/ 439 w 1477"/>
                <a:gd name="T1" fmla="*/ 786 h 1261"/>
                <a:gd name="T2" fmla="*/ 384 w 1477"/>
                <a:gd name="T3" fmla="*/ 899 h 1261"/>
                <a:gd name="T4" fmla="*/ 471 w 1477"/>
                <a:gd name="T5" fmla="*/ 895 h 1261"/>
                <a:gd name="T6" fmla="*/ 540 w 1477"/>
                <a:gd name="T7" fmla="*/ 939 h 1261"/>
                <a:gd name="T8" fmla="*/ 428 w 1477"/>
                <a:gd name="T9" fmla="*/ 995 h 1261"/>
                <a:gd name="T10" fmla="*/ 582 w 1477"/>
                <a:gd name="T11" fmla="*/ 981 h 1261"/>
                <a:gd name="T12" fmla="*/ 593 w 1477"/>
                <a:gd name="T13" fmla="*/ 1083 h 1261"/>
                <a:gd name="T14" fmla="*/ 570 w 1477"/>
                <a:gd name="T15" fmla="*/ 994 h 1261"/>
                <a:gd name="T16" fmla="*/ 681 w 1477"/>
                <a:gd name="T17" fmla="*/ 1080 h 1261"/>
                <a:gd name="T18" fmla="*/ 692 w 1477"/>
                <a:gd name="T19" fmla="*/ 1182 h 1261"/>
                <a:gd name="T20" fmla="*/ 613 w 1477"/>
                <a:gd name="T21" fmla="*/ 1164 h 1261"/>
                <a:gd name="T22" fmla="*/ 360 w 1477"/>
                <a:gd name="T23" fmla="*/ 964 h 1261"/>
                <a:gd name="T24" fmla="*/ 487 w 1477"/>
                <a:gd name="T25" fmla="*/ 1133 h 1261"/>
                <a:gd name="T26" fmla="*/ 586 w 1477"/>
                <a:gd name="T27" fmla="*/ 1231 h 1261"/>
                <a:gd name="T28" fmla="*/ 764 w 1477"/>
                <a:gd name="T29" fmla="*/ 1188 h 1261"/>
                <a:gd name="T30" fmla="*/ 704 w 1477"/>
                <a:gd name="T31" fmla="*/ 1015 h 1261"/>
                <a:gd name="T32" fmla="*/ 577 w 1477"/>
                <a:gd name="T33" fmla="*/ 846 h 1261"/>
                <a:gd name="T34" fmla="*/ 346 w 1477"/>
                <a:gd name="T35" fmla="*/ 745 h 1261"/>
                <a:gd name="T36" fmla="*/ 290 w 1477"/>
                <a:gd name="T37" fmla="*/ 935 h 1261"/>
                <a:gd name="T38" fmla="*/ 52 w 1477"/>
                <a:gd name="T39" fmla="*/ 336 h 1261"/>
                <a:gd name="T40" fmla="*/ 318 w 1477"/>
                <a:gd name="T41" fmla="*/ 738 h 1261"/>
                <a:gd name="T42" fmla="*/ 615 w 1477"/>
                <a:gd name="T43" fmla="*/ 362 h 1261"/>
                <a:gd name="T44" fmla="*/ 320 w 1477"/>
                <a:gd name="T45" fmla="*/ 579 h 1261"/>
                <a:gd name="T46" fmla="*/ 375 w 1477"/>
                <a:gd name="T47" fmla="*/ 91 h 1261"/>
                <a:gd name="T48" fmla="*/ 685 w 1477"/>
                <a:gd name="T49" fmla="*/ 230 h 1261"/>
                <a:gd name="T50" fmla="*/ 203 w 1477"/>
                <a:gd name="T51" fmla="*/ 485 h 1261"/>
                <a:gd name="T52" fmla="*/ 1013 w 1477"/>
                <a:gd name="T53" fmla="*/ 252 h 1261"/>
                <a:gd name="T54" fmla="*/ 1149 w 1477"/>
                <a:gd name="T55" fmla="*/ 127 h 1261"/>
                <a:gd name="T56" fmla="*/ 1188 w 1477"/>
                <a:gd name="T57" fmla="*/ 88 h 1261"/>
                <a:gd name="T58" fmla="*/ 928 w 1477"/>
                <a:gd name="T59" fmla="*/ 209 h 1261"/>
                <a:gd name="T60" fmla="*/ 654 w 1477"/>
                <a:gd name="T61" fmla="*/ 810 h 1261"/>
                <a:gd name="T62" fmla="*/ 860 w 1477"/>
                <a:gd name="T63" fmla="*/ 650 h 1261"/>
                <a:gd name="T64" fmla="*/ 1158 w 1477"/>
                <a:gd name="T65" fmla="*/ 785 h 1261"/>
                <a:gd name="T66" fmla="*/ 1046 w 1477"/>
                <a:gd name="T67" fmla="*/ 785 h 1261"/>
                <a:gd name="T68" fmla="*/ 1004 w 1477"/>
                <a:gd name="T69" fmla="*/ 826 h 1261"/>
                <a:gd name="T70" fmla="*/ 1005 w 1477"/>
                <a:gd name="T71" fmla="*/ 939 h 1261"/>
                <a:gd name="T72" fmla="*/ 906 w 1477"/>
                <a:gd name="T73" fmla="*/ 885 h 1261"/>
                <a:gd name="T74" fmla="*/ 972 w 1477"/>
                <a:gd name="T75" fmla="*/ 1045 h 1261"/>
                <a:gd name="T76" fmla="*/ 811 w 1477"/>
                <a:gd name="T77" fmla="*/ 980 h 1261"/>
                <a:gd name="T78" fmla="*/ 865 w 1477"/>
                <a:gd name="T79" fmla="*/ 1078 h 1261"/>
                <a:gd name="T80" fmla="*/ 913 w 1477"/>
                <a:gd name="T81" fmla="*/ 1182 h 1261"/>
                <a:gd name="T82" fmla="*/ 1011 w 1477"/>
                <a:gd name="T83" fmla="*/ 1084 h 1261"/>
                <a:gd name="T84" fmla="*/ 1108 w 1477"/>
                <a:gd name="T85" fmla="*/ 987 h 1261"/>
                <a:gd name="T86" fmla="*/ 1143 w 1477"/>
                <a:gd name="T87" fmla="*/ 915 h 1261"/>
                <a:gd name="T88" fmla="*/ 1163 w 1477"/>
                <a:gd name="T89" fmla="*/ 712 h 1261"/>
                <a:gd name="T90" fmla="*/ 799 w 1477"/>
                <a:gd name="T91" fmla="*/ 743 h 1261"/>
                <a:gd name="T92" fmla="*/ 973 w 1477"/>
                <a:gd name="T93" fmla="*/ 290 h 1261"/>
                <a:gd name="T94" fmla="*/ 1202 w 1477"/>
                <a:gd name="T95" fmla="*/ 687 h 1261"/>
                <a:gd name="T96" fmla="*/ 1242 w 1477"/>
                <a:gd name="T97" fmla="*/ 727 h 1261"/>
                <a:gd name="T98" fmla="*/ 1442 w 1477"/>
                <a:gd name="T99" fmla="*/ 465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77" h="1261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7A95C345-5793-7144-9844-2EA836B50382}"/>
              </a:ext>
            </a:extLst>
          </p:cNvPr>
          <p:cNvGrpSpPr/>
          <p:nvPr userDrawn="1"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37" name="Rectangle 436">
              <a:extLst>
                <a:ext uri="{FF2B5EF4-FFF2-40B4-BE49-F238E27FC236}">
                  <a16:creationId xmlns:a16="http://schemas.microsoft.com/office/drawing/2014/main" id="{3BA9F0F7-0734-4146-8FE8-8712B0981FF4}"/>
                </a:ext>
              </a:extLst>
            </p:cNvPr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38" name="Freeform 4">
              <a:extLst>
                <a:ext uri="{FF2B5EF4-FFF2-40B4-BE49-F238E27FC236}">
                  <a16:creationId xmlns:a16="http://schemas.microsoft.com/office/drawing/2014/main" id="{4751043F-E6F9-1B4D-8B3F-2011AE43A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5529" y="5616745"/>
              <a:ext cx="471487" cy="490538"/>
            </a:xfrm>
            <a:custGeom>
              <a:avLst/>
              <a:gdLst>
                <a:gd name="T0" fmla="*/ 197 w 1309"/>
                <a:gd name="T1" fmla="*/ 969 h 1362"/>
                <a:gd name="T2" fmla="*/ 708 w 1309"/>
                <a:gd name="T3" fmla="*/ 624 h 1362"/>
                <a:gd name="T4" fmla="*/ 849 w 1309"/>
                <a:gd name="T5" fmla="*/ 722 h 1362"/>
                <a:gd name="T6" fmla="*/ 911 w 1309"/>
                <a:gd name="T7" fmla="*/ 709 h 1362"/>
                <a:gd name="T8" fmla="*/ 824 w 1309"/>
                <a:gd name="T9" fmla="*/ 621 h 1362"/>
                <a:gd name="T10" fmla="*/ 824 w 1309"/>
                <a:gd name="T11" fmla="*/ 514 h 1362"/>
                <a:gd name="T12" fmla="*/ 1019 w 1309"/>
                <a:gd name="T13" fmla="*/ 652 h 1362"/>
                <a:gd name="T14" fmla="*/ 1072 w 1309"/>
                <a:gd name="T15" fmla="*/ 574 h 1362"/>
                <a:gd name="T16" fmla="*/ 824 w 1309"/>
                <a:gd name="T17" fmla="*/ 452 h 1362"/>
                <a:gd name="T18" fmla="*/ 564 w 1309"/>
                <a:gd name="T19" fmla="*/ 646 h 1362"/>
                <a:gd name="T20" fmla="*/ 564 w 1309"/>
                <a:gd name="T21" fmla="*/ 574 h 1362"/>
                <a:gd name="T22" fmla="*/ 457 w 1309"/>
                <a:gd name="T23" fmla="*/ 508 h 1362"/>
                <a:gd name="T24" fmla="*/ 422 w 1309"/>
                <a:gd name="T25" fmla="*/ 618 h 1362"/>
                <a:gd name="T26" fmla="*/ 511 w 1309"/>
                <a:gd name="T27" fmla="*/ 609 h 1362"/>
                <a:gd name="T28" fmla="*/ 507 w 1309"/>
                <a:gd name="T29" fmla="*/ 703 h 1362"/>
                <a:gd name="T30" fmla="*/ 905 w 1309"/>
                <a:gd name="T31" fmla="*/ 1073 h 1362"/>
                <a:gd name="T32" fmla="*/ 275 w 1309"/>
                <a:gd name="T33" fmla="*/ 906 h 1362"/>
                <a:gd name="T34" fmla="*/ 598 w 1309"/>
                <a:gd name="T35" fmla="*/ 768 h 1362"/>
                <a:gd name="T36" fmla="*/ 852 w 1309"/>
                <a:gd name="T37" fmla="*/ 824 h 1362"/>
                <a:gd name="T38" fmla="*/ 626 w 1309"/>
                <a:gd name="T39" fmla="*/ 904 h 1362"/>
                <a:gd name="T40" fmla="*/ 968 w 1309"/>
                <a:gd name="T41" fmla="*/ 864 h 1362"/>
                <a:gd name="T42" fmla="*/ 1077 w 1309"/>
                <a:gd name="T43" fmla="*/ 779 h 1362"/>
                <a:gd name="T44" fmla="*/ 1111 w 1309"/>
                <a:gd name="T45" fmla="*/ 886 h 1362"/>
                <a:gd name="T46" fmla="*/ 937 w 1309"/>
                <a:gd name="T47" fmla="*/ 339 h 1362"/>
                <a:gd name="T48" fmla="*/ 824 w 1309"/>
                <a:gd name="T49" fmla="*/ 260 h 1362"/>
                <a:gd name="T50" fmla="*/ 978 w 1309"/>
                <a:gd name="T51" fmla="*/ 204 h 1362"/>
                <a:gd name="T52" fmla="*/ 1186 w 1309"/>
                <a:gd name="T53" fmla="*/ 452 h 1362"/>
                <a:gd name="T54" fmla="*/ 965 w 1309"/>
                <a:gd name="T55" fmla="*/ 142 h 1362"/>
                <a:gd name="T56" fmla="*/ 824 w 1309"/>
                <a:gd name="T57" fmla="*/ 198 h 1362"/>
                <a:gd name="T58" fmla="*/ 739 w 1309"/>
                <a:gd name="T59" fmla="*/ 401 h 1362"/>
                <a:gd name="T60" fmla="*/ 1050 w 1309"/>
                <a:gd name="T61" fmla="*/ 514 h 1362"/>
                <a:gd name="T62" fmla="*/ 1156 w 1309"/>
                <a:gd name="T63" fmla="*/ 622 h 1362"/>
                <a:gd name="T64" fmla="*/ 852 w 1309"/>
                <a:gd name="T65" fmla="*/ 762 h 1362"/>
                <a:gd name="T66" fmla="*/ 598 w 1309"/>
                <a:gd name="T67" fmla="*/ 706 h 1362"/>
                <a:gd name="T68" fmla="*/ 352 w 1309"/>
                <a:gd name="T69" fmla="*/ 542 h 1362"/>
                <a:gd name="T70" fmla="*/ 451 w 1309"/>
                <a:gd name="T71" fmla="*/ 477 h 1362"/>
                <a:gd name="T72" fmla="*/ 498 w 1309"/>
                <a:gd name="T73" fmla="*/ 401 h 1362"/>
                <a:gd name="T74" fmla="*/ 573 w 1309"/>
                <a:gd name="T75" fmla="*/ 285 h 1362"/>
                <a:gd name="T76" fmla="*/ 767 w 1309"/>
                <a:gd name="T77" fmla="*/ 63 h 1362"/>
                <a:gd name="T78" fmla="*/ 359 w 1309"/>
                <a:gd name="T79" fmla="*/ 480 h 1362"/>
                <a:gd name="T80" fmla="*/ 485 w 1309"/>
                <a:gd name="T81" fmla="*/ 260 h 1362"/>
                <a:gd name="T82" fmla="*/ 485 w 1309"/>
                <a:gd name="T83" fmla="*/ 339 h 1362"/>
                <a:gd name="T84" fmla="*/ 398 w 1309"/>
                <a:gd name="T85" fmla="*/ 427 h 1362"/>
                <a:gd name="T86" fmla="*/ 372 w 1309"/>
                <a:gd name="T87" fmla="*/ 1286 h 1362"/>
                <a:gd name="T88" fmla="*/ 470 w 1309"/>
                <a:gd name="T89" fmla="*/ 1189 h 1362"/>
                <a:gd name="T90" fmla="*/ 767 w 1309"/>
                <a:gd name="T91" fmla="*/ 0 h 1362"/>
                <a:gd name="T92" fmla="*/ 322 w 1309"/>
                <a:gd name="T93" fmla="*/ 771 h 1362"/>
                <a:gd name="T94" fmla="*/ 153 w 1309"/>
                <a:gd name="T95" fmla="*/ 828 h 1362"/>
                <a:gd name="T96" fmla="*/ 350 w 1309"/>
                <a:gd name="T97" fmla="*/ 1352 h 1362"/>
                <a:gd name="T98" fmla="*/ 535 w 1309"/>
                <a:gd name="T99" fmla="*/ 1210 h 1362"/>
                <a:gd name="T100" fmla="*/ 513 w 1309"/>
                <a:gd name="T101" fmla="*/ 1135 h 1362"/>
                <a:gd name="T102" fmla="*/ 1304 w 1309"/>
                <a:gd name="T103" fmla="*/ 693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9" h="1362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635C2CDA-112C-364C-A3AC-83A5230805D8}"/>
              </a:ext>
            </a:extLst>
          </p:cNvPr>
          <p:cNvGrpSpPr/>
          <p:nvPr userDrawn="1"/>
        </p:nvGrpSpPr>
        <p:grpSpPr>
          <a:xfrm>
            <a:off x="9558004" y="547973"/>
            <a:ext cx="710291" cy="710292"/>
            <a:chOff x="8058987" y="621970"/>
            <a:chExt cx="710291" cy="710292"/>
          </a:xfrm>
        </p:grpSpPr>
        <p:sp>
          <p:nvSpPr>
            <p:cNvPr id="440" name="Rectangle 439">
              <a:extLst>
                <a:ext uri="{FF2B5EF4-FFF2-40B4-BE49-F238E27FC236}">
                  <a16:creationId xmlns:a16="http://schemas.microsoft.com/office/drawing/2014/main" id="{7D044DB2-95F7-7044-8FB5-EB218CFB5C10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1" name="Freeform 6">
              <a:extLst>
                <a:ext uri="{FF2B5EF4-FFF2-40B4-BE49-F238E27FC236}">
                  <a16:creationId xmlns:a16="http://schemas.microsoft.com/office/drawing/2014/main" id="{15BA8638-942F-3947-9ED1-2CD85061C7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9501" y="732641"/>
              <a:ext cx="449263" cy="488950"/>
            </a:xfrm>
            <a:custGeom>
              <a:avLst/>
              <a:gdLst>
                <a:gd name="T0" fmla="*/ 342 w 1248"/>
                <a:gd name="T1" fmla="*/ 651 h 1358"/>
                <a:gd name="T2" fmla="*/ 398 w 1248"/>
                <a:gd name="T3" fmla="*/ 477 h 1358"/>
                <a:gd name="T4" fmla="*/ 398 w 1248"/>
                <a:gd name="T5" fmla="*/ 539 h 1358"/>
                <a:gd name="T6" fmla="*/ 342 w 1248"/>
                <a:gd name="T7" fmla="*/ 364 h 1358"/>
                <a:gd name="T8" fmla="*/ 398 w 1248"/>
                <a:gd name="T9" fmla="*/ 364 h 1358"/>
                <a:gd name="T10" fmla="*/ 568 w 1248"/>
                <a:gd name="T11" fmla="*/ 567 h 1358"/>
                <a:gd name="T12" fmla="*/ 680 w 1248"/>
                <a:gd name="T13" fmla="*/ 392 h 1358"/>
                <a:gd name="T14" fmla="*/ 680 w 1248"/>
                <a:gd name="T15" fmla="*/ 454 h 1358"/>
                <a:gd name="T16" fmla="*/ 568 w 1248"/>
                <a:gd name="T17" fmla="*/ 279 h 1358"/>
                <a:gd name="T18" fmla="*/ 680 w 1248"/>
                <a:gd name="T19" fmla="*/ 279 h 1358"/>
                <a:gd name="T20" fmla="*/ 904 w 1248"/>
                <a:gd name="T21" fmla="*/ 1017 h 1358"/>
                <a:gd name="T22" fmla="*/ 932 w 1248"/>
                <a:gd name="T23" fmla="*/ 702 h 1358"/>
                <a:gd name="T24" fmla="*/ 932 w 1248"/>
                <a:gd name="T25" fmla="*/ 482 h 1358"/>
                <a:gd name="T26" fmla="*/ 796 w 1248"/>
                <a:gd name="T27" fmla="*/ 420 h 1358"/>
                <a:gd name="T28" fmla="*/ 847 w 1248"/>
                <a:gd name="T29" fmla="*/ 420 h 1358"/>
                <a:gd name="T30" fmla="*/ 655 w 1248"/>
                <a:gd name="T31" fmla="*/ 985 h 1358"/>
                <a:gd name="T32" fmla="*/ 734 w 1248"/>
                <a:gd name="T33" fmla="*/ 702 h 1358"/>
                <a:gd name="T34" fmla="*/ 568 w 1248"/>
                <a:gd name="T35" fmla="*/ 228 h 1358"/>
                <a:gd name="T36" fmla="*/ 734 w 1248"/>
                <a:gd name="T37" fmla="*/ 702 h 1358"/>
                <a:gd name="T38" fmla="*/ 599 w 1248"/>
                <a:gd name="T39" fmla="*/ 143 h 1358"/>
                <a:gd name="T40" fmla="*/ 593 w 1248"/>
                <a:gd name="T41" fmla="*/ 764 h 1358"/>
                <a:gd name="T42" fmla="*/ 374 w 1248"/>
                <a:gd name="T43" fmla="*/ 764 h 1358"/>
                <a:gd name="T44" fmla="*/ 288 w 1248"/>
                <a:gd name="T45" fmla="*/ 702 h 1358"/>
                <a:gd name="T46" fmla="*/ 452 w 1248"/>
                <a:gd name="T47" fmla="*/ 702 h 1358"/>
                <a:gd name="T48" fmla="*/ 180 w 1248"/>
                <a:gd name="T49" fmla="*/ 1076 h 1358"/>
                <a:gd name="T50" fmla="*/ 361 w 1248"/>
                <a:gd name="T51" fmla="*/ 1077 h 1358"/>
                <a:gd name="T52" fmla="*/ 361 w 1248"/>
                <a:gd name="T53" fmla="*/ 1077 h 1358"/>
                <a:gd name="T54" fmla="*/ 655 w 1248"/>
                <a:gd name="T55" fmla="*/ 1290 h 1358"/>
                <a:gd name="T56" fmla="*/ 593 w 1248"/>
                <a:gd name="T57" fmla="*/ 1290 h 1358"/>
                <a:gd name="T58" fmla="*/ 887 w 1248"/>
                <a:gd name="T59" fmla="*/ 1077 h 1358"/>
                <a:gd name="T60" fmla="*/ 887 w 1248"/>
                <a:gd name="T61" fmla="*/ 1077 h 1358"/>
                <a:gd name="T62" fmla="*/ 865 w 1248"/>
                <a:gd name="T63" fmla="*/ 226 h 1358"/>
                <a:gd name="T64" fmla="*/ 994 w 1248"/>
                <a:gd name="T65" fmla="*/ 451 h 1358"/>
                <a:gd name="T66" fmla="*/ 909 w 1248"/>
                <a:gd name="T67" fmla="*/ 338 h 1358"/>
                <a:gd name="T68" fmla="*/ 796 w 1248"/>
                <a:gd name="T69" fmla="*/ 197 h 1358"/>
                <a:gd name="T70" fmla="*/ 711 w 1248"/>
                <a:gd name="T71" fmla="*/ 112 h 1358"/>
                <a:gd name="T72" fmla="*/ 655 w 1248"/>
                <a:gd name="T73" fmla="*/ 0 h 1358"/>
                <a:gd name="T74" fmla="*/ 568 w 1248"/>
                <a:gd name="T75" fmla="*/ 81 h 1358"/>
                <a:gd name="T76" fmla="*/ 483 w 1248"/>
                <a:gd name="T77" fmla="*/ 166 h 1358"/>
                <a:gd name="T78" fmla="*/ 257 w 1248"/>
                <a:gd name="T79" fmla="*/ 251 h 1358"/>
                <a:gd name="T80" fmla="*/ 64 w 1248"/>
                <a:gd name="T81" fmla="*/ 702 h 1358"/>
                <a:gd name="T82" fmla="*/ 125 w 1248"/>
                <a:gd name="T83" fmla="*/ 359 h 1358"/>
                <a:gd name="T84" fmla="*/ 1247 w 1248"/>
                <a:gd name="T85" fmla="*/ 733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48" h="135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2" name="Group 441">
            <a:extLst>
              <a:ext uri="{FF2B5EF4-FFF2-40B4-BE49-F238E27FC236}">
                <a16:creationId xmlns:a16="http://schemas.microsoft.com/office/drawing/2014/main" id="{DAD78C3F-B65F-8C4C-A24E-368E873B99F2}"/>
              </a:ext>
            </a:extLst>
          </p:cNvPr>
          <p:cNvGrpSpPr/>
          <p:nvPr userDrawn="1"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43" name="Rectangle 442">
              <a:extLst>
                <a:ext uri="{FF2B5EF4-FFF2-40B4-BE49-F238E27FC236}">
                  <a16:creationId xmlns:a16="http://schemas.microsoft.com/office/drawing/2014/main" id="{28D5D4EE-D065-7C41-BF0C-C79BB5F11F75}"/>
                </a:ext>
              </a:extLst>
            </p:cNvPr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4" name="Freeform 8">
              <a:extLst>
                <a:ext uri="{FF2B5EF4-FFF2-40B4-BE49-F238E27FC236}">
                  <a16:creationId xmlns:a16="http://schemas.microsoft.com/office/drawing/2014/main" id="{406F3BF7-EA9F-7B4A-9060-B2026A6EC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228" y="5613421"/>
              <a:ext cx="495300" cy="479425"/>
            </a:xfrm>
            <a:custGeom>
              <a:avLst/>
              <a:gdLst>
                <a:gd name="T0" fmla="*/ 829 w 1377"/>
                <a:gd name="T1" fmla="*/ 1305 h 1331"/>
                <a:gd name="T2" fmla="*/ 547 w 1377"/>
                <a:gd name="T3" fmla="*/ 1242 h 1331"/>
                <a:gd name="T4" fmla="*/ 547 w 1377"/>
                <a:gd name="T5" fmla="*/ 1305 h 1331"/>
                <a:gd name="T6" fmla="*/ 544 w 1377"/>
                <a:gd name="T7" fmla="*/ 1027 h 1331"/>
                <a:gd name="T8" fmla="*/ 305 w 1377"/>
                <a:gd name="T9" fmla="*/ 1105 h 1331"/>
                <a:gd name="T10" fmla="*/ 71 w 1377"/>
                <a:gd name="T11" fmla="*/ 576 h 1331"/>
                <a:gd name="T12" fmla="*/ 145 w 1377"/>
                <a:gd name="T13" fmla="*/ 391 h 1331"/>
                <a:gd name="T14" fmla="*/ 175 w 1377"/>
                <a:gd name="T15" fmla="*/ 650 h 1331"/>
                <a:gd name="T16" fmla="*/ 300 w 1377"/>
                <a:gd name="T17" fmla="*/ 949 h 1331"/>
                <a:gd name="T18" fmla="*/ 194 w 1377"/>
                <a:gd name="T19" fmla="*/ 721 h 1331"/>
                <a:gd name="T20" fmla="*/ 287 w 1377"/>
                <a:gd name="T21" fmla="*/ 734 h 1331"/>
                <a:gd name="T22" fmla="*/ 412 w 1377"/>
                <a:gd name="T23" fmla="*/ 830 h 1331"/>
                <a:gd name="T24" fmla="*/ 402 w 1377"/>
                <a:gd name="T25" fmla="*/ 756 h 1331"/>
                <a:gd name="T26" fmla="*/ 313 w 1377"/>
                <a:gd name="T27" fmla="*/ 672 h 1331"/>
                <a:gd name="T28" fmla="*/ 198 w 1377"/>
                <a:gd name="T29" fmla="*/ 358 h 1331"/>
                <a:gd name="T30" fmla="*/ 10 w 1377"/>
                <a:gd name="T31" fmla="*/ 558 h 1331"/>
                <a:gd name="T32" fmla="*/ 148 w 1377"/>
                <a:gd name="T33" fmla="*/ 1021 h 1331"/>
                <a:gd name="T34" fmla="*/ 237 w 1377"/>
                <a:gd name="T35" fmla="*/ 1158 h 1331"/>
                <a:gd name="T36" fmla="*/ 268 w 1377"/>
                <a:gd name="T37" fmla="*/ 1330 h 1331"/>
                <a:gd name="T38" fmla="*/ 601 w 1377"/>
                <a:gd name="T39" fmla="*/ 1330 h 1331"/>
                <a:gd name="T40" fmla="*/ 632 w 1377"/>
                <a:gd name="T41" fmla="*/ 1158 h 1331"/>
                <a:gd name="T42" fmla="*/ 557 w 1377"/>
                <a:gd name="T43" fmla="*/ 886 h 1331"/>
                <a:gd name="T44" fmla="*/ 402 w 1377"/>
                <a:gd name="T45" fmla="*/ 756 h 1331"/>
                <a:gd name="T46" fmla="*/ 778 w 1377"/>
                <a:gd name="T47" fmla="*/ 17 h 1331"/>
                <a:gd name="T48" fmla="*/ 606 w 1377"/>
                <a:gd name="T49" fmla="*/ 669 h 1331"/>
                <a:gd name="T50" fmla="*/ 769 w 1377"/>
                <a:gd name="T51" fmla="*/ 321 h 1331"/>
                <a:gd name="T52" fmla="*/ 713 w 1377"/>
                <a:gd name="T53" fmla="*/ 294 h 1331"/>
                <a:gd name="T54" fmla="*/ 683 w 1377"/>
                <a:gd name="T55" fmla="*/ 195 h 1331"/>
                <a:gd name="T56" fmla="*/ 716 w 1377"/>
                <a:gd name="T57" fmla="*/ 599 h 1331"/>
                <a:gd name="T58" fmla="*/ 824 w 1377"/>
                <a:gd name="T59" fmla="*/ 7 h 1331"/>
                <a:gd name="T60" fmla="*/ 1044 w 1377"/>
                <a:gd name="T61" fmla="*/ 1158 h 1331"/>
                <a:gd name="T62" fmla="*/ 863 w 1377"/>
                <a:gd name="T63" fmla="*/ 929 h 1331"/>
                <a:gd name="T64" fmla="*/ 991 w 1377"/>
                <a:gd name="T65" fmla="*/ 816 h 1331"/>
                <a:gd name="T66" fmla="*/ 1107 w 1377"/>
                <a:gd name="T67" fmla="*/ 716 h 1331"/>
                <a:gd name="T68" fmla="*/ 1163 w 1377"/>
                <a:gd name="T69" fmla="*/ 772 h 1331"/>
                <a:gd name="T70" fmla="*/ 1207 w 1377"/>
                <a:gd name="T71" fmla="*/ 815 h 1331"/>
                <a:gd name="T72" fmla="*/ 1235 w 1377"/>
                <a:gd name="T73" fmla="*/ 543 h 1331"/>
                <a:gd name="T74" fmla="*/ 1283 w 1377"/>
                <a:gd name="T75" fmla="*/ 348 h 1331"/>
                <a:gd name="T76" fmla="*/ 1292 w 1377"/>
                <a:gd name="T77" fmla="*/ 854 h 1331"/>
                <a:gd name="T78" fmla="*/ 1334 w 1377"/>
                <a:gd name="T79" fmla="*/ 303 h 1331"/>
                <a:gd name="T80" fmla="*/ 1172 w 1377"/>
                <a:gd name="T81" fmla="*/ 534 h 1331"/>
                <a:gd name="T82" fmla="*/ 1044 w 1377"/>
                <a:gd name="T83" fmla="*/ 692 h 1331"/>
                <a:gd name="T84" fmla="*/ 920 w 1377"/>
                <a:gd name="T85" fmla="*/ 786 h 1331"/>
                <a:gd name="T86" fmla="*/ 770 w 1377"/>
                <a:gd name="T87" fmla="*/ 1027 h 1331"/>
                <a:gd name="T88" fmla="*/ 714 w 1377"/>
                <a:gd name="T89" fmla="*/ 1189 h 1331"/>
                <a:gd name="T90" fmla="*/ 776 w 1377"/>
                <a:gd name="T91" fmla="*/ 1220 h 1331"/>
                <a:gd name="T92" fmla="*/ 1171 w 1377"/>
                <a:gd name="T93" fmla="*/ 1330 h 1331"/>
                <a:gd name="T94" fmla="*/ 1108 w 1377"/>
                <a:gd name="T95" fmla="*/ 1158 h 1331"/>
                <a:gd name="T96" fmla="*/ 1338 w 1377"/>
                <a:gd name="T97" fmla="*/ 895 h 1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77" h="1331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5" name="Group 444">
            <a:extLst>
              <a:ext uri="{FF2B5EF4-FFF2-40B4-BE49-F238E27FC236}">
                <a16:creationId xmlns:a16="http://schemas.microsoft.com/office/drawing/2014/main" id="{E4948C87-B1FC-6140-9FFA-BE30D6E3D5F4}"/>
              </a:ext>
            </a:extLst>
          </p:cNvPr>
          <p:cNvGrpSpPr/>
          <p:nvPr userDrawn="1"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46" name="Rectangle 445">
              <a:extLst>
                <a:ext uri="{FF2B5EF4-FFF2-40B4-BE49-F238E27FC236}">
                  <a16:creationId xmlns:a16="http://schemas.microsoft.com/office/drawing/2014/main" id="{B1605C57-12B5-C648-B7DF-8EDA921370E3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47" name="Freeform 10">
              <a:extLst>
                <a:ext uri="{FF2B5EF4-FFF2-40B4-BE49-F238E27FC236}">
                  <a16:creationId xmlns:a16="http://schemas.microsoft.com/office/drawing/2014/main" id="{B0F249D3-68FF-3244-B5D9-0B92578C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9497" y="4644012"/>
              <a:ext cx="398462" cy="479425"/>
            </a:xfrm>
            <a:custGeom>
              <a:avLst/>
              <a:gdLst>
                <a:gd name="T0" fmla="*/ 762 w 1108"/>
                <a:gd name="T1" fmla="*/ 878 h 1330"/>
                <a:gd name="T2" fmla="*/ 824 w 1108"/>
                <a:gd name="T3" fmla="*/ 1329 h 1330"/>
                <a:gd name="T4" fmla="*/ 285 w 1108"/>
                <a:gd name="T5" fmla="*/ 931 h 1330"/>
                <a:gd name="T6" fmla="*/ 0 w 1108"/>
                <a:gd name="T7" fmla="*/ 1304 h 1330"/>
                <a:gd name="T8" fmla="*/ 401 w 1108"/>
                <a:gd name="T9" fmla="*/ 1132 h 1330"/>
                <a:gd name="T10" fmla="*/ 339 w 1108"/>
                <a:gd name="T11" fmla="*/ 1242 h 1330"/>
                <a:gd name="T12" fmla="*/ 63 w 1108"/>
                <a:gd name="T13" fmla="*/ 994 h 1330"/>
                <a:gd name="T14" fmla="*/ 285 w 1108"/>
                <a:gd name="T15" fmla="*/ 931 h 1330"/>
                <a:gd name="T16" fmla="*/ 0 w 1108"/>
                <a:gd name="T17" fmla="*/ 480 h 1330"/>
                <a:gd name="T18" fmla="*/ 401 w 1108"/>
                <a:gd name="T19" fmla="*/ 852 h 1330"/>
                <a:gd name="T20" fmla="*/ 339 w 1108"/>
                <a:gd name="T21" fmla="*/ 680 h 1330"/>
                <a:gd name="T22" fmla="*/ 63 w 1108"/>
                <a:gd name="T23" fmla="*/ 790 h 1330"/>
                <a:gd name="T24" fmla="*/ 285 w 1108"/>
                <a:gd name="T25" fmla="*/ 542 h 1330"/>
                <a:gd name="T26" fmla="*/ 63 w 1108"/>
                <a:gd name="T27" fmla="*/ 90 h 1330"/>
                <a:gd name="T28" fmla="*/ 285 w 1108"/>
                <a:gd name="T29" fmla="*/ 28 h 1330"/>
                <a:gd name="T30" fmla="*/ 0 w 1108"/>
                <a:gd name="T31" fmla="*/ 401 h 1330"/>
                <a:gd name="T32" fmla="*/ 401 w 1108"/>
                <a:gd name="T33" fmla="*/ 229 h 1330"/>
                <a:gd name="T34" fmla="*/ 339 w 1108"/>
                <a:gd name="T35" fmla="*/ 339 h 1330"/>
                <a:gd name="T36" fmla="*/ 63 w 1108"/>
                <a:gd name="T37" fmla="*/ 90 h 1330"/>
                <a:gd name="T38" fmla="*/ 422 w 1108"/>
                <a:gd name="T39" fmla="*/ 80 h 1330"/>
                <a:gd name="T40" fmla="*/ 199 w 1108"/>
                <a:gd name="T41" fmla="*/ 240 h 1330"/>
                <a:gd name="T42" fmla="*/ 94 w 1108"/>
                <a:gd name="T43" fmla="*/ 222 h 1330"/>
                <a:gd name="T44" fmla="*/ 202 w 1108"/>
                <a:gd name="T45" fmla="*/ 782 h 1330"/>
                <a:gd name="T46" fmla="*/ 375 w 1108"/>
                <a:gd name="T47" fmla="*/ 491 h 1330"/>
                <a:gd name="T48" fmla="*/ 138 w 1108"/>
                <a:gd name="T49" fmla="*/ 630 h 1330"/>
                <a:gd name="T50" fmla="*/ 202 w 1108"/>
                <a:gd name="T51" fmla="*/ 782 h 1330"/>
                <a:gd name="T52" fmla="*/ 422 w 1108"/>
                <a:gd name="T53" fmla="*/ 983 h 1330"/>
                <a:gd name="T54" fmla="*/ 199 w 1108"/>
                <a:gd name="T55" fmla="*/ 1143 h 1330"/>
                <a:gd name="T56" fmla="*/ 94 w 1108"/>
                <a:gd name="T57" fmla="*/ 1126 h 1330"/>
                <a:gd name="T58" fmla="*/ 875 w 1108"/>
                <a:gd name="T59" fmla="*/ 201 h 1330"/>
                <a:gd name="T60" fmla="*/ 712 w 1108"/>
                <a:gd name="T61" fmla="*/ 201 h 1330"/>
                <a:gd name="T62" fmla="*/ 793 w 1108"/>
                <a:gd name="T63" fmla="*/ 62 h 1330"/>
                <a:gd name="T64" fmla="*/ 875 w 1108"/>
                <a:gd name="T65" fmla="*/ 201 h 1330"/>
                <a:gd name="T66" fmla="*/ 793 w 1108"/>
                <a:gd name="T67" fmla="*/ 0 h 1330"/>
                <a:gd name="T68" fmla="*/ 650 w 1108"/>
                <a:gd name="T69" fmla="*/ 201 h 1330"/>
                <a:gd name="T70" fmla="*/ 937 w 1108"/>
                <a:gd name="T71" fmla="*/ 201 h 1330"/>
                <a:gd name="T72" fmla="*/ 1107 w 1108"/>
                <a:gd name="T73" fmla="*/ 539 h 1330"/>
                <a:gd name="T74" fmla="*/ 480 w 1108"/>
                <a:gd name="T75" fmla="*/ 539 h 1330"/>
                <a:gd name="T76" fmla="*/ 593 w 1108"/>
                <a:gd name="T77" fmla="*/ 933 h 1330"/>
                <a:gd name="T78" fmla="*/ 655 w 1108"/>
                <a:gd name="T79" fmla="*/ 1329 h 1330"/>
                <a:gd name="T80" fmla="*/ 593 w 1108"/>
                <a:gd name="T81" fmla="*/ 596 h 1330"/>
                <a:gd name="T82" fmla="*/ 542 w 1108"/>
                <a:gd name="T83" fmla="*/ 793 h 1330"/>
                <a:gd name="T84" fmla="*/ 793 w 1108"/>
                <a:gd name="T85" fmla="*/ 429 h 1330"/>
                <a:gd name="T86" fmla="*/ 1045 w 1108"/>
                <a:gd name="T87" fmla="*/ 793 h 1330"/>
                <a:gd name="T88" fmla="*/ 994 w 1108"/>
                <a:gd name="T89" fmla="*/ 596 h 1330"/>
                <a:gd name="T90" fmla="*/ 932 w 1108"/>
                <a:gd name="T91" fmla="*/ 1329 h 1330"/>
                <a:gd name="T92" fmla="*/ 994 w 1108"/>
                <a:gd name="T93" fmla="*/ 933 h 1330"/>
                <a:gd name="T94" fmla="*/ 1107 w 1108"/>
                <a:gd name="T95" fmla="*/ 539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8" h="1330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48" name="Group 447">
            <a:extLst>
              <a:ext uri="{FF2B5EF4-FFF2-40B4-BE49-F238E27FC236}">
                <a16:creationId xmlns:a16="http://schemas.microsoft.com/office/drawing/2014/main" id="{2952709D-1780-5F43-AC59-E2EAD7D22ABB}"/>
              </a:ext>
            </a:extLst>
          </p:cNvPr>
          <p:cNvGrpSpPr/>
          <p:nvPr userDrawn="1"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49" name="Rectangle 448">
              <a:extLst>
                <a:ext uri="{FF2B5EF4-FFF2-40B4-BE49-F238E27FC236}">
                  <a16:creationId xmlns:a16="http://schemas.microsoft.com/office/drawing/2014/main" id="{F44BDAB0-3CFF-034D-AA37-AD8F11D63FC2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0" name="Freeform 13">
              <a:extLst>
                <a:ext uri="{FF2B5EF4-FFF2-40B4-BE49-F238E27FC236}">
                  <a16:creationId xmlns:a16="http://schemas.microsoft.com/office/drawing/2014/main" id="{D6A1595F-E230-DD46-95A2-B8CE778EA8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1885" y="3663893"/>
              <a:ext cx="358775" cy="442913"/>
            </a:xfrm>
            <a:custGeom>
              <a:avLst/>
              <a:gdLst>
                <a:gd name="T0" fmla="*/ 169 w 997"/>
                <a:gd name="T1" fmla="*/ 755 h 1229"/>
                <a:gd name="T2" fmla="*/ 256 w 997"/>
                <a:gd name="T3" fmla="*/ 962 h 1229"/>
                <a:gd name="T4" fmla="*/ 926 w 997"/>
                <a:gd name="T5" fmla="*/ 1116 h 1229"/>
                <a:gd name="T6" fmla="*/ 723 w 997"/>
                <a:gd name="T7" fmla="*/ 976 h 1229"/>
                <a:gd name="T8" fmla="*/ 437 w 997"/>
                <a:gd name="T9" fmla="*/ 795 h 1229"/>
                <a:gd name="T10" fmla="*/ 849 w 997"/>
                <a:gd name="T11" fmla="*/ 755 h 1229"/>
                <a:gd name="T12" fmla="*/ 406 w 997"/>
                <a:gd name="T13" fmla="*/ 695 h 1229"/>
                <a:gd name="T14" fmla="*/ 408 w 997"/>
                <a:gd name="T15" fmla="*/ 553 h 1229"/>
                <a:gd name="T16" fmla="*/ 849 w 997"/>
                <a:gd name="T17" fmla="*/ 526 h 1229"/>
                <a:gd name="T18" fmla="*/ 426 w 997"/>
                <a:gd name="T19" fmla="*/ 466 h 1229"/>
                <a:gd name="T20" fmla="*/ 480 w 997"/>
                <a:gd name="T21" fmla="*/ 351 h 1229"/>
                <a:gd name="T22" fmla="*/ 880 w 997"/>
                <a:gd name="T23" fmla="*/ 274 h 1229"/>
                <a:gd name="T24" fmla="*/ 685 w 997"/>
                <a:gd name="T25" fmla="*/ 62 h 1229"/>
                <a:gd name="T26" fmla="*/ 179 w 997"/>
                <a:gd name="T27" fmla="*/ 443 h 1229"/>
                <a:gd name="T28" fmla="*/ 62 w 997"/>
                <a:gd name="T29" fmla="*/ 466 h 1229"/>
                <a:gd name="T30" fmla="*/ 157 w 997"/>
                <a:gd name="T31" fmla="*/ 526 h 1229"/>
                <a:gd name="T32" fmla="*/ 156 w 997"/>
                <a:gd name="T33" fmla="*/ 587 h 1229"/>
                <a:gd name="T34" fmla="*/ 156 w 997"/>
                <a:gd name="T35" fmla="*/ 695 h 1229"/>
                <a:gd name="T36" fmla="*/ 62 w 997"/>
                <a:gd name="T37" fmla="*/ 755 h 1229"/>
                <a:gd name="T38" fmla="*/ 119 w 997"/>
                <a:gd name="T39" fmla="*/ 817 h 1229"/>
                <a:gd name="T40" fmla="*/ 0 w 997"/>
                <a:gd name="T41" fmla="*/ 633 h 1229"/>
                <a:gd name="T42" fmla="*/ 94 w 997"/>
                <a:gd name="T43" fmla="*/ 616 h 1229"/>
                <a:gd name="T44" fmla="*/ 0 w 997"/>
                <a:gd name="T45" fmla="*/ 588 h 1229"/>
                <a:gd name="T46" fmla="*/ 125 w 997"/>
                <a:gd name="T47" fmla="*/ 404 h 1229"/>
                <a:gd name="T48" fmla="*/ 685 w 997"/>
                <a:gd name="T49" fmla="*/ 0 h 1229"/>
                <a:gd name="T50" fmla="*/ 994 w 997"/>
                <a:gd name="T51" fmla="*/ 64 h 1229"/>
                <a:gd name="T52" fmla="*/ 891 w 997"/>
                <a:gd name="T53" fmla="*/ 344 h 1229"/>
                <a:gd name="T54" fmla="*/ 530 w 997"/>
                <a:gd name="T55" fmla="*/ 389 h 1229"/>
                <a:gd name="T56" fmla="*/ 911 w 997"/>
                <a:gd name="T57" fmla="*/ 404 h 1229"/>
                <a:gd name="T58" fmla="*/ 468 w 997"/>
                <a:gd name="T59" fmla="*/ 588 h 1229"/>
                <a:gd name="T60" fmla="*/ 468 w 997"/>
                <a:gd name="T61" fmla="*/ 633 h 1229"/>
                <a:gd name="T62" fmla="*/ 911 w 997"/>
                <a:gd name="T63" fmla="*/ 817 h 1229"/>
                <a:gd name="T64" fmla="*/ 532 w 997"/>
                <a:gd name="T65" fmla="*/ 842 h 1229"/>
                <a:gd name="T66" fmla="*/ 900 w 997"/>
                <a:gd name="T67" fmla="*/ 876 h 1229"/>
                <a:gd name="T68" fmla="*/ 996 w 997"/>
                <a:gd name="T69" fmla="*/ 1149 h 1229"/>
                <a:gd name="T70" fmla="*/ 685 w 997"/>
                <a:gd name="T71" fmla="*/ 1228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7" h="1229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1" name="Group 450">
            <a:extLst>
              <a:ext uri="{FF2B5EF4-FFF2-40B4-BE49-F238E27FC236}">
                <a16:creationId xmlns:a16="http://schemas.microsoft.com/office/drawing/2014/main" id="{35E876EC-213F-1949-9A82-AA0D6A06F6FF}"/>
              </a:ext>
            </a:extLst>
          </p:cNvPr>
          <p:cNvGrpSpPr/>
          <p:nvPr userDrawn="1"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52" name="Rectangle 451">
              <a:extLst>
                <a:ext uri="{FF2B5EF4-FFF2-40B4-BE49-F238E27FC236}">
                  <a16:creationId xmlns:a16="http://schemas.microsoft.com/office/drawing/2014/main" id="{8D7306DD-EDAF-104D-A7E6-C858ED4B7675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3" name="Freeform 22">
              <a:extLst>
                <a:ext uri="{FF2B5EF4-FFF2-40B4-BE49-F238E27FC236}">
                  <a16:creationId xmlns:a16="http://schemas.microsoft.com/office/drawing/2014/main" id="{9FECEF99-6E94-AE4F-9F6D-8DCA7EE40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1889" y="2629141"/>
              <a:ext cx="466725" cy="449263"/>
            </a:xfrm>
            <a:custGeom>
              <a:avLst/>
              <a:gdLst>
                <a:gd name="T0" fmla="*/ 510 w 1295"/>
                <a:gd name="T1" fmla="*/ 1125 h 1246"/>
                <a:gd name="T2" fmla="*/ 939 w 1295"/>
                <a:gd name="T3" fmla="*/ 1244 h 1246"/>
                <a:gd name="T4" fmla="*/ 970 w 1295"/>
                <a:gd name="T5" fmla="*/ 1235 h 1246"/>
                <a:gd name="T6" fmla="*/ 944 w 1295"/>
                <a:gd name="T7" fmla="*/ 1112 h 1246"/>
                <a:gd name="T8" fmla="*/ 1226 w 1295"/>
                <a:gd name="T9" fmla="*/ 582 h 1246"/>
                <a:gd name="T10" fmla="*/ 875 w 1295"/>
                <a:gd name="T11" fmla="*/ 1105 h 1246"/>
                <a:gd name="T12" fmla="*/ 593 w 1295"/>
                <a:gd name="T13" fmla="*/ 1096 h 1246"/>
                <a:gd name="T14" fmla="*/ 810 w 1295"/>
                <a:gd name="T15" fmla="*/ 920 h 1246"/>
                <a:gd name="T16" fmla="*/ 851 w 1295"/>
                <a:gd name="T17" fmla="*/ 938 h 1246"/>
                <a:gd name="T18" fmla="*/ 1089 w 1295"/>
                <a:gd name="T19" fmla="*/ 552 h 1246"/>
                <a:gd name="T20" fmla="*/ 1028 w 1295"/>
                <a:gd name="T21" fmla="*/ 582 h 1246"/>
                <a:gd name="T22" fmla="*/ 823 w 1295"/>
                <a:gd name="T23" fmla="*/ 771 h 1246"/>
                <a:gd name="T24" fmla="*/ 769 w 1295"/>
                <a:gd name="T25" fmla="*/ 763 h 1246"/>
                <a:gd name="T26" fmla="*/ 351 w 1295"/>
                <a:gd name="T27" fmla="*/ 177 h 1246"/>
                <a:gd name="T28" fmla="*/ 300 w 1295"/>
                <a:gd name="T29" fmla="*/ 168 h 1246"/>
                <a:gd name="T30" fmla="*/ 3 w 1295"/>
                <a:gd name="T31" fmla="*/ 502 h 1246"/>
                <a:gd name="T32" fmla="*/ 125 w 1295"/>
                <a:gd name="T33" fmla="*/ 541 h 1246"/>
                <a:gd name="T34" fmla="*/ 438 w 1295"/>
                <a:gd name="T35" fmla="*/ 1099 h 1246"/>
                <a:gd name="T36" fmla="*/ 185 w 1295"/>
                <a:gd name="T37" fmla="*/ 582 h 1246"/>
                <a:gd name="T38" fmla="*/ 164 w 1295"/>
                <a:gd name="T39" fmla="*/ 485 h 1246"/>
                <a:gd name="T40" fmla="*/ 312 w 1295"/>
                <a:gd name="T41" fmla="*/ 245 h 1246"/>
                <a:gd name="T42" fmla="*/ 359 w 1295"/>
                <a:gd name="T43" fmla="*/ 521 h 1246"/>
                <a:gd name="T44" fmla="*/ 322 w 1295"/>
                <a:gd name="T45" fmla="*/ 549 h 1246"/>
                <a:gd name="T46" fmla="*/ 563 w 1295"/>
                <a:gd name="T47" fmla="*/ 940 h 1246"/>
                <a:gd name="T48" fmla="*/ 383 w 1295"/>
                <a:gd name="T49" fmla="*/ 589 h 1246"/>
                <a:gd name="T50" fmla="*/ 509 w 1295"/>
                <a:gd name="T51" fmla="*/ 595 h 1246"/>
                <a:gd name="T52" fmla="*/ 351 w 1295"/>
                <a:gd name="T53" fmla="*/ 177 h 1246"/>
                <a:gd name="T54" fmla="*/ 1151 w 1295"/>
                <a:gd name="T55" fmla="*/ 51 h 1246"/>
                <a:gd name="T56" fmla="*/ 1065 w 1295"/>
                <a:gd name="T57" fmla="*/ 126 h 1246"/>
                <a:gd name="T58" fmla="*/ 382 w 1295"/>
                <a:gd name="T59" fmla="*/ 98 h 1246"/>
                <a:gd name="T60" fmla="*/ 705 w 1295"/>
                <a:gd name="T61" fmla="*/ 62 h 1246"/>
                <a:gd name="T62" fmla="*/ 1071 w 1295"/>
                <a:gd name="T63" fmla="*/ 200 h 1246"/>
                <a:gd name="T64" fmla="*/ 1131 w 1295"/>
                <a:gd name="T65" fmla="*/ 145 h 1246"/>
                <a:gd name="T66" fmla="*/ 907 w 1295"/>
                <a:gd name="T67" fmla="*/ 407 h 1246"/>
                <a:gd name="T68" fmla="*/ 962 w 1295"/>
                <a:gd name="T69" fmla="*/ 296 h 1246"/>
                <a:gd name="T70" fmla="*/ 458 w 1295"/>
                <a:gd name="T71" fmla="*/ 288 h 1246"/>
                <a:gd name="T72" fmla="*/ 705 w 1295"/>
                <a:gd name="T73" fmla="*/ 260 h 1246"/>
                <a:gd name="T74" fmla="*/ 822 w 1295"/>
                <a:gd name="T75" fmla="*/ 410 h 1246"/>
                <a:gd name="T76" fmla="*/ 842 w 1295"/>
                <a:gd name="T77" fmla="*/ 461 h 1246"/>
                <a:gd name="T78" fmla="*/ 1262 w 1295"/>
                <a:gd name="T79" fmla="*/ 514 h 1246"/>
                <a:gd name="T80" fmla="*/ 1292 w 1295"/>
                <a:gd name="T81" fmla="*/ 475 h 1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5" h="1246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A1409495-990E-B34A-9831-4BF86B4348D8}"/>
              </a:ext>
            </a:extLst>
          </p:cNvPr>
          <p:cNvGrpSpPr/>
          <p:nvPr userDrawn="1"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55" name="Rectangle 454">
              <a:extLst>
                <a:ext uri="{FF2B5EF4-FFF2-40B4-BE49-F238E27FC236}">
                  <a16:creationId xmlns:a16="http://schemas.microsoft.com/office/drawing/2014/main" id="{BE8D5E8B-B768-BE4E-8109-8CE95186B3E0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6" name="Freeform 19">
              <a:extLst>
                <a:ext uri="{FF2B5EF4-FFF2-40B4-BE49-F238E27FC236}">
                  <a16:creationId xmlns:a16="http://schemas.microsoft.com/office/drawing/2014/main" id="{0C85BCA7-85BD-E44A-9D9A-728E87B24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59887"/>
              <a:ext cx="469900" cy="447675"/>
            </a:xfrm>
            <a:custGeom>
              <a:avLst/>
              <a:gdLst>
                <a:gd name="T0" fmla="*/ 652 w 1304"/>
                <a:gd name="T1" fmla="*/ 852 h 1244"/>
                <a:gd name="T2" fmla="*/ 733 w 1304"/>
                <a:gd name="T3" fmla="*/ 982 h 1244"/>
                <a:gd name="T4" fmla="*/ 570 w 1304"/>
                <a:gd name="T5" fmla="*/ 982 h 1244"/>
                <a:gd name="T6" fmla="*/ 451 w 1304"/>
                <a:gd name="T7" fmla="*/ 1243 h 1244"/>
                <a:gd name="T8" fmla="*/ 513 w 1304"/>
                <a:gd name="T9" fmla="*/ 1174 h 1244"/>
                <a:gd name="T10" fmla="*/ 790 w 1304"/>
                <a:gd name="T11" fmla="*/ 1174 h 1244"/>
                <a:gd name="T12" fmla="*/ 852 w 1304"/>
                <a:gd name="T13" fmla="*/ 1243 h 1244"/>
                <a:gd name="T14" fmla="*/ 754 w 1304"/>
                <a:gd name="T15" fmla="*/ 1067 h 1244"/>
                <a:gd name="T16" fmla="*/ 796 w 1304"/>
                <a:gd name="T17" fmla="*/ 911 h 1244"/>
                <a:gd name="T18" fmla="*/ 508 w 1304"/>
                <a:gd name="T19" fmla="*/ 911 h 1244"/>
                <a:gd name="T20" fmla="*/ 549 w 1304"/>
                <a:gd name="T21" fmla="*/ 1067 h 1244"/>
                <a:gd name="T22" fmla="*/ 451 w 1304"/>
                <a:gd name="T23" fmla="*/ 1243 h 1244"/>
                <a:gd name="T24" fmla="*/ 282 w 1304"/>
                <a:gd name="T25" fmla="*/ 982 h 1244"/>
                <a:gd name="T26" fmla="*/ 118 w 1304"/>
                <a:gd name="T27" fmla="*/ 982 h 1244"/>
                <a:gd name="T28" fmla="*/ 200 w 1304"/>
                <a:gd name="T29" fmla="*/ 852 h 1244"/>
                <a:gd name="T30" fmla="*/ 56 w 1304"/>
                <a:gd name="T31" fmla="*/ 911 h 1244"/>
                <a:gd name="T32" fmla="*/ 98 w 1304"/>
                <a:gd name="T33" fmla="*/ 1068 h 1244"/>
                <a:gd name="T34" fmla="*/ 0 w 1304"/>
                <a:gd name="T35" fmla="*/ 1243 h 1244"/>
                <a:gd name="T36" fmla="*/ 62 w 1304"/>
                <a:gd name="T37" fmla="*/ 1174 h 1244"/>
                <a:gd name="T38" fmla="*/ 338 w 1304"/>
                <a:gd name="T39" fmla="*/ 1174 h 1244"/>
                <a:gd name="T40" fmla="*/ 400 w 1304"/>
                <a:gd name="T41" fmla="*/ 1243 h 1244"/>
                <a:gd name="T42" fmla="*/ 302 w 1304"/>
                <a:gd name="T43" fmla="*/ 1067 h 1244"/>
                <a:gd name="T44" fmla="*/ 344 w 1304"/>
                <a:gd name="T45" fmla="*/ 911 h 1244"/>
                <a:gd name="T46" fmla="*/ 56 w 1304"/>
                <a:gd name="T47" fmla="*/ 911 h 1244"/>
                <a:gd name="T48" fmla="*/ 652 w 1304"/>
                <a:gd name="T49" fmla="*/ 254 h 1244"/>
                <a:gd name="T50" fmla="*/ 570 w 1304"/>
                <a:gd name="T51" fmla="*/ 132 h 1244"/>
                <a:gd name="T52" fmla="*/ 733 w 1304"/>
                <a:gd name="T53" fmla="*/ 132 h 1244"/>
                <a:gd name="T54" fmla="*/ 790 w 1304"/>
                <a:gd name="T55" fmla="*/ 454 h 1244"/>
                <a:gd name="T56" fmla="*/ 852 w 1304"/>
                <a:gd name="T57" fmla="*/ 385 h 1244"/>
                <a:gd name="T58" fmla="*/ 796 w 1304"/>
                <a:gd name="T59" fmla="*/ 183 h 1244"/>
                <a:gd name="T60" fmla="*/ 652 w 1304"/>
                <a:gd name="T61" fmla="*/ 0 h 1244"/>
                <a:gd name="T62" fmla="*/ 508 w 1304"/>
                <a:gd name="T63" fmla="*/ 183 h 1244"/>
                <a:gd name="T64" fmla="*/ 451 w 1304"/>
                <a:gd name="T65" fmla="*/ 385 h 1244"/>
                <a:gd name="T66" fmla="*/ 513 w 1304"/>
                <a:gd name="T67" fmla="*/ 454 h 1244"/>
                <a:gd name="T68" fmla="*/ 652 w 1304"/>
                <a:gd name="T69" fmla="*/ 316 h 1244"/>
                <a:gd name="T70" fmla="*/ 790 w 1304"/>
                <a:gd name="T71" fmla="*/ 454 h 1244"/>
                <a:gd name="T72" fmla="*/ 1134 w 1304"/>
                <a:gd name="T73" fmla="*/ 736 h 1244"/>
                <a:gd name="T74" fmla="*/ 683 w 1304"/>
                <a:gd name="T75" fmla="*/ 564 h 1244"/>
                <a:gd name="T76" fmla="*/ 621 w 1304"/>
                <a:gd name="T77" fmla="*/ 454 h 1244"/>
                <a:gd name="T78" fmla="*/ 169 w 1304"/>
                <a:gd name="T79" fmla="*/ 564 h 1244"/>
                <a:gd name="T80" fmla="*/ 231 w 1304"/>
                <a:gd name="T81" fmla="*/ 736 h 1244"/>
                <a:gd name="T82" fmla="*/ 621 w 1304"/>
                <a:gd name="T83" fmla="*/ 626 h 1244"/>
                <a:gd name="T84" fmla="*/ 683 w 1304"/>
                <a:gd name="T85" fmla="*/ 736 h 1244"/>
                <a:gd name="T86" fmla="*/ 1072 w 1304"/>
                <a:gd name="T87" fmla="*/ 626 h 1244"/>
                <a:gd name="T88" fmla="*/ 1185 w 1304"/>
                <a:gd name="T89" fmla="*/ 982 h 1244"/>
                <a:gd name="T90" fmla="*/ 1021 w 1304"/>
                <a:gd name="T91" fmla="*/ 982 h 1244"/>
                <a:gd name="T92" fmla="*/ 1103 w 1304"/>
                <a:gd name="T93" fmla="*/ 852 h 1244"/>
                <a:gd name="T94" fmla="*/ 1185 w 1304"/>
                <a:gd name="T95" fmla="*/ 982 h 1244"/>
                <a:gd name="T96" fmla="*/ 1205 w 1304"/>
                <a:gd name="T97" fmla="*/ 1067 h 1244"/>
                <a:gd name="T98" fmla="*/ 1247 w 1304"/>
                <a:gd name="T99" fmla="*/ 911 h 1244"/>
                <a:gd name="T100" fmla="*/ 959 w 1304"/>
                <a:gd name="T101" fmla="*/ 911 h 1244"/>
                <a:gd name="T102" fmla="*/ 1001 w 1304"/>
                <a:gd name="T103" fmla="*/ 1067 h 1244"/>
                <a:gd name="T104" fmla="*/ 903 w 1304"/>
                <a:gd name="T105" fmla="*/ 1243 h 1244"/>
                <a:gd name="T106" fmla="*/ 965 w 1304"/>
                <a:gd name="T107" fmla="*/ 1174 h 1244"/>
                <a:gd name="T108" fmla="*/ 1241 w 1304"/>
                <a:gd name="T109" fmla="*/ 1174 h 1244"/>
                <a:gd name="T110" fmla="*/ 1303 w 1304"/>
                <a:gd name="T111" fmla="*/ 1243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04" h="124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57" name="Group 456">
            <a:extLst>
              <a:ext uri="{FF2B5EF4-FFF2-40B4-BE49-F238E27FC236}">
                <a16:creationId xmlns:a16="http://schemas.microsoft.com/office/drawing/2014/main" id="{AF1888FE-2EE8-1348-AE32-168616EA6010}"/>
              </a:ext>
            </a:extLst>
          </p:cNvPr>
          <p:cNvGrpSpPr/>
          <p:nvPr userDrawn="1"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D38B5F61-5899-C149-A0B5-A20B620A9771}"/>
                </a:ext>
              </a:extLst>
            </p:cNvPr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59" name="Freeform 20">
              <a:extLst>
                <a:ext uri="{FF2B5EF4-FFF2-40B4-BE49-F238E27FC236}">
                  <a16:creationId xmlns:a16="http://schemas.microsoft.com/office/drawing/2014/main" id="{504C49D1-C4C4-5F41-AACA-EE27B09BC4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534" y="5627064"/>
              <a:ext cx="469900" cy="469900"/>
            </a:xfrm>
            <a:custGeom>
              <a:avLst/>
              <a:gdLst>
                <a:gd name="T0" fmla="*/ 1275 w 1305"/>
                <a:gd name="T1" fmla="*/ 773 h 1304"/>
                <a:gd name="T2" fmla="*/ 948 w 1305"/>
                <a:gd name="T3" fmla="*/ 1132 h 1304"/>
                <a:gd name="T4" fmla="*/ 485 w 1305"/>
                <a:gd name="T5" fmla="*/ 1119 h 1304"/>
                <a:gd name="T6" fmla="*/ 819 w 1305"/>
                <a:gd name="T7" fmla="*/ 1118 h 1304"/>
                <a:gd name="T8" fmla="*/ 652 w 1305"/>
                <a:gd name="T9" fmla="*/ 1241 h 1304"/>
                <a:gd name="T10" fmla="*/ 485 w 1305"/>
                <a:gd name="T11" fmla="*/ 1119 h 1304"/>
                <a:gd name="T12" fmla="*/ 652 w 1305"/>
                <a:gd name="T13" fmla="*/ 987 h 1304"/>
                <a:gd name="T14" fmla="*/ 570 w 1305"/>
                <a:gd name="T15" fmla="*/ 838 h 1304"/>
                <a:gd name="T16" fmla="*/ 734 w 1305"/>
                <a:gd name="T17" fmla="*/ 838 h 1304"/>
                <a:gd name="T18" fmla="*/ 423 w 1305"/>
                <a:gd name="T19" fmla="*/ 1230 h 1304"/>
                <a:gd name="T20" fmla="*/ 652 w 1305"/>
                <a:gd name="T21" fmla="*/ 1303 h 1304"/>
                <a:gd name="T22" fmla="*/ 881 w 1305"/>
                <a:gd name="T23" fmla="*/ 1230 h 1304"/>
                <a:gd name="T24" fmla="*/ 756 w 1305"/>
                <a:gd name="T25" fmla="*/ 1007 h 1304"/>
                <a:gd name="T26" fmla="*/ 796 w 1305"/>
                <a:gd name="T27" fmla="*/ 838 h 1304"/>
                <a:gd name="T28" fmla="*/ 508 w 1305"/>
                <a:gd name="T29" fmla="*/ 838 h 1304"/>
                <a:gd name="T30" fmla="*/ 548 w 1305"/>
                <a:gd name="T31" fmla="*/ 1007 h 1304"/>
                <a:gd name="T32" fmla="*/ 423 w 1305"/>
                <a:gd name="T33" fmla="*/ 1230 h 1304"/>
                <a:gd name="T34" fmla="*/ 327 w 1305"/>
                <a:gd name="T35" fmla="*/ 1186 h 1304"/>
                <a:gd name="T36" fmla="*/ 90 w 1305"/>
                <a:gd name="T37" fmla="*/ 764 h 1304"/>
                <a:gd name="T38" fmla="*/ 395 w 1305"/>
                <a:gd name="T39" fmla="*/ 607 h 1304"/>
                <a:gd name="T40" fmla="*/ 62 w 1305"/>
                <a:gd name="T41" fmla="*/ 607 h 1304"/>
                <a:gd name="T42" fmla="*/ 229 w 1305"/>
                <a:gd name="T43" fmla="*/ 457 h 1304"/>
                <a:gd name="T44" fmla="*/ 395 w 1305"/>
                <a:gd name="T45" fmla="*/ 607 h 1304"/>
                <a:gd name="T46" fmla="*/ 229 w 1305"/>
                <a:gd name="T47" fmla="*/ 395 h 1304"/>
                <a:gd name="T48" fmla="*/ 147 w 1305"/>
                <a:gd name="T49" fmla="*/ 246 h 1304"/>
                <a:gd name="T50" fmla="*/ 311 w 1305"/>
                <a:gd name="T51" fmla="*/ 246 h 1304"/>
                <a:gd name="T52" fmla="*/ 373 w 1305"/>
                <a:gd name="T53" fmla="*/ 246 h 1304"/>
                <a:gd name="T54" fmla="*/ 85 w 1305"/>
                <a:gd name="T55" fmla="*/ 246 h 1304"/>
                <a:gd name="T56" fmla="*/ 125 w 1305"/>
                <a:gd name="T57" fmla="*/ 415 h 1304"/>
                <a:gd name="T58" fmla="*/ 0 w 1305"/>
                <a:gd name="T59" fmla="*/ 640 h 1304"/>
                <a:gd name="T60" fmla="*/ 229 w 1305"/>
                <a:gd name="T61" fmla="*/ 711 h 1304"/>
                <a:gd name="T62" fmla="*/ 457 w 1305"/>
                <a:gd name="T63" fmla="*/ 640 h 1304"/>
                <a:gd name="T64" fmla="*/ 332 w 1305"/>
                <a:gd name="T65" fmla="*/ 415 h 1304"/>
                <a:gd name="T66" fmla="*/ 373 w 1305"/>
                <a:gd name="T67" fmla="*/ 246 h 1304"/>
                <a:gd name="T68" fmla="*/ 652 w 1305"/>
                <a:gd name="T69" fmla="*/ 0 h 1304"/>
                <a:gd name="T70" fmla="*/ 401 w 1305"/>
                <a:gd name="T71" fmla="*/ 124 h 1304"/>
                <a:gd name="T72" fmla="*/ 903 w 1305"/>
                <a:gd name="T73" fmla="*/ 124 h 1304"/>
                <a:gd name="T74" fmla="*/ 1242 w 1305"/>
                <a:gd name="T75" fmla="*/ 607 h 1304"/>
                <a:gd name="T76" fmla="*/ 909 w 1305"/>
                <a:gd name="T77" fmla="*/ 607 h 1304"/>
                <a:gd name="T78" fmla="*/ 1075 w 1305"/>
                <a:gd name="T79" fmla="*/ 457 h 1304"/>
                <a:gd name="T80" fmla="*/ 1242 w 1305"/>
                <a:gd name="T81" fmla="*/ 607 h 1304"/>
                <a:gd name="T82" fmla="*/ 1075 w 1305"/>
                <a:gd name="T83" fmla="*/ 395 h 1304"/>
                <a:gd name="T84" fmla="*/ 994 w 1305"/>
                <a:gd name="T85" fmla="*/ 246 h 1304"/>
                <a:gd name="T86" fmla="*/ 1157 w 1305"/>
                <a:gd name="T87" fmla="*/ 246 h 1304"/>
                <a:gd name="T88" fmla="*/ 1304 w 1305"/>
                <a:gd name="T89" fmla="*/ 640 h 1304"/>
                <a:gd name="T90" fmla="*/ 1179 w 1305"/>
                <a:gd name="T91" fmla="*/ 415 h 1304"/>
                <a:gd name="T92" fmla="*/ 1219 w 1305"/>
                <a:gd name="T93" fmla="*/ 246 h 1304"/>
                <a:gd name="T94" fmla="*/ 931 w 1305"/>
                <a:gd name="T95" fmla="*/ 246 h 1304"/>
                <a:gd name="T96" fmla="*/ 972 w 1305"/>
                <a:gd name="T97" fmla="*/ 415 h 1304"/>
                <a:gd name="T98" fmla="*/ 847 w 1305"/>
                <a:gd name="T99" fmla="*/ 640 h 1304"/>
                <a:gd name="T100" fmla="*/ 1075 w 1305"/>
                <a:gd name="T101" fmla="*/ 711 h 1304"/>
                <a:gd name="T102" fmla="*/ 1304 w 1305"/>
                <a:gd name="T103" fmla="*/ 640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05" h="1304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0" name="Group 459">
            <a:extLst>
              <a:ext uri="{FF2B5EF4-FFF2-40B4-BE49-F238E27FC236}">
                <a16:creationId xmlns:a16="http://schemas.microsoft.com/office/drawing/2014/main" id="{54975861-7630-4C45-9CDC-EC82806AA0FE}"/>
              </a:ext>
            </a:extLst>
          </p:cNvPr>
          <p:cNvGrpSpPr/>
          <p:nvPr userDrawn="1"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61" name="Rectangle 460">
              <a:extLst>
                <a:ext uri="{FF2B5EF4-FFF2-40B4-BE49-F238E27FC236}">
                  <a16:creationId xmlns:a16="http://schemas.microsoft.com/office/drawing/2014/main" id="{1D9F3F82-C1BB-A245-AEE7-52112685334A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2" name="Freeform 23">
              <a:extLst>
                <a:ext uri="{FF2B5EF4-FFF2-40B4-BE49-F238E27FC236}">
                  <a16:creationId xmlns:a16="http://schemas.microsoft.com/office/drawing/2014/main" id="{DF800D6D-85D8-E342-8AAC-6516DA4734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48774"/>
              <a:ext cx="449262" cy="469900"/>
            </a:xfrm>
            <a:custGeom>
              <a:avLst/>
              <a:gdLst>
                <a:gd name="T0" fmla="*/ 712 w 1247"/>
                <a:gd name="T1" fmla="*/ 1038 h 1304"/>
                <a:gd name="T2" fmla="*/ 817 w 1247"/>
                <a:gd name="T3" fmla="*/ 1049 h 1304"/>
                <a:gd name="T4" fmla="*/ 848 w 1247"/>
                <a:gd name="T5" fmla="*/ 1303 h 1304"/>
                <a:gd name="T6" fmla="*/ 880 w 1247"/>
                <a:gd name="T7" fmla="*/ 1049 h 1304"/>
                <a:gd name="T8" fmla="*/ 987 w 1247"/>
                <a:gd name="T9" fmla="*/ 1272 h 1304"/>
                <a:gd name="T10" fmla="*/ 1049 w 1247"/>
                <a:gd name="T11" fmla="*/ 1272 h 1304"/>
                <a:gd name="T12" fmla="*/ 1131 w 1247"/>
                <a:gd name="T13" fmla="*/ 1049 h 1304"/>
                <a:gd name="T14" fmla="*/ 1161 w 1247"/>
                <a:gd name="T15" fmla="*/ 1013 h 1304"/>
                <a:gd name="T16" fmla="*/ 1041 w 1247"/>
                <a:gd name="T17" fmla="*/ 452 h 1304"/>
                <a:gd name="T18" fmla="*/ 1094 w 1247"/>
                <a:gd name="T19" fmla="*/ 987 h 1304"/>
                <a:gd name="T20" fmla="*/ 851 w 1247"/>
                <a:gd name="T21" fmla="*/ 487 h 1304"/>
                <a:gd name="T22" fmla="*/ 790 w 1247"/>
                <a:gd name="T23" fmla="*/ 478 h 1304"/>
                <a:gd name="T24" fmla="*/ 394 w 1247"/>
                <a:gd name="T25" fmla="*/ 1272 h 1304"/>
                <a:gd name="T26" fmla="*/ 456 w 1247"/>
                <a:gd name="T27" fmla="*/ 1272 h 1304"/>
                <a:gd name="T28" fmla="*/ 425 w 1247"/>
                <a:gd name="T29" fmla="*/ 508 h 1304"/>
                <a:gd name="T30" fmla="*/ 394 w 1247"/>
                <a:gd name="T31" fmla="*/ 1272 h 1304"/>
                <a:gd name="T32" fmla="*/ 285 w 1247"/>
                <a:gd name="T33" fmla="*/ 1303 h 1304"/>
                <a:gd name="T34" fmla="*/ 316 w 1247"/>
                <a:gd name="T35" fmla="*/ 849 h 1304"/>
                <a:gd name="T36" fmla="*/ 254 w 1247"/>
                <a:gd name="T37" fmla="*/ 849 h 1304"/>
                <a:gd name="T38" fmla="*/ 113 w 1247"/>
                <a:gd name="T39" fmla="*/ 1272 h 1304"/>
                <a:gd name="T40" fmla="*/ 175 w 1247"/>
                <a:gd name="T41" fmla="*/ 1272 h 1304"/>
                <a:gd name="T42" fmla="*/ 144 w 1247"/>
                <a:gd name="T43" fmla="*/ 508 h 1304"/>
                <a:gd name="T44" fmla="*/ 113 w 1247"/>
                <a:gd name="T45" fmla="*/ 1272 h 1304"/>
                <a:gd name="T46" fmla="*/ 285 w 1247"/>
                <a:gd name="T47" fmla="*/ 257 h 1304"/>
                <a:gd name="T48" fmla="*/ 203 w 1247"/>
                <a:gd name="T49" fmla="*/ 143 h 1304"/>
                <a:gd name="T50" fmla="*/ 367 w 1247"/>
                <a:gd name="T51" fmla="*/ 145 h 1304"/>
                <a:gd name="T52" fmla="*/ 285 w 1247"/>
                <a:gd name="T53" fmla="*/ 0 h 1304"/>
                <a:gd name="T54" fmla="*/ 284 w 1247"/>
                <a:gd name="T55" fmla="*/ 288 h 1304"/>
                <a:gd name="T56" fmla="*/ 428 w 1247"/>
                <a:gd name="T57" fmla="*/ 145 h 1304"/>
                <a:gd name="T58" fmla="*/ 569 w 1247"/>
                <a:gd name="T59" fmla="*/ 511 h 1304"/>
                <a:gd name="T60" fmla="*/ 172 w 1247"/>
                <a:gd name="T61" fmla="*/ 310 h 1304"/>
                <a:gd name="T62" fmla="*/ 0 w 1247"/>
                <a:gd name="T63" fmla="*/ 821 h 1304"/>
                <a:gd name="T64" fmla="*/ 62 w 1247"/>
                <a:gd name="T65" fmla="*/ 821 h 1304"/>
                <a:gd name="T66" fmla="*/ 172 w 1247"/>
                <a:gd name="T67" fmla="*/ 373 h 1304"/>
                <a:gd name="T68" fmla="*/ 507 w 1247"/>
                <a:gd name="T69" fmla="*/ 511 h 1304"/>
                <a:gd name="T70" fmla="*/ 538 w 1247"/>
                <a:gd name="T71" fmla="*/ 852 h 1304"/>
                <a:gd name="T72" fmla="*/ 569 w 1247"/>
                <a:gd name="T73" fmla="*/ 511 h 1304"/>
                <a:gd name="T74" fmla="*/ 933 w 1247"/>
                <a:gd name="T75" fmla="*/ 257 h 1304"/>
                <a:gd name="T76" fmla="*/ 851 w 1247"/>
                <a:gd name="T77" fmla="*/ 143 h 1304"/>
                <a:gd name="T78" fmla="*/ 991 w 1247"/>
                <a:gd name="T79" fmla="*/ 87 h 1304"/>
                <a:gd name="T80" fmla="*/ 933 w 1247"/>
                <a:gd name="T81" fmla="*/ 226 h 1304"/>
                <a:gd name="T82" fmla="*/ 933 w 1247"/>
                <a:gd name="T83" fmla="*/ 0 h 1304"/>
                <a:gd name="T84" fmla="*/ 932 w 1247"/>
                <a:gd name="T85" fmla="*/ 288 h 1304"/>
                <a:gd name="T86" fmla="*/ 1077 w 1247"/>
                <a:gd name="T87" fmla="*/ 145 h 1304"/>
                <a:gd name="T88" fmla="*/ 1246 w 1247"/>
                <a:gd name="T89" fmla="*/ 787 h 1304"/>
                <a:gd name="T90" fmla="*/ 1018 w 1247"/>
                <a:gd name="T91" fmla="*/ 310 h 1304"/>
                <a:gd name="T92" fmla="*/ 677 w 1247"/>
                <a:gd name="T93" fmla="*/ 477 h 1304"/>
                <a:gd name="T94" fmla="*/ 681 w 1247"/>
                <a:gd name="T95" fmla="*/ 799 h 1304"/>
                <a:gd name="T96" fmla="*/ 848 w 1247"/>
                <a:gd name="T97" fmla="*/ 373 h 1304"/>
                <a:gd name="T98" fmla="*/ 1128 w 1247"/>
                <a:gd name="T99" fmla="*/ 488 h 1304"/>
                <a:gd name="T100" fmla="*/ 1246 w 1247"/>
                <a:gd name="T101" fmla="*/ 787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47" h="1304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3" name="Group 462">
            <a:extLst>
              <a:ext uri="{FF2B5EF4-FFF2-40B4-BE49-F238E27FC236}">
                <a16:creationId xmlns:a16="http://schemas.microsoft.com/office/drawing/2014/main" id="{DCEB18AF-A3E8-474C-847F-CE5B85DF75DB}"/>
              </a:ext>
            </a:extLst>
          </p:cNvPr>
          <p:cNvGrpSpPr/>
          <p:nvPr userDrawn="1"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64" name="Rectangle 463">
              <a:extLst>
                <a:ext uri="{FF2B5EF4-FFF2-40B4-BE49-F238E27FC236}">
                  <a16:creationId xmlns:a16="http://schemas.microsoft.com/office/drawing/2014/main" id="{E13EF3A8-7749-5A46-ADA4-5FA933012D95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5" name="Freeform 24">
              <a:extLst>
                <a:ext uri="{FF2B5EF4-FFF2-40B4-BE49-F238E27FC236}">
                  <a16:creationId xmlns:a16="http://schemas.microsoft.com/office/drawing/2014/main" id="{FDCA9B98-DBDD-9F40-8022-2493921A7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800" y="4644012"/>
              <a:ext cx="481013" cy="479425"/>
            </a:xfrm>
            <a:custGeom>
              <a:avLst/>
              <a:gdLst>
                <a:gd name="T0" fmla="*/ 25 w 1335"/>
                <a:gd name="T1" fmla="*/ 1273 h 1332"/>
                <a:gd name="T2" fmla="*/ 65 w 1335"/>
                <a:gd name="T3" fmla="*/ 1253 h 1332"/>
                <a:gd name="T4" fmla="*/ 224 w 1335"/>
                <a:gd name="T5" fmla="*/ 836 h 1332"/>
                <a:gd name="T6" fmla="*/ 119 w 1335"/>
                <a:gd name="T7" fmla="*/ 1232 h 1332"/>
                <a:gd name="T8" fmla="*/ 148 w 1335"/>
                <a:gd name="T9" fmla="*/ 1275 h 1332"/>
                <a:gd name="T10" fmla="*/ 325 w 1335"/>
                <a:gd name="T11" fmla="*/ 875 h 1332"/>
                <a:gd name="T12" fmla="*/ 452 w 1335"/>
                <a:gd name="T13" fmla="*/ 1079 h 1332"/>
                <a:gd name="T14" fmla="*/ 488 w 1335"/>
                <a:gd name="T15" fmla="*/ 1105 h 1332"/>
                <a:gd name="T16" fmla="*/ 486 w 1335"/>
                <a:gd name="T17" fmla="*/ 887 h 1332"/>
                <a:gd name="T18" fmla="*/ 320 w 1335"/>
                <a:gd name="T19" fmla="*/ 806 h 1332"/>
                <a:gd name="T20" fmla="*/ 317 w 1335"/>
                <a:gd name="T21" fmla="*/ 805 h 1332"/>
                <a:gd name="T22" fmla="*/ 223 w 1335"/>
                <a:gd name="T23" fmla="*/ 757 h 1332"/>
                <a:gd name="T24" fmla="*/ 205 w 1335"/>
                <a:gd name="T25" fmla="*/ 691 h 1332"/>
                <a:gd name="T26" fmla="*/ 174 w 1335"/>
                <a:gd name="T27" fmla="*/ 395 h 1332"/>
                <a:gd name="T28" fmla="*/ 143 w 1335"/>
                <a:gd name="T29" fmla="*/ 691 h 1332"/>
                <a:gd name="T30" fmla="*/ 6 w 1335"/>
                <a:gd name="T31" fmla="*/ 1233 h 1332"/>
                <a:gd name="T32" fmla="*/ 264 w 1335"/>
                <a:gd name="T33" fmla="*/ 144 h 1332"/>
                <a:gd name="T34" fmla="*/ 428 w 1335"/>
                <a:gd name="T35" fmla="*/ 144 h 1332"/>
                <a:gd name="T36" fmla="*/ 346 w 1335"/>
                <a:gd name="T37" fmla="*/ 0 h 1332"/>
                <a:gd name="T38" fmla="*/ 346 w 1335"/>
                <a:gd name="T39" fmla="*/ 288 h 1332"/>
                <a:gd name="T40" fmla="*/ 346 w 1335"/>
                <a:gd name="T41" fmla="*/ 0 h 1332"/>
                <a:gd name="T42" fmla="*/ 584 w 1335"/>
                <a:gd name="T43" fmla="*/ 794 h 1332"/>
                <a:gd name="T44" fmla="*/ 403 w 1335"/>
                <a:gd name="T45" fmla="*/ 591 h 1332"/>
                <a:gd name="T46" fmla="*/ 541 w 1335"/>
                <a:gd name="T47" fmla="*/ 663 h 1332"/>
                <a:gd name="T48" fmla="*/ 556 w 1335"/>
                <a:gd name="T49" fmla="*/ 605 h 1332"/>
                <a:gd name="T50" fmla="*/ 403 w 1335"/>
                <a:gd name="T51" fmla="*/ 426 h 1332"/>
                <a:gd name="T52" fmla="*/ 302 w 1335"/>
                <a:gd name="T53" fmla="*/ 314 h 1332"/>
                <a:gd name="T54" fmla="*/ 43 w 1335"/>
                <a:gd name="T55" fmla="*/ 374 h 1332"/>
                <a:gd name="T56" fmla="*/ 2 w 1335"/>
                <a:gd name="T57" fmla="*/ 652 h 1332"/>
                <a:gd name="T58" fmla="*/ 64 w 1335"/>
                <a:gd name="T59" fmla="*/ 652 h 1332"/>
                <a:gd name="T60" fmla="*/ 83 w 1335"/>
                <a:gd name="T61" fmla="*/ 422 h 1332"/>
                <a:gd name="T62" fmla="*/ 274 w 1335"/>
                <a:gd name="T63" fmla="*/ 369 h 1332"/>
                <a:gd name="T64" fmla="*/ 341 w 1335"/>
                <a:gd name="T65" fmla="*/ 426 h 1332"/>
                <a:gd name="T66" fmla="*/ 356 w 1335"/>
                <a:gd name="T67" fmla="*/ 735 h 1332"/>
                <a:gd name="T68" fmla="*/ 567 w 1335"/>
                <a:gd name="T69" fmla="*/ 1078 h 1332"/>
                <a:gd name="T70" fmla="*/ 601 w 1335"/>
                <a:gd name="T71" fmla="*/ 1105 h 1332"/>
                <a:gd name="T72" fmla="*/ 599 w 1335"/>
                <a:gd name="T73" fmla="*/ 818 h 1332"/>
                <a:gd name="T74" fmla="*/ 1021 w 1335"/>
                <a:gd name="T75" fmla="*/ 564 h 1332"/>
                <a:gd name="T76" fmla="*/ 990 w 1335"/>
                <a:gd name="T77" fmla="*/ 847 h 1332"/>
                <a:gd name="T78" fmla="*/ 707 w 1335"/>
                <a:gd name="T79" fmla="*/ 878 h 1332"/>
                <a:gd name="T80" fmla="*/ 428 w 1335"/>
                <a:gd name="T81" fmla="*/ 1128 h 1332"/>
                <a:gd name="T82" fmla="*/ 397 w 1335"/>
                <a:gd name="T83" fmla="*/ 1300 h 1332"/>
                <a:gd name="T84" fmla="*/ 459 w 1335"/>
                <a:gd name="T85" fmla="*/ 1300 h 1332"/>
                <a:gd name="T86" fmla="*/ 738 w 1335"/>
                <a:gd name="T87" fmla="*/ 1190 h 1332"/>
                <a:gd name="T88" fmla="*/ 770 w 1335"/>
                <a:gd name="T89" fmla="*/ 909 h 1332"/>
                <a:gd name="T90" fmla="*/ 1052 w 1335"/>
                <a:gd name="T91" fmla="*/ 878 h 1332"/>
                <a:gd name="T92" fmla="*/ 1303 w 1335"/>
                <a:gd name="T93" fmla="*/ 626 h 1332"/>
                <a:gd name="T94" fmla="*/ 1303 w 1335"/>
                <a:gd name="T95" fmla="*/ 564 h 1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5" h="1332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6" name="Group 465">
            <a:extLst>
              <a:ext uri="{FF2B5EF4-FFF2-40B4-BE49-F238E27FC236}">
                <a16:creationId xmlns:a16="http://schemas.microsoft.com/office/drawing/2014/main" id="{7343BF26-5E36-AF4E-A15C-18B687F42AFF}"/>
              </a:ext>
            </a:extLst>
          </p:cNvPr>
          <p:cNvGrpSpPr/>
          <p:nvPr userDrawn="1"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40AE5E5E-CF77-C44D-AACC-8365F39E268B}"/>
                </a:ext>
              </a:extLst>
            </p:cNvPr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68" name="Freeform 9">
              <a:extLst>
                <a:ext uri="{FF2B5EF4-FFF2-40B4-BE49-F238E27FC236}">
                  <a16:creationId xmlns:a16="http://schemas.microsoft.com/office/drawing/2014/main" id="{054BFDFC-517A-4E40-A90F-3EECD02F8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6032" y="5637383"/>
              <a:ext cx="449262" cy="449262"/>
            </a:xfrm>
            <a:custGeom>
              <a:avLst/>
              <a:gdLst>
                <a:gd name="T0" fmla="*/ 580 w 1248"/>
                <a:gd name="T1" fmla="*/ 626 h 1248"/>
                <a:gd name="T2" fmla="*/ 818 w 1248"/>
                <a:gd name="T3" fmla="*/ 749 h 1248"/>
                <a:gd name="T4" fmla="*/ 723 w 1248"/>
                <a:gd name="T5" fmla="*/ 1044 h 1248"/>
                <a:gd name="T6" fmla="*/ 683 w 1248"/>
                <a:gd name="T7" fmla="*/ 849 h 1248"/>
                <a:gd name="T8" fmla="*/ 617 w 1248"/>
                <a:gd name="T9" fmla="*/ 771 h 1248"/>
                <a:gd name="T10" fmla="*/ 513 w 1248"/>
                <a:gd name="T11" fmla="*/ 761 h 1248"/>
                <a:gd name="T12" fmla="*/ 460 w 1248"/>
                <a:gd name="T13" fmla="*/ 658 h 1248"/>
                <a:gd name="T14" fmla="*/ 451 w 1248"/>
                <a:gd name="T15" fmla="*/ 792 h 1248"/>
                <a:gd name="T16" fmla="*/ 582 w 1248"/>
                <a:gd name="T17" fmla="*/ 823 h 1248"/>
                <a:gd name="T18" fmla="*/ 621 w 1248"/>
                <a:gd name="T19" fmla="*/ 1075 h 1248"/>
                <a:gd name="T20" fmla="*/ 736 w 1248"/>
                <a:gd name="T21" fmla="*/ 1106 h 1248"/>
                <a:gd name="T22" fmla="*/ 871 w 1248"/>
                <a:gd name="T23" fmla="*/ 984 h 1248"/>
                <a:gd name="T24" fmla="*/ 880 w 1248"/>
                <a:gd name="T25" fmla="*/ 736 h 1248"/>
                <a:gd name="T26" fmla="*/ 730 w 1248"/>
                <a:gd name="T27" fmla="*/ 573 h 1248"/>
                <a:gd name="T28" fmla="*/ 567 w 1248"/>
                <a:gd name="T29" fmla="*/ 564 h 1248"/>
                <a:gd name="T30" fmla="*/ 460 w 1248"/>
                <a:gd name="T31" fmla="*/ 658 h 1248"/>
                <a:gd name="T32" fmla="*/ 1044 w 1248"/>
                <a:gd name="T33" fmla="*/ 550 h 1248"/>
                <a:gd name="T34" fmla="*/ 962 w 1248"/>
                <a:gd name="T35" fmla="*/ 536 h 1248"/>
                <a:gd name="T36" fmla="*/ 921 w 1248"/>
                <a:gd name="T37" fmla="*/ 564 h 1248"/>
                <a:gd name="T38" fmla="*/ 730 w 1248"/>
                <a:gd name="T39" fmla="*/ 432 h 1248"/>
                <a:gd name="T40" fmla="*/ 541 w 1248"/>
                <a:gd name="T41" fmla="*/ 423 h 1248"/>
                <a:gd name="T42" fmla="*/ 623 w 1248"/>
                <a:gd name="T43" fmla="*/ 316 h 1248"/>
                <a:gd name="T44" fmla="*/ 702 w 1248"/>
                <a:gd name="T45" fmla="*/ 306 h 1248"/>
                <a:gd name="T46" fmla="*/ 877 w 1248"/>
                <a:gd name="T47" fmla="*/ 259 h 1248"/>
                <a:gd name="T48" fmla="*/ 967 w 1248"/>
                <a:gd name="T49" fmla="*/ 180 h 1248"/>
                <a:gd name="T50" fmla="*/ 1091 w 1248"/>
                <a:gd name="T51" fmla="*/ 620 h 1248"/>
                <a:gd name="T52" fmla="*/ 736 w 1248"/>
                <a:gd name="T53" fmla="*/ 197 h 1248"/>
                <a:gd name="T54" fmla="*/ 667 w 1248"/>
                <a:gd name="T55" fmla="*/ 253 h 1248"/>
                <a:gd name="T56" fmla="*/ 479 w 1248"/>
                <a:gd name="T57" fmla="*/ 397 h 1248"/>
                <a:gd name="T58" fmla="*/ 510 w 1248"/>
                <a:gd name="T59" fmla="*/ 485 h 1248"/>
                <a:gd name="T60" fmla="*/ 827 w 1248"/>
                <a:gd name="T61" fmla="*/ 617 h 1248"/>
                <a:gd name="T62" fmla="*/ 934 w 1248"/>
                <a:gd name="T63" fmla="*/ 626 h 1248"/>
                <a:gd name="T64" fmla="*/ 975 w 1248"/>
                <a:gd name="T65" fmla="*/ 598 h 1248"/>
                <a:gd name="T66" fmla="*/ 1049 w 1248"/>
                <a:gd name="T67" fmla="*/ 669 h 1248"/>
                <a:gd name="T68" fmla="*/ 1182 w 1248"/>
                <a:gd name="T69" fmla="*/ 682 h 1248"/>
                <a:gd name="T70" fmla="*/ 249 w 1248"/>
                <a:gd name="T71" fmla="*/ 1041 h 1248"/>
                <a:gd name="T72" fmla="*/ 287 w 1248"/>
                <a:gd name="T73" fmla="*/ 990 h 1248"/>
                <a:gd name="T74" fmla="*/ 335 w 1248"/>
                <a:gd name="T75" fmla="*/ 814 h 1248"/>
                <a:gd name="T76" fmla="*/ 344 w 1248"/>
                <a:gd name="T77" fmla="*/ 736 h 1248"/>
                <a:gd name="T78" fmla="*/ 273 w 1248"/>
                <a:gd name="T79" fmla="*/ 657 h 1248"/>
                <a:gd name="T80" fmla="*/ 115 w 1248"/>
                <a:gd name="T81" fmla="*/ 649 h 1248"/>
                <a:gd name="T82" fmla="*/ 65 w 1248"/>
                <a:gd name="T83" fmla="*/ 686 h 1248"/>
                <a:gd name="T84" fmla="*/ 144 w 1248"/>
                <a:gd name="T85" fmla="*/ 626 h 1248"/>
                <a:gd name="T86" fmla="*/ 175 w 1248"/>
                <a:gd name="T87" fmla="*/ 523 h 1248"/>
                <a:gd name="T88" fmla="*/ 256 w 1248"/>
                <a:gd name="T89" fmla="*/ 485 h 1248"/>
                <a:gd name="T90" fmla="*/ 287 w 1248"/>
                <a:gd name="T91" fmla="*/ 397 h 1248"/>
                <a:gd name="T92" fmla="*/ 623 w 1248"/>
                <a:gd name="T93" fmla="*/ 62 h 1248"/>
                <a:gd name="T94" fmla="*/ 864 w 1248"/>
                <a:gd name="T95" fmla="*/ 197 h 1248"/>
                <a:gd name="T96" fmla="*/ 65 w 1248"/>
                <a:gd name="T97" fmla="*/ 564 h 1248"/>
                <a:gd name="T98" fmla="*/ 144 w 1248"/>
                <a:gd name="T99" fmla="*/ 344 h 1248"/>
                <a:gd name="T100" fmla="*/ 225 w 1248"/>
                <a:gd name="T101" fmla="*/ 397 h 1248"/>
                <a:gd name="T102" fmla="*/ 200 w 1248"/>
                <a:gd name="T103" fmla="*/ 423 h 1248"/>
                <a:gd name="T104" fmla="*/ 122 w 1248"/>
                <a:gd name="T105" fmla="*/ 488 h 1248"/>
                <a:gd name="T106" fmla="*/ 113 w 1248"/>
                <a:gd name="T107" fmla="*/ 564 h 1248"/>
                <a:gd name="T108" fmla="*/ 128 w 1248"/>
                <a:gd name="T109" fmla="*/ 711 h 1248"/>
                <a:gd name="T110" fmla="*/ 282 w 1248"/>
                <a:gd name="T111" fmla="*/ 750 h 1248"/>
                <a:gd name="T112" fmla="*/ 235 w 1248"/>
                <a:gd name="T113" fmla="*/ 827 h 1248"/>
                <a:gd name="T114" fmla="*/ 225 w 1248"/>
                <a:gd name="T115" fmla="*/ 977 h 1248"/>
                <a:gd name="T116" fmla="*/ 78 w 1248"/>
                <a:gd name="T117" fmla="*/ 755 h 1248"/>
                <a:gd name="T118" fmla="*/ 623 w 1248"/>
                <a:gd name="T119" fmla="*/ 0 h 1248"/>
                <a:gd name="T120" fmla="*/ 623 w 1248"/>
                <a:gd name="T121" fmla="*/ 1247 h 1248"/>
                <a:gd name="T122" fmla="*/ 623 w 1248"/>
                <a:gd name="T12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48" h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69" name="Group 468">
            <a:extLst>
              <a:ext uri="{FF2B5EF4-FFF2-40B4-BE49-F238E27FC236}">
                <a16:creationId xmlns:a16="http://schemas.microsoft.com/office/drawing/2014/main" id="{6EA3A449-777F-D344-8D82-D2B10215B1FD}"/>
              </a:ext>
            </a:extLst>
          </p:cNvPr>
          <p:cNvGrpSpPr/>
          <p:nvPr userDrawn="1"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70" name="Rectangle 469">
              <a:extLst>
                <a:ext uri="{FF2B5EF4-FFF2-40B4-BE49-F238E27FC236}">
                  <a16:creationId xmlns:a16="http://schemas.microsoft.com/office/drawing/2014/main" id="{E8890F37-E959-C345-B92B-5E7307881EDF}"/>
                </a:ext>
              </a:extLst>
            </p:cNvPr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1" name="Freeform 10">
              <a:extLst>
                <a:ext uri="{FF2B5EF4-FFF2-40B4-BE49-F238E27FC236}">
                  <a16:creationId xmlns:a16="http://schemas.microsoft.com/office/drawing/2014/main" id="{B605D926-D835-C444-8802-929131F7A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5700" y="5647702"/>
              <a:ext cx="490538" cy="428625"/>
            </a:xfrm>
            <a:custGeom>
              <a:avLst/>
              <a:gdLst>
                <a:gd name="T0" fmla="*/ 254 w 1364"/>
                <a:gd name="T1" fmla="*/ 851 h 1191"/>
                <a:gd name="T2" fmla="*/ 316 w 1364"/>
                <a:gd name="T3" fmla="*/ 1190 h 1191"/>
                <a:gd name="T4" fmla="*/ 230 w 1364"/>
                <a:gd name="T5" fmla="*/ 454 h 1191"/>
                <a:gd name="T6" fmla="*/ 0 w 1364"/>
                <a:gd name="T7" fmla="*/ 823 h 1191"/>
                <a:gd name="T8" fmla="*/ 113 w 1364"/>
                <a:gd name="T9" fmla="*/ 1190 h 1191"/>
                <a:gd name="T10" fmla="*/ 175 w 1364"/>
                <a:gd name="T11" fmla="*/ 654 h 1191"/>
                <a:gd name="T12" fmla="*/ 113 w 1364"/>
                <a:gd name="T13" fmla="*/ 899 h 1191"/>
                <a:gd name="T14" fmla="*/ 62 w 1364"/>
                <a:gd name="T15" fmla="*/ 654 h 1191"/>
                <a:gd name="T16" fmla="*/ 642 w 1364"/>
                <a:gd name="T17" fmla="*/ 516 h 1191"/>
                <a:gd name="T18" fmla="*/ 426 w 1364"/>
                <a:gd name="T19" fmla="*/ 566 h 1191"/>
                <a:gd name="T20" fmla="*/ 395 w 1364"/>
                <a:gd name="T21" fmla="*/ 1190 h 1191"/>
                <a:gd name="T22" fmla="*/ 457 w 1364"/>
                <a:gd name="T23" fmla="*/ 629 h 1191"/>
                <a:gd name="T24" fmla="*/ 712 w 1364"/>
                <a:gd name="T25" fmla="*/ 485 h 1191"/>
                <a:gd name="T26" fmla="*/ 230 w 1364"/>
                <a:gd name="T27" fmla="*/ 454 h 1191"/>
                <a:gd name="T28" fmla="*/ 285 w 1364"/>
                <a:gd name="T29" fmla="*/ 369 h 1191"/>
                <a:gd name="T30" fmla="*/ 203 w 1364"/>
                <a:gd name="T31" fmla="*/ 259 h 1191"/>
                <a:gd name="T32" fmla="*/ 367 w 1364"/>
                <a:gd name="T33" fmla="*/ 259 h 1191"/>
                <a:gd name="T34" fmla="*/ 429 w 1364"/>
                <a:gd name="T35" fmla="*/ 259 h 1191"/>
                <a:gd name="T36" fmla="*/ 141 w 1364"/>
                <a:gd name="T37" fmla="*/ 259 h 1191"/>
                <a:gd name="T38" fmla="*/ 285 w 1364"/>
                <a:gd name="T39" fmla="*/ 431 h 1191"/>
                <a:gd name="T40" fmla="*/ 429 w 1364"/>
                <a:gd name="T41" fmla="*/ 259 h 1191"/>
                <a:gd name="T42" fmla="*/ 1300 w 1364"/>
                <a:gd name="T43" fmla="*/ 542 h 1191"/>
                <a:gd name="T44" fmla="*/ 1120 w 1364"/>
                <a:gd name="T45" fmla="*/ 708 h 1191"/>
                <a:gd name="T46" fmla="*/ 1120 w 1364"/>
                <a:gd name="T47" fmla="*/ 375 h 1191"/>
                <a:gd name="T48" fmla="*/ 1106 w 1364"/>
                <a:gd name="T49" fmla="*/ 312 h 1191"/>
                <a:gd name="T50" fmla="*/ 1161 w 1364"/>
                <a:gd name="T51" fmla="*/ 204 h 1191"/>
                <a:gd name="T52" fmla="*/ 1106 w 1364"/>
                <a:gd name="T53" fmla="*/ 312 h 1191"/>
                <a:gd name="T54" fmla="*/ 852 w 1364"/>
                <a:gd name="T55" fmla="*/ 66 h 1191"/>
                <a:gd name="T56" fmla="*/ 852 w 1364"/>
                <a:gd name="T57" fmla="*/ 312 h 1191"/>
                <a:gd name="T58" fmla="*/ 1056 w 1364"/>
                <a:gd name="T59" fmla="*/ 375 h 1191"/>
                <a:gd name="T60" fmla="*/ 1056 w 1364"/>
                <a:gd name="T61" fmla="*/ 708 h 1191"/>
                <a:gd name="T62" fmla="*/ 852 w 1364"/>
                <a:gd name="T63" fmla="*/ 375 h 1191"/>
                <a:gd name="T64" fmla="*/ 1041 w 1364"/>
                <a:gd name="T65" fmla="*/ 770 h 1191"/>
                <a:gd name="T66" fmla="*/ 852 w 1364"/>
                <a:gd name="T67" fmla="*/ 770 h 1191"/>
                <a:gd name="T68" fmla="*/ 1242 w 1364"/>
                <a:gd name="T69" fmla="*/ 770 h 1191"/>
                <a:gd name="T70" fmla="*/ 1106 w 1364"/>
                <a:gd name="T71" fmla="*/ 770 h 1191"/>
                <a:gd name="T72" fmla="*/ 601 w 1364"/>
                <a:gd name="T73" fmla="*/ 770 h 1191"/>
                <a:gd name="T74" fmla="*/ 790 w 1364"/>
                <a:gd name="T75" fmla="*/ 1016 h 1191"/>
                <a:gd name="T76" fmla="*/ 601 w 1364"/>
                <a:gd name="T77" fmla="*/ 312 h 1191"/>
                <a:gd name="T78" fmla="*/ 790 w 1364"/>
                <a:gd name="T79" fmla="*/ 312 h 1191"/>
                <a:gd name="T80" fmla="*/ 852 w 1364"/>
                <a:gd name="T81" fmla="*/ 3 h 1191"/>
                <a:gd name="T82" fmla="*/ 790 w 1364"/>
                <a:gd name="T83" fmla="*/ 3 h 1191"/>
                <a:gd name="T84" fmla="*/ 492 w 1364"/>
                <a:gd name="T85" fmla="*/ 197 h 1191"/>
                <a:gd name="T86" fmla="*/ 537 w 1364"/>
                <a:gd name="T87" fmla="*/ 312 h 1191"/>
                <a:gd name="T88" fmla="*/ 454 w 1364"/>
                <a:gd name="T89" fmla="*/ 375 h 1191"/>
                <a:gd name="T90" fmla="*/ 515 w 1364"/>
                <a:gd name="T91" fmla="*/ 424 h 1191"/>
                <a:gd name="T92" fmla="*/ 586 w 1364"/>
                <a:gd name="T93" fmla="*/ 375 h 1191"/>
                <a:gd name="T94" fmla="*/ 790 w 1364"/>
                <a:gd name="T95" fmla="*/ 708 h 1191"/>
                <a:gd name="T96" fmla="*/ 577 w 1364"/>
                <a:gd name="T97" fmla="*/ 650 h 1191"/>
                <a:gd name="T98" fmla="*/ 523 w 1364"/>
                <a:gd name="T99" fmla="*/ 708 h 1191"/>
                <a:gd name="T100" fmla="*/ 483 w 1364"/>
                <a:gd name="T101" fmla="*/ 770 h 1191"/>
                <a:gd name="T102" fmla="*/ 641 w 1364"/>
                <a:gd name="T103" fmla="*/ 985 h 1191"/>
                <a:gd name="T104" fmla="*/ 478 w 1364"/>
                <a:gd name="T105" fmla="*/ 960 h 1191"/>
                <a:gd name="T106" fmla="*/ 821 w 1364"/>
                <a:gd name="T107" fmla="*/ 1082 h 1191"/>
                <a:gd name="T108" fmla="*/ 827 w 1364"/>
                <a:gd name="T109" fmla="*/ 1082 h 1191"/>
                <a:gd name="T110" fmla="*/ 1205 w 1364"/>
                <a:gd name="T111" fmla="*/ 16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364" h="1191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6DDDCA8F-B29B-C642-8913-C6C99742B72E}"/>
              </a:ext>
            </a:extLst>
          </p:cNvPr>
          <p:cNvGrpSpPr/>
          <p:nvPr userDrawn="1"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63BB19B-98BA-4049-BAF1-1E5B383570C2}"/>
                </a:ext>
              </a:extLst>
            </p:cNvPr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4" name="Freeform 11">
              <a:extLst>
                <a:ext uri="{FF2B5EF4-FFF2-40B4-BE49-F238E27FC236}">
                  <a16:creationId xmlns:a16="http://schemas.microsoft.com/office/drawing/2014/main" id="{235BCA30-4B49-BA41-BCCA-504FFC5BAE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6638" y="5643733"/>
              <a:ext cx="477837" cy="436562"/>
            </a:xfrm>
            <a:custGeom>
              <a:avLst/>
              <a:gdLst>
                <a:gd name="T0" fmla="*/ 171 w 1329"/>
                <a:gd name="T1" fmla="*/ 836 h 1211"/>
                <a:gd name="T2" fmla="*/ 230 w 1329"/>
                <a:gd name="T3" fmla="*/ 697 h 1211"/>
                <a:gd name="T4" fmla="*/ 265 w 1329"/>
                <a:gd name="T5" fmla="*/ 762 h 1211"/>
                <a:gd name="T6" fmla="*/ 523 w 1329"/>
                <a:gd name="T7" fmla="*/ 1013 h 1211"/>
                <a:gd name="T8" fmla="*/ 279 w 1329"/>
                <a:gd name="T9" fmla="*/ 990 h 1211"/>
                <a:gd name="T10" fmla="*/ 224 w 1329"/>
                <a:gd name="T11" fmla="*/ 865 h 1211"/>
                <a:gd name="T12" fmla="*/ 585 w 1329"/>
                <a:gd name="T13" fmla="*/ 1045 h 1211"/>
                <a:gd name="T14" fmla="*/ 886 w 1329"/>
                <a:gd name="T15" fmla="*/ 1102 h 1211"/>
                <a:gd name="T16" fmla="*/ 464 w 1329"/>
                <a:gd name="T17" fmla="*/ 1112 h 1211"/>
                <a:gd name="T18" fmla="*/ 1169 w 1329"/>
                <a:gd name="T19" fmla="*/ 684 h 1211"/>
                <a:gd name="T20" fmla="*/ 1061 w 1329"/>
                <a:gd name="T21" fmla="*/ 977 h 1211"/>
                <a:gd name="T22" fmla="*/ 635 w 1329"/>
                <a:gd name="T23" fmla="*/ 62 h 1211"/>
                <a:gd name="T24" fmla="*/ 542 w 1329"/>
                <a:gd name="T25" fmla="*/ 158 h 1211"/>
                <a:gd name="T26" fmla="*/ 635 w 1329"/>
                <a:gd name="T27" fmla="*/ 62 h 1211"/>
                <a:gd name="T28" fmla="*/ 520 w 1329"/>
                <a:gd name="T29" fmla="*/ 219 h 1211"/>
                <a:gd name="T30" fmla="*/ 530 w 1329"/>
                <a:gd name="T31" fmla="*/ 390 h 1211"/>
                <a:gd name="T32" fmla="*/ 267 w 1329"/>
                <a:gd name="T33" fmla="*/ 633 h 1211"/>
                <a:gd name="T34" fmla="*/ 414 w 1329"/>
                <a:gd name="T35" fmla="*/ 854 h 1211"/>
                <a:gd name="T36" fmla="*/ 395 w 1329"/>
                <a:gd name="T37" fmla="*/ 569 h 1211"/>
                <a:gd name="T38" fmla="*/ 661 w 1329"/>
                <a:gd name="T39" fmla="*/ 607 h 1211"/>
                <a:gd name="T40" fmla="*/ 700 w 1329"/>
                <a:gd name="T41" fmla="*/ 875 h 1211"/>
                <a:gd name="T42" fmla="*/ 414 w 1329"/>
                <a:gd name="T43" fmla="*/ 854 h 1211"/>
                <a:gd name="T44" fmla="*/ 1074 w 1329"/>
                <a:gd name="T45" fmla="*/ 387 h 1211"/>
                <a:gd name="T46" fmla="*/ 1126 w 1329"/>
                <a:gd name="T47" fmla="*/ 642 h 1211"/>
                <a:gd name="T48" fmla="*/ 1039 w 1329"/>
                <a:gd name="T49" fmla="*/ 468 h 1211"/>
                <a:gd name="T50" fmla="*/ 985 w 1329"/>
                <a:gd name="T51" fmla="*/ 695 h 1211"/>
                <a:gd name="T52" fmla="*/ 981 w 1329"/>
                <a:gd name="T53" fmla="*/ 493 h 1211"/>
                <a:gd name="T54" fmla="*/ 1048 w 1329"/>
                <a:gd name="T55" fmla="*/ 686 h 1211"/>
                <a:gd name="T56" fmla="*/ 1002 w 1329"/>
                <a:gd name="T57" fmla="*/ 421 h 1211"/>
                <a:gd name="T58" fmla="*/ 878 w 1329"/>
                <a:gd name="T59" fmla="*/ 390 h 1211"/>
                <a:gd name="T60" fmla="*/ 882 w 1329"/>
                <a:gd name="T61" fmla="*/ 254 h 1211"/>
                <a:gd name="T62" fmla="*/ 1002 w 1329"/>
                <a:gd name="T63" fmla="*/ 421 h 1211"/>
                <a:gd name="T64" fmla="*/ 768 w 1329"/>
                <a:gd name="T65" fmla="*/ 88 h 1211"/>
                <a:gd name="T66" fmla="*/ 882 w 1329"/>
                <a:gd name="T67" fmla="*/ 194 h 1211"/>
                <a:gd name="T68" fmla="*/ 805 w 1329"/>
                <a:gd name="T69" fmla="*/ 224 h 1211"/>
                <a:gd name="T70" fmla="*/ 608 w 1329"/>
                <a:gd name="T71" fmla="*/ 165 h 1211"/>
                <a:gd name="T72" fmla="*/ 836 w 1329"/>
                <a:gd name="T73" fmla="*/ 433 h 1211"/>
                <a:gd name="T74" fmla="*/ 851 w 1329"/>
                <a:gd name="T75" fmla="*/ 665 h 1211"/>
                <a:gd name="T76" fmla="*/ 604 w 1329"/>
                <a:gd name="T77" fmla="*/ 419 h 1211"/>
                <a:gd name="T78" fmla="*/ 836 w 1329"/>
                <a:gd name="T79" fmla="*/ 433 h 1211"/>
                <a:gd name="T80" fmla="*/ 581 w 1329"/>
                <a:gd name="T81" fmla="*/ 222 h 1211"/>
                <a:gd name="T82" fmla="*/ 776 w 1329"/>
                <a:gd name="T83" fmla="*/ 289 h 1211"/>
                <a:gd name="T84" fmla="*/ 577 w 1329"/>
                <a:gd name="T85" fmla="*/ 332 h 1211"/>
                <a:gd name="T86" fmla="*/ 743 w 1329"/>
                <a:gd name="T87" fmla="*/ 918 h 1211"/>
                <a:gd name="T88" fmla="*/ 985 w 1329"/>
                <a:gd name="T89" fmla="*/ 755 h 1211"/>
                <a:gd name="T90" fmla="*/ 964 w 1329"/>
                <a:gd name="T91" fmla="*/ 1028 h 1211"/>
                <a:gd name="T92" fmla="*/ 1139 w 1329"/>
                <a:gd name="T93" fmla="*/ 343 h 1211"/>
                <a:gd name="T94" fmla="*/ 1014 w 1329"/>
                <a:gd name="T95" fmla="*/ 255 h 1211"/>
                <a:gd name="T96" fmla="*/ 926 w 1329"/>
                <a:gd name="T97" fmla="*/ 130 h 1211"/>
                <a:gd name="T98" fmla="*/ 991 w 1329"/>
                <a:gd name="T99" fmla="*/ 170 h 1211"/>
                <a:gd name="T100" fmla="*/ 1049 w 1329"/>
                <a:gd name="T101" fmla="*/ 220 h 1211"/>
                <a:gd name="T102" fmla="*/ 1100 w 1329"/>
                <a:gd name="T103" fmla="*/ 279 h 1211"/>
                <a:gd name="T104" fmla="*/ 1139 w 1329"/>
                <a:gd name="T105" fmla="*/ 343 h 1211"/>
                <a:gd name="T106" fmla="*/ 1091 w 1329"/>
                <a:gd name="T107" fmla="*/ 177 h 1211"/>
                <a:gd name="T108" fmla="*/ 664 w 1329"/>
                <a:gd name="T109" fmla="*/ 0 h 1211"/>
                <a:gd name="T110" fmla="*/ 236 w 1329"/>
                <a:gd name="T111" fmla="*/ 1033 h 1211"/>
                <a:gd name="T112" fmla="*/ 1085 w 1329"/>
                <a:gd name="T113" fmla="*/ 1039 h 1211"/>
                <a:gd name="T114" fmla="*/ 1086 w 1329"/>
                <a:gd name="T115" fmla="*/ 1038 h 1211"/>
                <a:gd name="T116" fmla="*/ 1092 w 1329"/>
                <a:gd name="T117" fmla="*/ 177 h 1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29" h="1211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411A889-B115-DE42-BF59-EC579C6D40DB}"/>
              </a:ext>
            </a:extLst>
          </p:cNvPr>
          <p:cNvGrpSpPr/>
          <p:nvPr userDrawn="1"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76" name="Rectangle 475">
              <a:extLst>
                <a:ext uri="{FF2B5EF4-FFF2-40B4-BE49-F238E27FC236}">
                  <a16:creationId xmlns:a16="http://schemas.microsoft.com/office/drawing/2014/main" id="{F5D6D31E-8559-2D4D-A357-E577006B612E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77" name="Freeform 32">
              <a:extLst>
                <a:ext uri="{FF2B5EF4-FFF2-40B4-BE49-F238E27FC236}">
                  <a16:creationId xmlns:a16="http://schemas.microsoft.com/office/drawing/2014/main" id="{34A5AF02-6098-0A4E-B84B-6B4EA8837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3782" y="1676251"/>
              <a:ext cx="455612" cy="398462"/>
            </a:xfrm>
            <a:custGeom>
              <a:avLst/>
              <a:gdLst>
                <a:gd name="T0" fmla="*/ 929 w 1265"/>
                <a:gd name="T1" fmla="*/ 1049 h 1107"/>
                <a:gd name="T2" fmla="*/ 929 w 1265"/>
                <a:gd name="T3" fmla="*/ 201 h 1107"/>
                <a:gd name="T4" fmla="*/ 934 w 1265"/>
                <a:gd name="T5" fmla="*/ 180 h 1107"/>
                <a:gd name="T6" fmla="*/ 1092 w 1265"/>
                <a:gd name="T7" fmla="*/ 180 h 1107"/>
                <a:gd name="T8" fmla="*/ 1097 w 1265"/>
                <a:gd name="T9" fmla="*/ 201 h 1107"/>
                <a:gd name="T10" fmla="*/ 1097 w 1265"/>
                <a:gd name="T11" fmla="*/ 1049 h 1107"/>
                <a:gd name="T12" fmla="*/ 929 w 1265"/>
                <a:gd name="T13" fmla="*/ 1049 h 1107"/>
                <a:gd name="T14" fmla="*/ 564 w 1265"/>
                <a:gd name="T15" fmla="*/ 1049 h 1107"/>
                <a:gd name="T16" fmla="*/ 564 w 1265"/>
                <a:gd name="T17" fmla="*/ 512 h 1107"/>
                <a:gd name="T18" fmla="*/ 569 w 1265"/>
                <a:gd name="T19" fmla="*/ 491 h 1107"/>
                <a:gd name="T20" fmla="*/ 727 w 1265"/>
                <a:gd name="T21" fmla="*/ 491 h 1107"/>
                <a:gd name="T22" fmla="*/ 732 w 1265"/>
                <a:gd name="T23" fmla="*/ 512 h 1107"/>
                <a:gd name="T24" fmla="*/ 732 w 1265"/>
                <a:gd name="T25" fmla="*/ 1049 h 1107"/>
                <a:gd name="T26" fmla="*/ 564 w 1265"/>
                <a:gd name="T27" fmla="*/ 1049 h 1107"/>
                <a:gd name="T28" fmla="*/ 200 w 1265"/>
                <a:gd name="T29" fmla="*/ 1049 h 1107"/>
                <a:gd name="T30" fmla="*/ 200 w 1265"/>
                <a:gd name="T31" fmla="*/ 233 h 1107"/>
                <a:gd name="T32" fmla="*/ 205 w 1265"/>
                <a:gd name="T33" fmla="*/ 212 h 1107"/>
                <a:gd name="T34" fmla="*/ 363 w 1265"/>
                <a:gd name="T35" fmla="*/ 212 h 1107"/>
                <a:gd name="T36" fmla="*/ 368 w 1265"/>
                <a:gd name="T37" fmla="*/ 233 h 1107"/>
                <a:gd name="T38" fmla="*/ 368 w 1265"/>
                <a:gd name="T39" fmla="*/ 1049 h 1107"/>
                <a:gd name="T40" fmla="*/ 200 w 1265"/>
                <a:gd name="T41" fmla="*/ 1049 h 1107"/>
                <a:gd name="T42" fmla="*/ 1236 w 1265"/>
                <a:gd name="T43" fmla="*/ 1049 h 1107"/>
                <a:gd name="T44" fmla="*/ 1154 w 1265"/>
                <a:gd name="T45" fmla="*/ 1049 h 1107"/>
                <a:gd name="T46" fmla="*/ 1154 w 1265"/>
                <a:gd name="T47" fmla="*/ 201 h 1107"/>
                <a:gd name="T48" fmla="*/ 1095 w 1265"/>
                <a:gd name="T49" fmla="*/ 123 h 1107"/>
                <a:gd name="T50" fmla="*/ 931 w 1265"/>
                <a:gd name="T51" fmla="*/ 123 h 1107"/>
                <a:gd name="T52" fmla="*/ 872 w 1265"/>
                <a:gd name="T53" fmla="*/ 201 h 1107"/>
                <a:gd name="T54" fmla="*/ 872 w 1265"/>
                <a:gd name="T55" fmla="*/ 1049 h 1107"/>
                <a:gd name="T56" fmla="*/ 789 w 1265"/>
                <a:gd name="T57" fmla="*/ 1049 h 1107"/>
                <a:gd name="T58" fmla="*/ 789 w 1265"/>
                <a:gd name="T59" fmla="*/ 512 h 1107"/>
                <a:gd name="T60" fmla="*/ 730 w 1265"/>
                <a:gd name="T61" fmla="*/ 434 h 1107"/>
                <a:gd name="T62" fmla="*/ 566 w 1265"/>
                <a:gd name="T63" fmla="*/ 434 h 1107"/>
                <a:gd name="T64" fmla="*/ 507 w 1265"/>
                <a:gd name="T65" fmla="*/ 512 h 1107"/>
                <a:gd name="T66" fmla="*/ 507 w 1265"/>
                <a:gd name="T67" fmla="*/ 1049 h 1107"/>
                <a:gd name="T68" fmla="*/ 424 w 1265"/>
                <a:gd name="T69" fmla="*/ 1049 h 1107"/>
                <a:gd name="T70" fmla="*/ 424 w 1265"/>
                <a:gd name="T71" fmla="*/ 233 h 1107"/>
                <a:gd name="T72" fmla="*/ 366 w 1265"/>
                <a:gd name="T73" fmla="*/ 155 h 1107"/>
                <a:gd name="T74" fmla="*/ 202 w 1265"/>
                <a:gd name="T75" fmla="*/ 155 h 1107"/>
                <a:gd name="T76" fmla="*/ 143 w 1265"/>
                <a:gd name="T77" fmla="*/ 233 h 1107"/>
                <a:gd name="T78" fmla="*/ 143 w 1265"/>
                <a:gd name="T79" fmla="*/ 1049 h 1107"/>
                <a:gd name="T80" fmla="*/ 56 w 1265"/>
                <a:gd name="T81" fmla="*/ 1049 h 1107"/>
                <a:gd name="T82" fmla="*/ 56 w 1265"/>
                <a:gd name="T83" fmla="*/ 28 h 1107"/>
                <a:gd name="T84" fmla="*/ 28 w 1265"/>
                <a:gd name="T85" fmla="*/ 0 h 1107"/>
                <a:gd name="T86" fmla="*/ 0 w 1265"/>
                <a:gd name="T87" fmla="*/ 28 h 1107"/>
                <a:gd name="T88" fmla="*/ 0 w 1265"/>
                <a:gd name="T89" fmla="*/ 1077 h 1107"/>
                <a:gd name="T90" fmla="*/ 28 w 1265"/>
                <a:gd name="T91" fmla="*/ 1106 h 1107"/>
                <a:gd name="T92" fmla="*/ 1236 w 1265"/>
                <a:gd name="T93" fmla="*/ 1106 h 1107"/>
                <a:gd name="T94" fmla="*/ 1264 w 1265"/>
                <a:gd name="T95" fmla="*/ 1077 h 1107"/>
                <a:gd name="T96" fmla="*/ 1236 w 1265"/>
                <a:gd name="T97" fmla="*/ 1049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65" h="1107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18495C9F-5019-B949-AF2C-2453299E516C}"/>
              </a:ext>
            </a:extLst>
          </p:cNvPr>
          <p:cNvGrpSpPr/>
          <p:nvPr userDrawn="1"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79" name="Rectangle 478">
              <a:extLst>
                <a:ext uri="{FF2B5EF4-FFF2-40B4-BE49-F238E27FC236}">
                  <a16:creationId xmlns:a16="http://schemas.microsoft.com/office/drawing/2014/main" id="{04CE8246-7950-8742-967A-D9DD07FC8C05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0" name="Freeform 1">
              <a:extLst>
                <a:ext uri="{FF2B5EF4-FFF2-40B4-BE49-F238E27FC236}">
                  <a16:creationId xmlns:a16="http://schemas.microsoft.com/office/drawing/2014/main" id="{371AF561-179F-B14C-BD33-7AF3A0A5D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43020" y="1658789"/>
              <a:ext cx="387350" cy="433387"/>
            </a:xfrm>
            <a:custGeom>
              <a:avLst/>
              <a:gdLst>
                <a:gd name="T0" fmla="*/ 991 w 1076"/>
                <a:gd name="T1" fmla="*/ 603 h 1203"/>
                <a:gd name="T2" fmla="*/ 814 w 1076"/>
                <a:gd name="T3" fmla="*/ 1145 h 1203"/>
                <a:gd name="T4" fmla="*/ 757 w 1076"/>
                <a:gd name="T5" fmla="*/ 1174 h 1203"/>
                <a:gd name="T6" fmla="*/ 1020 w 1076"/>
                <a:gd name="T7" fmla="*/ 1202 h 1203"/>
                <a:gd name="T8" fmla="*/ 1049 w 1076"/>
                <a:gd name="T9" fmla="*/ 576 h 1203"/>
                <a:gd name="T10" fmla="*/ 786 w 1076"/>
                <a:gd name="T11" fmla="*/ 547 h 1203"/>
                <a:gd name="T12" fmla="*/ 757 w 1076"/>
                <a:gd name="T13" fmla="*/ 1174 h 1203"/>
                <a:gd name="T14" fmla="*/ 653 w 1076"/>
                <a:gd name="T15" fmla="*/ 734 h 1203"/>
                <a:gd name="T16" fmla="*/ 477 w 1076"/>
                <a:gd name="T17" fmla="*/ 1145 h 1203"/>
                <a:gd name="T18" fmla="*/ 420 w 1076"/>
                <a:gd name="T19" fmla="*/ 1174 h 1203"/>
                <a:gd name="T20" fmla="*/ 682 w 1076"/>
                <a:gd name="T21" fmla="*/ 1202 h 1203"/>
                <a:gd name="T22" fmla="*/ 710 w 1076"/>
                <a:gd name="T23" fmla="*/ 705 h 1203"/>
                <a:gd name="T24" fmla="*/ 448 w 1076"/>
                <a:gd name="T25" fmla="*/ 676 h 1203"/>
                <a:gd name="T26" fmla="*/ 420 w 1076"/>
                <a:gd name="T27" fmla="*/ 1174 h 1203"/>
                <a:gd name="T28" fmla="*/ 315 w 1076"/>
                <a:gd name="T29" fmla="*/ 864 h 1203"/>
                <a:gd name="T30" fmla="*/ 138 w 1076"/>
                <a:gd name="T31" fmla="*/ 1145 h 1203"/>
                <a:gd name="T32" fmla="*/ 81 w 1076"/>
                <a:gd name="T33" fmla="*/ 1174 h 1203"/>
                <a:gd name="T34" fmla="*/ 344 w 1076"/>
                <a:gd name="T35" fmla="*/ 1202 h 1203"/>
                <a:gd name="T36" fmla="*/ 373 w 1076"/>
                <a:gd name="T37" fmla="*/ 835 h 1203"/>
                <a:gd name="T38" fmla="*/ 110 w 1076"/>
                <a:gd name="T39" fmla="*/ 806 h 1203"/>
                <a:gd name="T40" fmla="*/ 81 w 1076"/>
                <a:gd name="T41" fmla="*/ 1174 h 1203"/>
                <a:gd name="T42" fmla="*/ 988 w 1076"/>
                <a:gd name="T43" fmla="*/ 191 h 1203"/>
                <a:gd name="T44" fmla="*/ 577 w 1076"/>
                <a:gd name="T45" fmla="*/ 561 h 1203"/>
                <a:gd name="T46" fmla="*/ 402 w 1076"/>
                <a:gd name="T47" fmla="*/ 425 h 1203"/>
                <a:gd name="T48" fmla="*/ 72 w 1076"/>
                <a:gd name="T49" fmla="*/ 627 h 1203"/>
                <a:gd name="T50" fmla="*/ 557 w 1076"/>
                <a:gd name="T51" fmla="*/ 414 h 1203"/>
                <a:gd name="T52" fmla="*/ 884 w 1076"/>
                <a:gd name="T53" fmla="*/ 127 h 1203"/>
                <a:gd name="T54" fmla="*/ 855 w 1076"/>
                <a:gd name="T55" fmla="*/ 58 h 1203"/>
                <a:gd name="T56" fmla="*/ 1017 w 1076"/>
                <a:gd name="T57" fmla="*/ 220 h 1203"/>
                <a:gd name="T58" fmla="*/ 1046 w 1076"/>
                <a:gd name="T59" fmla="*/ 0 h 1203"/>
                <a:gd name="T60" fmla="*/ 759 w 1076"/>
                <a:gd name="T61" fmla="*/ 18 h 1203"/>
                <a:gd name="T62" fmla="*/ 823 w 1076"/>
                <a:gd name="T63" fmla="*/ 107 h 1203"/>
                <a:gd name="T64" fmla="*/ 442 w 1076"/>
                <a:gd name="T65" fmla="*/ 217 h 1203"/>
                <a:gd name="T66" fmla="*/ 11 w 1076"/>
                <a:gd name="T67" fmla="*/ 607 h 1203"/>
                <a:gd name="T68" fmla="*/ 115 w 1076"/>
                <a:gd name="T69" fmla="*/ 751 h 1203"/>
                <a:gd name="T70" fmla="*/ 156 w 1076"/>
                <a:gd name="T71" fmla="*/ 751 h 1203"/>
                <a:gd name="T72" fmla="*/ 557 w 1076"/>
                <a:gd name="T73" fmla="*/ 621 h 1203"/>
                <a:gd name="T74" fmla="*/ 968 w 1076"/>
                <a:gd name="T75" fmla="*/ 252 h 1203"/>
                <a:gd name="T76" fmla="*/ 1057 w 1076"/>
                <a:gd name="T77" fmla="*/ 316 h 1203"/>
                <a:gd name="T78" fmla="*/ 1075 w 1076"/>
                <a:gd name="T79" fmla="*/ 29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6" h="1203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1" name="Group 480">
            <a:extLst>
              <a:ext uri="{FF2B5EF4-FFF2-40B4-BE49-F238E27FC236}">
                <a16:creationId xmlns:a16="http://schemas.microsoft.com/office/drawing/2014/main" id="{E882B540-E4DC-C449-B856-238C5DBF3612}"/>
              </a:ext>
            </a:extLst>
          </p:cNvPr>
          <p:cNvGrpSpPr/>
          <p:nvPr userDrawn="1"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BBDB9DC9-7F15-3344-B22B-240850AEE0FF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3" name="Freeform 28">
              <a:extLst>
                <a:ext uri="{FF2B5EF4-FFF2-40B4-BE49-F238E27FC236}">
                  <a16:creationId xmlns:a16="http://schemas.microsoft.com/office/drawing/2014/main" id="{BD35852D-9C28-3440-A166-F10059D732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5844" y="3645637"/>
              <a:ext cx="479425" cy="479425"/>
            </a:xfrm>
            <a:custGeom>
              <a:avLst/>
              <a:gdLst>
                <a:gd name="T0" fmla="*/ 519 w 1332"/>
                <a:gd name="T1" fmla="*/ 539 h 1333"/>
                <a:gd name="T2" fmla="*/ 457 w 1332"/>
                <a:gd name="T3" fmla="*/ 539 h 1333"/>
                <a:gd name="T4" fmla="*/ 457 w 1332"/>
                <a:gd name="T5" fmla="*/ 387 h 1333"/>
                <a:gd name="T6" fmla="*/ 519 w 1332"/>
                <a:gd name="T7" fmla="*/ 387 h 1333"/>
                <a:gd name="T8" fmla="*/ 519 w 1332"/>
                <a:gd name="T9" fmla="*/ 539 h 1333"/>
                <a:gd name="T10" fmla="*/ 874 w 1332"/>
                <a:gd name="T11" fmla="*/ 539 h 1333"/>
                <a:gd name="T12" fmla="*/ 812 w 1332"/>
                <a:gd name="T13" fmla="*/ 539 h 1333"/>
                <a:gd name="T14" fmla="*/ 812 w 1332"/>
                <a:gd name="T15" fmla="*/ 387 h 1333"/>
                <a:gd name="T16" fmla="*/ 874 w 1332"/>
                <a:gd name="T17" fmla="*/ 387 h 1333"/>
                <a:gd name="T18" fmla="*/ 874 w 1332"/>
                <a:gd name="T19" fmla="*/ 539 h 1333"/>
                <a:gd name="T20" fmla="*/ 261 w 1332"/>
                <a:gd name="T21" fmla="*/ 748 h 1333"/>
                <a:gd name="T22" fmla="*/ 322 w 1332"/>
                <a:gd name="T23" fmla="*/ 736 h 1333"/>
                <a:gd name="T24" fmla="*/ 665 w 1332"/>
                <a:gd name="T25" fmla="*/ 1016 h 1333"/>
                <a:gd name="T26" fmla="*/ 1008 w 1332"/>
                <a:gd name="T27" fmla="*/ 736 h 1333"/>
                <a:gd name="T28" fmla="*/ 1069 w 1332"/>
                <a:gd name="T29" fmla="*/ 748 h 1333"/>
                <a:gd name="T30" fmla="*/ 665 w 1332"/>
                <a:gd name="T31" fmla="*/ 1078 h 1333"/>
                <a:gd name="T32" fmla="*/ 261 w 1332"/>
                <a:gd name="T33" fmla="*/ 748 h 1333"/>
                <a:gd name="T34" fmla="*/ 62 w 1332"/>
                <a:gd name="T35" fmla="*/ 666 h 1333"/>
                <a:gd name="T36" fmla="*/ 665 w 1332"/>
                <a:gd name="T37" fmla="*/ 1270 h 1333"/>
                <a:gd name="T38" fmla="*/ 1269 w 1332"/>
                <a:gd name="T39" fmla="*/ 666 h 1333"/>
                <a:gd name="T40" fmla="*/ 665 w 1332"/>
                <a:gd name="T41" fmla="*/ 62 h 1333"/>
                <a:gd name="T42" fmla="*/ 62 w 1332"/>
                <a:gd name="T43" fmla="*/ 666 h 1333"/>
                <a:gd name="T44" fmla="*/ 0 w 1332"/>
                <a:gd name="T45" fmla="*/ 666 h 1333"/>
                <a:gd name="T46" fmla="*/ 665 w 1332"/>
                <a:gd name="T47" fmla="*/ 0 h 1333"/>
                <a:gd name="T48" fmla="*/ 1331 w 1332"/>
                <a:gd name="T49" fmla="*/ 666 h 1333"/>
                <a:gd name="T50" fmla="*/ 665 w 1332"/>
                <a:gd name="T51" fmla="*/ 1332 h 1333"/>
                <a:gd name="T52" fmla="*/ 0 w 1332"/>
                <a:gd name="T53" fmla="*/ 666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2" h="1333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84" name="Group 483">
            <a:extLst>
              <a:ext uri="{FF2B5EF4-FFF2-40B4-BE49-F238E27FC236}">
                <a16:creationId xmlns:a16="http://schemas.microsoft.com/office/drawing/2014/main" id="{40F6B327-65DD-AB4D-8520-9F495304A1D0}"/>
              </a:ext>
            </a:extLst>
          </p:cNvPr>
          <p:cNvGrpSpPr/>
          <p:nvPr userDrawn="1"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85" name="Rectangle 484">
              <a:extLst>
                <a:ext uri="{FF2B5EF4-FFF2-40B4-BE49-F238E27FC236}">
                  <a16:creationId xmlns:a16="http://schemas.microsoft.com/office/drawing/2014/main" id="{DE197954-3CF8-2E4F-B531-B5C2182BDB67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86" name="Freeform 5">
              <a:extLst>
                <a:ext uri="{FF2B5EF4-FFF2-40B4-BE49-F238E27FC236}">
                  <a16:creationId xmlns:a16="http://schemas.microsoft.com/office/drawing/2014/main" id="{0DD406A3-ADAA-6842-9649-C38159FA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4289" y="2628347"/>
              <a:ext cx="469900" cy="450850"/>
            </a:xfrm>
            <a:custGeom>
              <a:avLst/>
              <a:gdLst>
                <a:gd name="T0" fmla="*/ 542 w 1307"/>
                <a:gd name="T1" fmla="*/ 84 h 1253"/>
                <a:gd name="T2" fmla="*/ 705 w 1307"/>
                <a:gd name="T3" fmla="*/ 84 h 1253"/>
                <a:gd name="T4" fmla="*/ 1060 w 1307"/>
                <a:gd name="T5" fmla="*/ 894 h 1253"/>
                <a:gd name="T6" fmla="*/ 1215 w 1307"/>
                <a:gd name="T7" fmla="*/ 704 h 1253"/>
                <a:gd name="T8" fmla="*/ 1065 w 1307"/>
                <a:gd name="T9" fmla="*/ 378 h 1253"/>
                <a:gd name="T10" fmla="*/ 987 w 1307"/>
                <a:gd name="T11" fmla="*/ 295 h 1253"/>
                <a:gd name="T12" fmla="*/ 653 w 1307"/>
                <a:gd name="T13" fmla="*/ 325 h 1253"/>
                <a:gd name="T14" fmla="*/ 319 w 1307"/>
                <a:gd name="T15" fmla="*/ 295 h 1253"/>
                <a:gd name="T16" fmla="*/ 141 w 1307"/>
                <a:gd name="T17" fmla="*/ 290 h 1253"/>
                <a:gd name="T18" fmla="*/ 268 w 1307"/>
                <a:gd name="T19" fmla="*/ 268 h 1253"/>
                <a:gd name="T20" fmla="*/ 631 w 1307"/>
                <a:gd name="T21" fmla="*/ 212 h 1253"/>
                <a:gd name="T22" fmla="*/ 759 w 1307"/>
                <a:gd name="T23" fmla="*/ 172 h 1253"/>
                <a:gd name="T24" fmla="*/ 1104 w 1307"/>
                <a:gd name="T25" fmla="*/ 259 h 1253"/>
                <a:gd name="T26" fmla="*/ 1133 w 1307"/>
                <a:gd name="T27" fmla="*/ 325 h 1253"/>
                <a:gd name="T28" fmla="*/ 251 w 1307"/>
                <a:gd name="T29" fmla="*/ 376 h 1253"/>
                <a:gd name="T30" fmla="*/ 241 w 1307"/>
                <a:gd name="T31" fmla="*/ 378 h 1253"/>
                <a:gd name="T32" fmla="*/ 59 w 1307"/>
                <a:gd name="T33" fmla="*/ 764 h 1253"/>
                <a:gd name="T34" fmla="*/ 653 w 1307"/>
                <a:gd name="T35" fmla="*/ 385 h 1253"/>
                <a:gd name="T36" fmla="*/ 629 w 1307"/>
                <a:gd name="T37" fmla="*/ 948 h 1253"/>
                <a:gd name="T38" fmla="*/ 840 w 1307"/>
                <a:gd name="T39" fmla="*/ 1057 h 1253"/>
                <a:gd name="T40" fmla="*/ 897 w 1307"/>
                <a:gd name="T41" fmla="*/ 1116 h 1253"/>
                <a:gd name="T42" fmla="*/ 358 w 1307"/>
                <a:gd name="T43" fmla="*/ 1192 h 1253"/>
                <a:gd name="T44" fmla="*/ 626 w 1307"/>
                <a:gd name="T45" fmla="*/ 1116 h 1253"/>
                <a:gd name="T46" fmla="*/ 518 w 1307"/>
                <a:gd name="T47" fmla="*/ 1008 h 1253"/>
                <a:gd name="T48" fmla="*/ 1279 w 1307"/>
                <a:gd name="T49" fmla="*/ 704 h 1253"/>
                <a:gd name="T50" fmla="*/ 1225 w 1307"/>
                <a:gd name="T51" fmla="*/ 290 h 1253"/>
                <a:gd name="T52" fmla="*/ 1038 w 1307"/>
                <a:gd name="T53" fmla="*/ 208 h 1253"/>
                <a:gd name="T54" fmla="*/ 653 w 1307"/>
                <a:gd name="T55" fmla="*/ 151 h 1253"/>
                <a:gd name="T56" fmla="*/ 268 w 1307"/>
                <a:gd name="T57" fmla="*/ 208 h 1253"/>
                <a:gd name="T58" fmla="*/ 81 w 1307"/>
                <a:gd name="T59" fmla="*/ 290 h 1253"/>
                <a:gd name="T60" fmla="*/ 27 w 1307"/>
                <a:gd name="T61" fmla="*/ 704 h 1253"/>
                <a:gd name="T62" fmla="*/ 246 w 1307"/>
                <a:gd name="T63" fmla="*/ 954 h 1253"/>
                <a:gd name="T64" fmla="*/ 466 w 1307"/>
                <a:gd name="T65" fmla="*/ 704 h 1253"/>
                <a:gd name="T66" fmla="*/ 338 w 1307"/>
                <a:gd name="T67" fmla="*/ 352 h 1253"/>
                <a:gd name="T68" fmla="*/ 569 w 1307"/>
                <a:gd name="T69" fmla="*/ 356 h 1253"/>
                <a:gd name="T70" fmla="*/ 407 w 1307"/>
                <a:gd name="T71" fmla="*/ 1057 h 1253"/>
                <a:gd name="T72" fmla="*/ 192 w 1307"/>
                <a:gd name="T73" fmla="*/ 1192 h 1253"/>
                <a:gd name="T74" fmla="*/ 1114 w 1307"/>
                <a:gd name="T75" fmla="*/ 1192 h 1253"/>
                <a:gd name="T76" fmla="*/ 900 w 1307"/>
                <a:gd name="T77" fmla="*/ 1057 h 1253"/>
                <a:gd name="T78" fmla="*/ 737 w 1307"/>
                <a:gd name="T79" fmla="*/ 356 h 1253"/>
                <a:gd name="T80" fmla="*/ 969 w 1307"/>
                <a:gd name="T81" fmla="*/ 352 h 1253"/>
                <a:gd name="T82" fmla="*/ 840 w 1307"/>
                <a:gd name="T83" fmla="*/ 704 h 1253"/>
                <a:gd name="T84" fmla="*/ 1060 w 1307"/>
                <a:gd name="T85" fmla="*/ 954 h 1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7" h="1253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7960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onit kopioitavissa Master-sivuilt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73" name="TextBox 17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 err="1"/>
              <a:t>Ikonit</a:t>
            </a:r>
            <a:r>
              <a:rPr lang="en-US" sz="1800" dirty="0"/>
              <a:t> </a:t>
            </a:r>
            <a:r>
              <a:rPr lang="en-US" sz="1800" dirty="0" err="1"/>
              <a:t>ovat</a:t>
            </a:r>
            <a:r>
              <a:rPr lang="en-US" sz="1800" dirty="0"/>
              <a:t> </a:t>
            </a:r>
            <a:r>
              <a:rPr lang="en-US" sz="1800" dirty="0" err="1"/>
              <a:t>kopioitavissa</a:t>
            </a:r>
            <a:r>
              <a:rPr lang="en-US" sz="1800" dirty="0"/>
              <a:t> Master-</a:t>
            </a:r>
            <a:r>
              <a:rPr lang="en-US" sz="1800" dirty="0" err="1"/>
              <a:t>sivuilta</a:t>
            </a:r>
            <a:r>
              <a:rPr lang="en-US" sz="1800" dirty="0"/>
              <a:t>.</a:t>
            </a: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9C4C50BA-897F-3549-8259-927A62558458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60C3593-12D5-6D4B-A61D-49A3C431BCD5}"/>
              </a:ext>
            </a:extLst>
          </p:cNvPr>
          <p:cNvSpPr txBox="1"/>
          <p:nvPr userDrawn="1"/>
        </p:nvSpPr>
        <p:spPr>
          <a:xfrm>
            <a:off x="0" y="6315919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 noProof="0" dirty="0"/>
              <a:t>Ikonit ovat kopioitavissa Master-sivuilta.</a:t>
            </a:r>
          </a:p>
        </p:txBody>
      </p: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C447D92D-70C6-DB4C-A99A-B8BD25D26D3F}"/>
              </a:ext>
            </a:extLst>
          </p:cNvPr>
          <p:cNvGrpSpPr/>
          <p:nvPr userDrawn="1"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5E0DD764-2A96-EE46-832D-3CA4536140E8}"/>
                </a:ext>
              </a:extLst>
            </p:cNvPr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297" name="Freeform 10">
              <a:extLst>
                <a:ext uri="{FF2B5EF4-FFF2-40B4-BE49-F238E27FC236}">
                  <a16:creationId xmlns:a16="http://schemas.microsoft.com/office/drawing/2014/main" id="{F7DBA2B3-6A7A-E047-B7F0-87E0FFE9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4579" y="2625172"/>
              <a:ext cx="490538" cy="457200"/>
            </a:xfrm>
            <a:custGeom>
              <a:avLst/>
              <a:gdLst>
                <a:gd name="T0" fmla="*/ 348 w 1362"/>
                <a:gd name="T1" fmla="*/ 1223 h 1268"/>
                <a:gd name="T2" fmla="*/ 392 w 1362"/>
                <a:gd name="T3" fmla="*/ 1267 h 1268"/>
                <a:gd name="T4" fmla="*/ 439 w 1362"/>
                <a:gd name="T5" fmla="*/ 1219 h 1268"/>
                <a:gd name="T6" fmla="*/ 893 w 1362"/>
                <a:gd name="T7" fmla="*/ 1219 h 1268"/>
                <a:gd name="T8" fmla="*/ 941 w 1362"/>
                <a:gd name="T9" fmla="*/ 1267 h 1268"/>
                <a:gd name="T10" fmla="*/ 985 w 1362"/>
                <a:gd name="T11" fmla="*/ 1223 h 1268"/>
                <a:gd name="T12" fmla="*/ 928 w 1362"/>
                <a:gd name="T13" fmla="*/ 1166 h 1268"/>
                <a:gd name="T14" fmla="*/ 906 w 1362"/>
                <a:gd name="T15" fmla="*/ 1157 h 1268"/>
                <a:gd name="T16" fmla="*/ 426 w 1362"/>
                <a:gd name="T17" fmla="*/ 1157 h 1268"/>
                <a:gd name="T18" fmla="*/ 405 w 1362"/>
                <a:gd name="T19" fmla="*/ 1166 h 1268"/>
                <a:gd name="T20" fmla="*/ 348 w 1362"/>
                <a:gd name="T21" fmla="*/ 1223 h 1268"/>
                <a:gd name="T22" fmla="*/ 737 w 1362"/>
                <a:gd name="T23" fmla="*/ 903 h 1268"/>
                <a:gd name="T24" fmla="*/ 596 w 1362"/>
                <a:gd name="T25" fmla="*/ 903 h 1268"/>
                <a:gd name="T26" fmla="*/ 596 w 1362"/>
                <a:gd name="T27" fmla="*/ 965 h 1268"/>
                <a:gd name="T28" fmla="*/ 737 w 1362"/>
                <a:gd name="T29" fmla="*/ 965 h 1268"/>
                <a:gd name="T30" fmla="*/ 737 w 1362"/>
                <a:gd name="T31" fmla="*/ 903 h 1268"/>
                <a:gd name="T32" fmla="*/ 1299 w 1362"/>
                <a:gd name="T33" fmla="*/ 819 h 1268"/>
                <a:gd name="T34" fmla="*/ 62 w 1362"/>
                <a:gd name="T35" fmla="*/ 819 h 1268"/>
                <a:gd name="T36" fmla="*/ 62 w 1362"/>
                <a:gd name="T37" fmla="*/ 116 h 1268"/>
                <a:gd name="T38" fmla="*/ 116 w 1362"/>
                <a:gd name="T39" fmla="*/ 62 h 1268"/>
                <a:gd name="T40" fmla="*/ 1245 w 1362"/>
                <a:gd name="T41" fmla="*/ 62 h 1268"/>
                <a:gd name="T42" fmla="*/ 1299 w 1362"/>
                <a:gd name="T43" fmla="*/ 116 h 1268"/>
                <a:gd name="T44" fmla="*/ 1299 w 1362"/>
                <a:gd name="T45" fmla="*/ 819 h 1268"/>
                <a:gd name="T46" fmla="*/ 62 w 1362"/>
                <a:gd name="T47" fmla="*/ 881 h 1268"/>
                <a:gd name="T48" fmla="*/ 1299 w 1362"/>
                <a:gd name="T49" fmla="*/ 881 h 1268"/>
                <a:gd name="T50" fmla="*/ 1299 w 1362"/>
                <a:gd name="T51" fmla="*/ 934 h 1268"/>
                <a:gd name="T52" fmla="*/ 1245 w 1362"/>
                <a:gd name="T53" fmla="*/ 988 h 1268"/>
                <a:gd name="T54" fmla="*/ 822 w 1362"/>
                <a:gd name="T55" fmla="*/ 988 h 1268"/>
                <a:gd name="T56" fmla="*/ 511 w 1362"/>
                <a:gd name="T57" fmla="*/ 988 h 1268"/>
                <a:gd name="T58" fmla="*/ 116 w 1362"/>
                <a:gd name="T59" fmla="*/ 988 h 1268"/>
                <a:gd name="T60" fmla="*/ 62 w 1362"/>
                <a:gd name="T61" fmla="*/ 934 h 1268"/>
                <a:gd name="T62" fmla="*/ 62 w 1362"/>
                <a:gd name="T63" fmla="*/ 881 h 1268"/>
                <a:gd name="T64" fmla="*/ 1361 w 1362"/>
                <a:gd name="T65" fmla="*/ 116 h 1268"/>
                <a:gd name="T66" fmla="*/ 1245 w 1362"/>
                <a:gd name="T67" fmla="*/ 0 h 1268"/>
                <a:gd name="T68" fmla="*/ 116 w 1362"/>
                <a:gd name="T69" fmla="*/ 0 h 1268"/>
                <a:gd name="T70" fmla="*/ 0 w 1362"/>
                <a:gd name="T71" fmla="*/ 116 h 1268"/>
                <a:gd name="T72" fmla="*/ 0 w 1362"/>
                <a:gd name="T73" fmla="*/ 934 h 1268"/>
                <a:gd name="T74" fmla="*/ 116 w 1362"/>
                <a:gd name="T75" fmla="*/ 1050 h 1268"/>
                <a:gd name="T76" fmla="*/ 480 w 1362"/>
                <a:gd name="T77" fmla="*/ 1050 h 1268"/>
                <a:gd name="T78" fmla="*/ 480 w 1362"/>
                <a:gd name="T79" fmla="*/ 1132 h 1268"/>
                <a:gd name="T80" fmla="*/ 542 w 1362"/>
                <a:gd name="T81" fmla="*/ 1132 h 1268"/>
                <a:gd name="T82" fmla="*/ 542 w 1362"/>
                <a:gd name="T83" fmla="*/ 1050 h 1268"/>
                <a:gd name="T84" fmla="*/ 791 w 1362"/>
                <a:gd name="T85" fmla="*/ 1050 h 1268"/>
                <a:gd name="T86" fmla="*/ 791 w 1362"/>
                <a:gd name="T87" fmla="*/ 1132 h 1268"/>
                <a:gd name="T88" fmla="*/ 853 w 1362"/>
                <a:gd name="T89" fmla="*/ 1132 h 1268"/>
                <a:gd name="T90" fmla="*/ 853 w 1362"/>
                <a:gd name="T91" fmla="*/ 1050 h 1268"/>
                <a:gd name="T92" fmla="*/ 1245 w 1362"/>
                <a:gd name="T93" fmla="*/ 1050 h 1268"/>
                <a:gd name="T94" fmla="*/ 1361 w 1362"/>
                <a:gd name="T95" fmla="*/ 934 h 1268"/>
                <a:gd name="T96" fmla="*/ 1361 w 1362"/>
                <a:gd name="T97" fmla="*/ 116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62" h="1268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67FFBCE-FE7C-2743-82B3-38E970D5FB5F}"/>
              </a:ext>
            </a:extLst>
          </p:cNvPr>
          <p:cNvGrpSpPr/>
          <p:nvPr userDrawn="1"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A1185912-2077-AA47-97E0-12E3798698E9}"/>
                </a:ext>
              </a:extLst>
            </p:cNvPr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0" name="Freeform 299">
              <a:extLst>
                <a:ext uri="{FF2B5EF4-FFF2-40B4-BE49-F238E27FC236}">
                  <a16:creationId xmlns:a16="http://schemas.microsoft.com/office/drawing/2014/main" id="{97B44CDC-5895-BF4D-BA25-25602E898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435" y="1665138"/>
              <a:ext cx="488950" cy="420688"/>
            </a:xfrm>
            <a:custGeom>
              <a:avLst/>
              <a:gdLst>
                <a:gd name="T0" fmla="*/ 49 w 1362"/>
                <a:gd name="T1" fmla="*/ 651 h 1172"/>
                <a:gd name="T2" fmla="*/ 18 w 1362"/>
                <a:gd name="T3" fmla="*/ 736 h 1172"/>
                <a:gd name="T4" fmla="*/ 141 w 1362"/>
                <a:gd name="T5" fmla="*/ 1109 h 1172"/>
                <a:gd name="T6" fmla="*/ 212 w 1362"/>
                <a:gd name="T7" fmla="*/ 1163 h 1172"/>
                <a:gd name="T8" fmla="*/ 612 w 1362"/>
                <a:gd name="T9" fmla="*/ 1163 h 1172"/>
                <a:gd name="T10" fmla="*/ 665 w 1362"/>
                <a:gd name="T11" fmla="*/ 1159 h 1172"/>
                <a:gd name="T12" fmla="*/ 642 w 1362"/>
                <a:gd name="T13" fmla="*/ 898 h 1172"/>
                <a:gd name="T14" fmla="*/ 674 w 1362"/>
                <a:gd name="T15" fmla="*/ 780 h 1172"/>
                <a:gd name="T16" fmla="*/ 578 w 1362"/>
                <a:gd name="T17" fmla="*/ 894 h 1172"/>
                <a:gd name="T18" fmla="*/ 426 w 1362"/>
                <a:gd name="T19" fmla="*/ 1001 h 1172"/>
                <a:gd name="T20" fmla="*/ 207 w 1362"/>
                <a:gd name="T21" fmla="*/ 1096 h 1172"/>
                <a:gd name="T22" fmla="*/ 238 w 1362"/>
                <a:gd name="T23" fmla="*/ 866 h 1172"/>
                <a:gd name="T24" fmla="*/ 294 w 1362"/>
                <a:gd name="T25" fmla="*/ 691 h 1172"/>
                <a:gd name="T26" fmla="*/ 371 w 1362"/>
                <a:gd name="T27" fmla="*/ 559 h 1172"/>
                <a:gd name="T28" fmla="*/ 270 w 1362"/>
                <a:gd name="T29" fmla="*/ 631 h 1172"/>
                <a:gd name="T30" fmla="*/ 868 w 1362"/>
                <a:gd name="T31" fmla="*/ 515 h 1172"/>
                <a:gd name="T32" fmla="*/ 903 w 1362"/>
                <a:gd name="T33" fmla="*/ 767 h 1172"/>
                <a:gd name="T34" fmla="*/ 678 w 1362"/>
                <a:gd name="T35" fmla="*/ 658 h 1172"/>
                <a:gd name="T36" fmla="*/ 452 w 1362"/>
                <a:gd name="T37" fmla="*/ 766 h 1172"/>
                <a:gd name="T38" fmla="*/ 487 w 1362"/>
                <a:gd name="T39" fmla="*/ 515 h 1172"/>
                <a:gd name="T40" fmla="*/ 549 w 1362"/>
                <a:gd name="T41" fmla="*/ 322 h 1172"/>
                <a:gd name="T42" fmla="*/ 678 w 1362"/>
                <a:gd name="T43" fmla="*/ 77 h 1172"/>
                <a:gd name="T44" fmla="*/ 806 w 1362"/>
                <a:gd name="T45" fmla="*/ 322 h 1172"/>
                <a:gd name="T46" fmla="*/ 1102 w 1362"/>
                <a:gd name="T47" fmla="*/ 370 h 1172"/>
                <a:gd name="T48" fmla="*/ 1070 w 1362"/>
                <a:gd name="T49" fmla="*/ 283 h 1172"/>
                <a:gd name="T50" fmla="*/ 724 w 1362"/>
                <a:gd name="T51" fmla="*/ 30 h 1172"/>
                <a:gd name="T52" fmla="*/ 631 w 1362"/>
                <a:gd name="T53" fmla="*/ 30 h 1172"/>
                <a:gd name="T54" fmla="*/ 284 w 1362"/>
                <a:gd name="T55" fmla="*/ 283 h 1172"/>
                <a:gd name="T56" fmla="*/ 253 w 1362"/>
                <a:gd name="T57" fmla="*/ 370 h 1172"/>
                <a:gd name="T58" fmla="*/ 387 w 1362"/>
                <a:gd name="T59" fmla="*/ 776 h 1172"/>
                <a:gd name="T60" fmla="*/ 460 w 1362"/>
                <a:gd name="T61" fmla="*/ 832 h 1172"/>
                <a:gd name="T62" fmla="*/ 895 w 1362"/>
                <a:gd name="T63" fmla="*/ 833 h 1172"/>
                <a:gd name="T64" fmla="*/ 957 w 1362"/>
                <a:gd name="T65" fmla="*/ 819 h 1172"/>
                <a:gd name="T66" fmla="*/ 924 w 1362"/>
                <a:gd name="T67" fmla="*/ 547 h 1172"/>
                <a:gd name="T68" fmla="*/ 1315 w 1362"/>
                <a:gd name="T69" fmla="*/ 675 h 1172"/>
                <a:gd name="T70" fmla="*/ 1067 w 1362"/>
                <a:gd name="T71" fmla="*/ 494 h 1172"/>
                <a:gd name="T72" fmla="*/ 1094 w 1362"/>
                <a:gd name="T73" fmla="*/ 702 h 1172"/>
                <a:gd name="T74" fmla="*/ 1275 w 1362"/>
                <a:gd name="T75" fmla="*/ 734 h 1172"/>
                <a:gd name="T76" fmla="*/ 1151 w 1362"/>
                <a:gd name="T77" fmla="*/ 876 h 1172"/>
                <a:gd name="T78" fmla="*/ 1039 w 1362"/>
                <a:gd name="T79" fmla="*/ 954 h 1172"/>
                <a:gd name="T80" fmla="*/ 872 w 1362"/>
                <a:gd name="T81" fmla="*/ 1024 h 1172"/>
                <a:gd name="T82" fmla="*/ 836 w 1362"/>
                <a:gd name="T83" fmla="*/ 883 h 1172"/>
                <a:gd name="T84" fmla="*/ 822 w 1362"/>
                <a:gd name="T85" fmla="*/ 1089 h 1172"/>
                <a:gd name="T86" fmla="*/ 1025 w 1362"/>
                <a:gd name="T87" fmla="*/ 1016 h 1172"/>
                <a:gd name="T88" fmla="*/ 1202 w 1362"/>
                <a:gd name="T89" fmla="*/ 1099 h 1172"/>
                <a:gd name="T90" fmla="*/ 1247 w 1362"/>
                <a:gd name="T91" fmla="*/ 1045 h 1172"/>
                <a:gd name="T92" fmla="*/ 1344 w 1362"/>
                <a:gd name="T93" fmla="*/ 753 h 1172"/>
                <a:gd name="T94" fmla="*/ 1315 w 1362"/>
                <a:gd name="T95" fmla="*/ 675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62" h="117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1" name="Group 300">
            <a:extLst>
              <a:ext uri="{FF2B5EF4-FFF2-40B4-BE49-F238E27FC236}">
                <a16:creationId xmlns:a16="http://schemas.microsoft.com/office/drawing/2014/main" id="{63C777FA-2404-734E-BAD0-5B2E5B227237}"/>
              </a:ext>
            </a:extLst>
          </p:cNvPr>
          <p:cNvGrpSpPr/>
          <p:nvPr userDrawn="1"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302" name="Rectangle 301">
              <a:extLst>
                <a:ext uri="{FF2B5EF4-FFF2-40B4-BE49-F238E27FC236}">
                  <a16:creationId xmlns:a16="http://schemas.microsoft.com/office/drawing/2014/main" id="{634CB13C-156E-3840-A690-336646A67A57}"/>
                </a:ext>
              </a:extLst>
            </p:cNvPr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3" name="Freeform 302">
              <a:extLst>
                <a:ext uri="{FF2B5EF4-FFF2-40B4-BE49-F238E27FC236}">
                  <a16:creationId xmlns:a16="http://schemas.microsoft.com/office/drawing/2014/main" id="{A4A48F7B-2226-F84C-848F-FADA967EB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162" y="4649568"/>
              <a:ext cx="488950" cy="468313"/>
            </a:xfrm>
            <a:custGeom>
              <a:avLst/>
              <a:gdLst>
                <a:gd name="T0" fmla="*/ 141 w 1361"/>
                <a:gd name="T1" fmla="*/ 1162 h 1304"/>
                <a:gd name="T2" fmla="*/ 90 w 1361"/>
                <a:gd name="T3" fmla="*/ 1241 h 1304"/>
                <a:gd name="T4" fmla="*/ 203 w 1361"/>
                <a:gd name="T5" fmla="*/ 1162 h 1304"/>
                <a:gd name="T6" fmla="*/ 1101 w 1361"/>
                <a:gd name="T7" fmla="*/ 1241 h 1304"/>
                <a:gd name="T8" fmla="*/ 203 w 1361"/>
                <a:gd name="T9" fmla="*/ 1162 h 1304"/>
                <a:gd name="T10" fmla="*/ 1179 w 1361"/>
                <a:gd name="T11" fmla="*/ 1162 h 1304"/>
                <a:gd name="T12" fmla="*/ 1179 w 1361"/>
                <a:gd name="T13" fmla="*/ 1241 h 1304"/>
                <a:gd name="T14" fmla="*/ 1163 w 1361"/>
                <a:gd name="T15" fmla="*/ 1162 h 1304"/>
                <a:gd name="T16" fmla="*/ 87 w 1361"/>
                <a:gd name="T17" fmla="*/ 1303 h 1304"/>
                <a:gd name="T18" fmla="*/ 1132 w 1361"/>
                <a:gd name="T19" fmla="*/ 1303 h 1304"/>
                <a:gd name="T20" fmla="*/ 1188 w 1361"/>
                <a:gd name="T21" fmla="*/ 1303 h 1304"/>
                <a:gd name="T22" fmla="*/ 1317 w 1361"/>
                <a:gd name="T23" fmla="*/ 1228 h 1304"/>
                <a:gd name="T24" fmla="*/ 1317 w 1361"/>
                <a:gd name="T25" fmla="*/ 1175 h 1304"/>
                <a:gd name="T26" fmla="*/ 1188 w 1361"/>
                <a:gd name="T27" fmla="*/ 1100 h 1304"/>
                <a:gd name="T28" fmla="*/ 1132 w 1361"/>
                <a:gd name="T29" fmla="*/ 1100 h 1304"/>
                <a:gd name="T30" fmla="*/ 87 w 1361"/>
                <a:gd name="T31" fmla="*/ 1100 h 1304"/>
                <a:gd name="T32" fmla="*/ 28 w 1361"/>
                <a:gd name="T33" fmla="*/ 1244 h 1304"/>
                <a:gd name="T34" fmla="*/ 727 w 1361"/>
                <a:gd name="T35" fmla="*/ 592 h 1304"/>
                <a:gd name="T36" fmla="*/ 875 w 1361"/>
                <a:gd name="T37" fmla="*/ 592 h 1304"/>
                <a:gd name="T38" fmla="*/ 906 w 1361"/>
                <a:gd name="T39" fmla="*/ 366 h 1304"/>
                <a:gd name="T40" fmla="*/ 856 w 1361"/>
                <a:gd name="T41" fmla="*/ 375 h 1304"/>
                <a:gd name="T42" fmla="*/ 649 w 1361"/>
                <a:gd name="T43" fmla="*/ 595 h 1304"/>
                <a:gd name="T44" fmla="*/ 680 w 1361"/>
                <a:gd name="T45" fmla="*/ 654 h 1304"/>
                <a:gd name="T46" fmla="*/ 937 w 1361"/>
                <a:gd name="T47" fmla="*/ 623 h 1304"/>
                <a:gd name="T48" fmla="*/ 1216 w 1361"/>
                <a:gd name="T49" fmla="*/ 987 h 1304"/>
                <a:gd name="T50" fmla="*/ 62 w 1361"/>
                <a:gd name="T51" fmla="*/ 905 h 1304"/>
                <a:gd name="T52" fmla="*/ 150 w 1361"/>
                <a:gd name="T53" fmla="*/ 842 h 1304"/>
                <a:gd name="T54" fmla="*/ 203 w 1361"/>
                <a:gd name="T55" fmla="*/ 821 h 1304"/>
                <a:gd name="T56" fmla="*/ 746 w 1361"/>
                <a:gd name="T57" fmla="*/ 259 h 1304"/>
                <a:gd name="T58" fmla="*/ 254 w 1361"/>
                <a:gd name="T59" fmla="*/ 764 h 1304"/>
                <a:gd name="T60" fmla="*/ 285 w 1361"/>
                <a:gd name="T61" fmla="*/ 824 h 1304"/>
                <a:gd name="T62" fmla="*/ 1078 w 1361"/>
                <a:gd name="T63" fmla="*/ 792 h 1304"/>
                <a:gd name="T64" fmla="*/ 1157 w 1361"/>
                <a:gd name="T65" fmla="*/ 259 h 1304"/>
                <a:gd name="T66" fmla="*/ 1188 w 1361"/>
                <a:gd name="T67" fmla="*/ 852 h 1304"/>
                <a:gd name="T68" fmla="*/ 1233 w 1361"/>
                <a:gd name="T69" fmla="*/ 840 h 1304"/>
                <a:gd name="T70" fmla="*/ 1216 w 1361"/>
                <a:gd name="T71" fmla="*/ 987 h 1304"/>
                <a:gd name="T72" fmla="*/ 1233 w 1361"/>
                <a:gd name="T73" fmla="*/ 778 h 1304"/>
                <a:gd name="T74" fmla="*/ 1219 w 1361"/>
                <a:gd name="T75" fmla="*/ 149 h 1304"/>
                <a:gd name="T76" fmla="*/ 1298 w 1361"/>
                <a:gd name="T77" fmla="*/ 200 h 1304"/>
                <a:gd name="T78" fmla="*/ 1016 w 1361"/>
                <a:gd name="T79" fmla="*/ 761 h 1304"/>
                <a:gd name="T80" fmla="*/ 937 w 1361"/>
                <a:gd name="T81" fmla="*/ 708 h 1304"/>
                <a:gd name="T82" fmla="*/ 875 w 1361"/>
                <a:gd name="T83" fmla="*/ 761 h 1304"/>
                <a:gd name="T84" fmla="*/ 796 w 1361"/>
                <a:gd name="T85" fmla="*/ 708 h 1304"/>
                <a:gd name="T86" fmla="*/ 734 w 1361"/>
                <a:gd name="T87" fmla="*/ 761 h 1304"/>
                <a:gd name="T88" fmla="*/ 655 w 1361"/>
                <a:gd name="T89" fmla="*/ 708 h 1304"/>
                <a:gd name="T90" fmla="*/ 593 w 1361"/>
                <a:gd name="T91" fmla="*/ 761 h 1304"/>
                <a:gd name="T92" fmla="*/ 514 w 1361"/>
                <a:gd name="T93" fmla="*/ 708 h 1304"/>
                <a:gd name="T94" fmla="*/ 451 w 1361"/>
                <a:gd name="T95" fmla="*/ 761 h 1304"/>
                <a:gd name="T96" fmla="*/ 1016 w 1361"/>
                <a:gd name="T97" fmla="*/ 77 h 1304"/>
                <a:gd name="T98" fmla="*/ 141 w 1361"/>
                <a:gd name="T99" fmla="*/ 778 h 1304"/>
                <a:gd name="T100" fmla="*/ 62 w 1361"/>
                <a:gd name="T101" fmla="*/ 796 h 1304"/>
                <a:gd name="T102" fmla="*/ 127 w 1361"/>
                <a:gd name="T103" fmla="*/ 146 h 1304"/>
                <a:gd name="T104" fmla="*/ 141 w 1361"/>
                <a:gd name="T105" fmla="*/ 778 h 1304"/>
                <a:gd name="T106" fmla="*/ 1233 w 1361"/>
                <a:gd name="T107" fmla="*/ 84 h 1304"/>
                <a:gd name="T108" fmla="*/ 1157 w 1361"/>
                <a:gd name="T109" fmla="*/ 197 h 1304"/>
                <a:gd name="T110" fmla="*/ 1078 w 1361"/>
                <a:gd name="T111" fmla="*/ 31 h 1304"/>
                <a:gd name="T112" fmla="*/ 1019 w 1361"/>
                <a:gd name="T113" fmla="*/ 0 h 1304"/>
                <a:gd name="T114" fmla="*/ 808 w 1361"/>
                <a:gd name="T115" fmla="*/ 197 h 1304"/>
                <a:gd name="T116" fmla="*/ 203 w 1361"/>
                <a:gd name="T117" fmla="*/ 143 h 1304"/>
                <a:gd name="T118" fmla="*/ 0 w 1361"/>
                <a:gd name="T119" fmla="*/ 200 h 1304"/>
                <a:gd name="T120" fmla="*/ 144 w 1361"/>
                <a:gd name="T121" fmla="*/ 1049 h 1304"/>
                <a:gd name="T122" fmla="*/ 1360 w 1361"/>
                <a:gd name="T123" fmla="*/ 905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61" h="1304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4" name="Group 303">
            <a:extLst>
              <a:ext uri="{FF2B5EF4-FFF2-40B4-BE49-F238E27FC236}">
                <a16:creationId xmlns:a16="http://schemas.microsoft.com/office/drawing/2014/main" id="{E7CEA429-9F85-7F42-B68C-B3E9A22AD0DC}"/>
              </a:ext>
            </a:extLst>
          </p:cNvPr>
          <p:cNvGrpSpPr/>
          <p:nvPr userDrawn="1"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8B731201-D543-5B48-9D8A-B1A57491614C}"/>
                </a:ext>
              </a:extLst>
            </p:cNvPr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6" name="Freeform 305">
              <a:extLst>
                <a:ext uri="{FF2B5EF4-FFF2-40B4-BE49-F238E27FC236}">
                  <a16:creationId xmlns:a16="http://schemas.microsoft.com/office/drawing/2014/main" id="{12F85AA6-AB18-6643-B24A-4E9C9553C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391" y="1631801"/>
              <a:ext cx="476250" cy="487362"/>
            </a:xfrm>
            <a:custGeom>
              <a:avLst/>
              <a:gdLst>
                <a:gd name="T0" fmla="*/ 726 w 1327"/>
                <a:gd name="T1" fmla="*/ 1304 h 1358"/>
                <a:gd name="T2" fmla="*/ 31 w 1327"/>
                <a:gd name="T3" fmla="*/ 1197 h 1358"/>
                <a:gd name="T4" fmla="*/ 1 w 1327"/>
                <a:gd name="T5" fmla="*/ 1142 h 1358"/>
                <a:gd name="T6" fmla="*/ 330 w 1327"/>
                <a:gd name="T7" fmla="*/ 400 h 1358"/>
                <a:gd name="T8" fmla="*/ 468 w 1327"/>
                <a:gd name="T9" fmla="*/ 539 h 1358"/>
                <a:gd name="T10" fmla="*/ 468 w 1327"/>
                <a:gd name="T11" fmla="*/ 601 h 1358"/>
                <a:gd name="T12" fmla="*/ 790 w 1327"/>
                <a:gd name="T13" fmla="*/ 510 h 1358"/>
                <a:gd name="T14" fmla="*/ 654 w 1327"/>
                <a:gd name="T15" fmla="*/ 618 h 1358"/>
                <a:gd name="T16" fmla="*/ 512 w 1327"/>
                <a:gd name="T17" fmla="*/ 708 h 1358"/>
                <a:gd name="T18" fmla="*/ 239 w 1327"/>
                <a:gd name="T19" fmla="*/ 622 h 1358"/>
                <a:gd name="T20" fmla="*/ 224 w 1327"/>
                <a:gd name="T21" fmla="*/ 497 h 1358"/>
                <a:gd name="T22" fmla="*/ 164 w 1327"/>
                <a:gd name="T23" fmla="*/ 316 h 1358"/>
                <a:gd name="T24" fmla="*/ 262 w 1327"/>
                <a:gd name="T25" fmla="*/ 246 h 1358"/>
                <a:gd name="T26" fmla="*/ 391 w 1327"/>
                <a:gd name="T27" fmla="*/ 97 h 1358"/>
                <a:gd name="T28" fmla="*/ 559 w 1327"/>
                <a:gd name="T29" fmla="*/ 136 h 1358"/>
                <a:gd name="T30" fmla="*/ 754 w 1327"/>
                <a:gd name="T31" fmla="*/ 149 h 1358"/>
                <a:gd name="T32" fmla="*/ 746 w 1327"/>
                <a:gd name="T33" fmla="*/ 347 h 1358"/>
                <a:gd name="T34" fmla="*/ 790 w 1327"/>
                <a:gd name="T35" fmla="*/ 510 h 1358"/>
                <a:gd name="T36" fmla="*/ 792 w 1327"/>
                <a:gd name="T37" fmla="*/ 402 h 1358"/>
                <a:gd name="T38" fmla="*/ 803 w 1327"/>
                <a:gd name="T39" fmla="*/ 307 h 1358"/>
                <a:gd name="T40" fmla="*/ 859 w 1327"/>
                <a:gd name="T41" fmla="*/ 97 h 1358"/>
                <a:gd name="T42" fmla="*/ 667 w 1327"/>
                <a:gd name="T43" fmla="*/ 119 h 1358"/>
                <a:gd name="T44" fmla="*/ 551 w 1327"/>
                <a:gd name="T45" fmla="*/ 64 h 1358"/>
                <a:gd name="T46" fmla="*/ 447 w 1327"/>
                <a:gd name="T47" fmla="*/ 65 h 1358"/>
                <a:gd name="T48" fmla="*/ 344 w 1327"/>
                <a:gd name="T49" fmla="*/ 26 h 1358"/>
                <a:gd name="T50" fmla="*/ 223 w 1327"/>
                <a:gd name="T51" fmla="*/ 128 h 1358"/>
                <a:gd name="T52" fmla="*/ 210 w 1327"/>
                <a:gd name="T53" fmla="*/ 212 h 1358"/>
                <a:gd name="T54" fmla="*/ 43 w 1327"/>
                <a:gd name="T55" fmla="*/ 267 h 1358"/>
                <a:gd name="T56" fmla="*/ 140 w 1327"/>
                <a:gd name="T57" fmla="*/ 405 h 1358"/>
                <a:gd name="T58" fmla="*/ 130 w 1327"/>
                <a:gd name="T59" fmla="*/ 500 h 1358"/>
                <a:gd name="T60" fmla="*/ 172 w 1327"/>
                <a:gd name="T61" fmla="*/ 576 h 1358"/>
                <a:gd name="T62" fmla="*/ 170 w 1327"/>
                <a:gd name="T63" fmla="*/ 712 h 1358"/>
                <a:gd name="T64" fmla="*/ 349 w 1327"/>
                <a:gd name="T65" fmla="*/ 752 h 1358"/>
                <a:gd name="T66" fmla="*/ 460 w 1327"/>
                <a:gd name="T67" fmla="*/ 743 h 1358"/>
                <a:gd name="T68" fmla="*/ 565 w 1327"/>
                <a:gd name="T69" fmla="*/ 858 h 1358"/>
                <a:gd name="T70" fmla="*/ 611 w 1327"/>
                <a:gd name="T71" fmla="*/ 720 h 1358"/>
                <a:gd name="T72" fmla="*/ 718 w 1327"/>
                <a:gd name="T73" fmla="*/ 647 h 1358"/>
                <a:gd name="T74" fmla="*/ 769 w 1327"/>
                <a:gd name="T75" fmla="*/ 579 h 1358"/>
                <a:gd name="T76" fmla="*/ 880 w 1327"/>
                <a:gd name="T77" fmla="*/ 508 h 1358"/>
                <a:gd name="T78" fmla="*/ 1323 w 1327"/>
                <a:gd name="T79" fmla="*/ 880 h 1358"/>
                <a:gd name="T80" fmla="*/ 30 w 1327"/>
                <a:gd name="T81" fmla="*/ 1048 h 1358"/>
                <a:gd name="T82" fmla="*/ 1035 w 1327"/>
                <a:gd name="T83" fmla="*/ 1225 h 1358"/>
                <a:gd name="T84" fmla="*/ 984 w 1327"/>
                <a:gd name="T85" fmla="*/ 1173 h 1358"/>
                <a:gd name="T86" fmla="*/ 1325 w 1327"/>
                <a:gd name="T87" fmla="*/ 1035 h 1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27" h="1358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07" name="Group 306">
            <a:extLst>
              <a:ext uri="{FF2B5EF4-FFF2-40B4-BE49-F238E27FC236}">
                <a16:creationId xmlns:a16="http://schemas.microsoft.com/office/drawing/2014/main" id="{1954B44D-3E5E-7243-BC5F-039849E3398A}"/>
              </a:ext>
            </a:extLst>
          </p:cNvPr>
          <p:cNvGrpSpPr/>
          <p:nvPr userDrawn="1"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308" name="Rectangle 307">
              <a:extLst>
                <a:ext uri="{FF2B5EF4-FFF2-40B4-BE49-F238E27FC236}">
                  <a16:creationId xmlns:a16="http://schemas.microsoft.com/office/drawing/2014/main" id="{33235D46-2B63-D841-A8A4-7BDCC8963267}"/>
                </a:ext>
              </a:extLst>
            </p:cNvPr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09" name="Freeform 308">
              <a:extLst>
                <a:ext uri="{FF2B5EF4-FFF2-40B4-BE49-F238E27FC236}">
                  <a16:creationId xmlns:a16="http://schemas.microsoft.com/office/drawing/2014/main" id="{D1808BC1-DCE5-374A-8D5E-F6A14818A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5851" y="758835"/>
              <a:ext cx="436562" cy="436563"/>
            </a:xfrm>
            <a:custGeom>
              <a:avLst/>
              <a:gdLst>
                <a:gd name="T0" fmla="*/ 281 w 1218"/>
                <a:gd name="T1" fmla="*/ 280 h 1218"/>
                <a:gd name="T2" fmla="*/ 212 w 1218"/>
                <a:gd name="T3" fmla="*/ 280 h 1218"/>
                <a:gd name="T4" fmla="*/ 115 w 1218"/>
                <a:gd name="T5" fmla="*/ 184 h 1218"/>
                <a:gd name="T6" fmla="*/ 167 w 1218"/>
                <a:gd name="T7" fmla="*/ 167 h 1218"/>
                <a:gd name="T8" fmla="*/ 184 w 1218"/>
                <a:gd name="T9" fmla="*/ 115 h 1218"/>
                <a:gd name="T10" fmla="*/ 281 w 1218"/>
                <a:gd name="T11" fmla="*/ 211 h 1218"/>
                <a:gd name="T12" fmla="*/ 281 w 1218"/>
                <a:gd name="T13" fmla="*/ 280 h 1218"/>
                <a:gd name="T14" fmla="*/ 343 w 1218"/>
                <a:gd name="T15" fmla="*/ 186 h 1218"/>
                <a:gd name="T16" fmla="*/ 157 w 1218"/>
                <a:gd name="T17" fmla="*/ 0 h 1218"/>
                <a:gd name="T18" fmla="*/ 118 w 1218"/>
                <a:gd name="T19" fmla="*/ 118 h 1218"/>
                <a:gd name="T20" fmla="*/ 0 w 1218"/>
                <a:gd name="T21" fmla="*/ 157 h 1218"/>
                <a:gd name="T22" fmla="*/ 186 w 1218"/>
                <a:gd name="T23" fmla="*/ 342 h 1218"/>
                <a:gd name="T24" fmla="*/ 299 w 1218"/>
                <a:gd name="T25" fmla="*/ 342 h 1218"/>
                <a:gd name="T26" fmla="*/ 600 w 1218"/>
                <a:gd name="T27" fmla="*/ 644 h 1218"/>
                <a:gd name="T28" fmla="*/ 644 w 1218"/>
                <a:gd name="T29" fmla="*/ 600 h 1218"/>
                <a:gd name="T30" fmla="*/ 343 w 1218"/>
                <a:gd name="T31" fmla="*/ 299 h 1218"/>
                <a:gd name="T32" fmla="*/ 343 w 1218"/>
                <a:gd name="T33" fmla="*/ 186 h 1218"/>
                <a:gd name="T34" fmla="*/ 622 w 1218"/>
                <a:gd name="T35" fmla="*/ 760 h 1218"/>
                <a:gd name="T36" fmla="*/ 484 w 1218"/>
                <a:gd name="T37" fmla="*/ 622 h 1218"/>
                <a:gd name="T38" fmla="*/ 492 w 1218"/>
                <a:gd name="T39" fmla="*/ 576 h 1218"/>
                <a:gd name="T40" fmla="*/ 433 w 1218"/>
                <a:gd name="T41" fmla="*/ 555 h 1218"/>
                <a:gd name="T42" fmla="*/ 422 w 1218"/>
                <a:gd name="T43" fmla="*/ 622 h 1218"/>
                <a:gd name="T44" fmla="*/ 622 w 1218"/>
                <a:gd name="T45" fmla="*/ 822 h 1218"/>
                <a:gd name="T46" fmla="*/ 822 w 1218"/>
                <a:gd name="T47" fmla="*/ 622 h 1218"/>
                <a:gd name="T48" fmla="*/ 622 w 1218"/>
                <a:gd name="T49" fmla="*/ 421 h 1218"/>
                <a:gd name="T50" fmla="*/ 555 w 1218"/>
                <a:gd name="T51" fmla="*/ 433 h 1218"/>
                <a:gd name="T52" fmla="*/ 576 w 1218"/>
                <a:gd name="T53" fmla="*/ 491 h 1218"/>
                <a:gd name="T54" fmla="*/ 622 w 1218"/>
                <a:gd name="T55" fmla="*/ 483 h 1218"/>
                <a:gd name="T56" fmla="*/ 760 w 1218"/>
                <a:gd name="T57" fmla="*/ 622 h 1218"/>
                <a:gd name="T58" fmla="*/ 622 w 1218"/>
                <a:gd name="T59" fmla="*/ 760 h 1218"/>
                <a:gd name="T60" fmla="*/ 441 w 1218"/>
                <a:gd name="T61" fmla="*/ 339 h 1218"/>
                <a:gd name="T62" fmla="*/ 622 w 1218"/>
                <a:gd name="T63" fmla="*/ 286 h 1218"/>
                <a:gd name="T64" fmla="*/ 958 w 1218"/>
                <a:gd name="T65" fmla="*/ 622 h 1218"/>
                <a:gd name="T66" fmla="*/ 622 w 1218"/>
                <a:gd name="T67" fmla="*/ 958 h 1218"/>
                <a:gd name="T68" fmla="*/ 286 w 1218"/>
                <a:gd name="T69" fmla="*/ 622 h 1218"/>
                <a:gd name="T70" fmla="*/ 339 w 1218"/>
                <a:gd name="T71" fmla="*/ 441 h 1218"/>
                <a:gd name="T72" fmla="*/ 287 w 1218"/>
                <a:gd name="T73" fmla="*/ 407 h 1218"/>
                <a:gd name="T74" fmla="*/ 224 w 1218"/>
                <a:gd name="T75" fmla="*/ 622 h 1218"/>
                <a:gd name="T76" fmla="*/ 622 w 1218"/>
                <a:gd name="T77" fmla="*/ 1020 h 1218"/>
                <a:gd name="T78" fmla="*/ 1020 w 1218"/>
                <a:gd name="T79" fmla="*/ 622 h 1218"/>
                <a:gd name="T80" fmla="*/ 622 w 1218"/>
                <a:gd name="T81" fmla="*/ 224 h 1218"/>
                <a:gd name="T82" fmla="*/ 408 w 1218"/>
                <a:gd name="T83" fmla="*/ 286 h 1218"/>
                <a:gd name="T84" fmla="*/ 441 w 1218"/>
                <a:gd name="T85" fmla="*/ 339 h 1218"/>
                <a:gd name="T86" fmla="*/ 622 w 1218"/>
                <a:gd name="T87" fmla="*/ 26 h 1218"/>
                <a:gd name="T88" fmla="*/ 338 w 1218"/>
                <a:gd name="T89" fmla="*/ 98 h 1218"/>
                <a:gd name="T90" fmla="*/ 368 w 1218"/>
                <a:gd name="T91" fmla="*/ 153 h 1218"/>
                <a:gd name="T92" fmla="*/ 622 w 1218"/>
                <a:gd name="T93" fmla="*/ 88 h 1218"/>
                <a:gd name="T94" fmla="*/ 1155 w 1218"/>
                <a:gd name="T95" fmla="*/ 622 h 1218"/>
                <a:gd name="T96" fmla="*/ 622 w 1218"/>
                <a:gd name="T97" fmla="*/ 1155 h 1218"/>
                <a:gd name="T98" fmla="*/ 89 w 1218"/>
                <a:gd name="T99" fmla="*/ 622 h 1218"/>
                <a:gd name="T100" fmla="*/ 153 w 1218"/>
                <a:gd name="T101" fmla="*/ 368 h 1218"/>
                <a:gd name="T102" fmla="*/ 98 w 1218"/>
                <a:gd name="T103" fmla="*/ 338 h 1218"/>
                <a:gd name="T104" fmla="*/ 27 w 1218"/>
                <a:gd name="T105" fmla="*/ 622 h 1218"/>
                <a:gd name="T106" fmla="*/ 622 w 1218"/>
                <a:gd name="T107" fmla="*/ 1217 h 1218"/>
                <a:gd name="T108" fmla="*/ 1217 w 1218"/>
                <a:gd name="T109" fmla="*/ 622 h 1218"/>
                <a:gd name="T110" fmla="*/ 622 w 1218"/>
                <a:gd name="T111" fmla="*/ 26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18" h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BE758BA9-669C-4C40-98B6-480F726A1E99}"/>
              </a:ext>
            </a:extLst>
          </p:cNvPr>
          <p:cNvGrpSpPr/>
          <p:nvPr userDrawn="1"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id="{8DD08CDF-8C37-9047-976F-8A9DD3AF55D1}"/>
                </a:ext>
              </a:extLst>
            </p:cNvPr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2" name="Freeform 311">
              <a:extLst>
                <a:ext uri="{FF2B5EF4-FFF2-40B4-BE49-F238E27FC236}">
                  <a16:creationId xmlns:a16="http://schemas.microsoft.com/office/drawing/2014/main" id="{55A64B4E-D645-6D41-9C70-522010682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676" y="2626760"/>
              <a:ext cx="488950" cy="454025"/>
            </a:xfrm>
            <a:custGeom>
              <a:avLst/>
              <a:gdLst>
                <a:gd name="T0" fmla="*/ 439 w 1361"/>
                <a:gd name="T1" fmla="*/ 1219 h 1267"/>
                <a:gd name="T2" fmla="*/ 984 w 1361"/>
                <a:gd name="T3" fmla="*/ 1222 h 1267"/>
                <a:gd name="T4" fmla="*/ 426 w 1361"/>
                <a:gd name="T5" fmla="*/ 1157 h 1267"/>
                <a:gd name="T6" fmla="*/ 736 w 1361"/>
                <a:gd name="T7" fmla="*/ 903 h 1267"/>
                <a:gd name="T8" fmla="*/ 736 w 1361"/>
                <a:gd name="T9" fmla="*/ 965 h 1267"/>
                <a:gd name="T10" fmla="*/ 648 w 1361"/>
                <a:gd name="T11" fmla="*/ 520 h 1267"/>
                <a:gd name="T12" fmla="*/ 727 w 1361"/>
                <a:gd name="T13" fmla="*/ 697 h 1267"/>
                <a:gd name="T14" fmla="*/ 286 w 1361"/>
                <a:gd name="T15" fmla="*/ 480 h 1267"/>
                <a:gd name="T16" fmla="*/ 309 w 1361"/>
                <a:gd name="T17" fmla="*/ 697 h 1267"/>
                <a:gd name="T18" fmla="*/ 286 w 1361"/>
                <a:gd name="T19" fmla="*/ 480 h 1267"/>
                <a:gd name="T20" fmla="*/ 318 w 1361"/>
                <a:gd name="T21" fmla="*/ 351 h 1267"/>
                <a:gd name="T22" fmla="*/ 346 w 1361"/>
                <a:gd name="T23" fmla="*/ 234 h 1267"/>
                <a:gd name="T24" fmla="*/ 373 w 1361"/>
                <a:gd name="T25" fmla="*/ 351 h 1267"/>
                <a:gd name="T26" fmla="*/ 346 w 1361"/>
                <a:gd name="T27" fmla="*/ 193 h 1267"/>
                <a:gd name="T28" fmla="*/ 263 w 1361"/>
                <a:gd name="T29" fmla="*/ 304 h 1267"/>
                <a:gd name="T30" fmla="*/ 403 w 1361"/>
                <a:gd name="T31" fmla="*/ 382 h 1267"/>
                <a:gd name="T32" fmla="*/ 548 w 1361"/>
                <a:gd name="T33" fmla="*/ 407 h 1267"/>
                <a:gd name="T34" fmla="*/ 472 w 1361"/>
                <a:gd name="T35" fmla="*/ 235 h 1267"/>
                <a:gd name="T36" fmla="*/ 546 w 1361"/>
                <a:gd name="T37" fmla="*/ 639 h 1267"/>
                <a:gd name="T38" fmla="*/ 478 w 1361"/>
                <a:gd name="T39" fmla="*/ 590 h 1267"/>
                <a:gd name="T40" fmla="*/ 547 w 1361"/>
                <a:gd name="T41" fmla="*/ 538 h 1267"/>
                <a:gd name="T42" fmla="*/ 603 w 1361"/>
                <a:gd name="T43" fmla="*/ 586 h 1267"/>
                <a:gd name="T44" fmla="*/ 517 w 1361"/>
                <a:gd name="T45" fmla="*/ 477 h 1267"/>
                <a:gd name="T46" fmla="*/ 456 w 1361"/>
                <a:gd name="T47" fmla="*/ 670 h 1267"/>
                <a:gd name="T48" fmla="*/ 603 w 1361"/>
                <a:gd name="T49" fmla="*/ 586 h 1267"/>
                <a:gd name="T50" fmla="*/ 677 w 1361"/>
                <a:gd name="T51" fmla="*/ 351 h 1267"/>
                <a:gd name="T52" fmla="*/ 706 w 1361"/>
                <a:gd name="T53" fmla="*/ 234 h 1267"/>
                <a:gd name="T54" fmla="*/ 733 w 1361"/>
                <a:gd name="T55" fmla="*/ 351 h 1267"/>
                <a:gd name="T56" fmla="*/ 706 w 1361"/>
                <a:gd name="T57" fmla="*/ 193 h 1267"/>
                <a:gd name="T58" fmla="*/ 622 w 1361"/>
                <a:gd name="T59" fmla="*/ 304 h 1267"/>
                <a:gd name="T60" fmla="*/ 763 w 1361"/>
                <a:gd name="T61" fmla="*/ 382 h 1267"/>
                <a:gd name="T62" fmla="*/ 908 w 1361"/>
                <a:gd name="T63" fmla="*/ 407 h 1267"/>
                <a:gd name="T64" fmla="*/ 831 w 1361"/>
                <a:gd name="T65" fmla="*/ 235 h 1267"/>
                <a:gd name="T66" fmla="*/ 917 w 1361"/>
                <a:gd name="T67" fmla="*/ 639 h 1267"/>
                <a:gd name="T68" fmla="*/ 848 w 1361"/>
                <a:gd name="T69" fmla="*/ 590 h 1267"/>
                <a:gd name="T70" fmla="*/ 917 w 1361"/>
                <a:gd name="T71" fmla="*/ 538 h 1267"/>
                <a:gd name="T72" fmla="*/ 973 w 1361"/>
                <a:gd name="T73" fmla="*/ 586 h 1267"/>
                <a:gd name="T74" fmla="*/ 887 w 1361"/>
                <a:gd name="T75" fmla="*/ 477 h 1267"/>
                <a:gd name="T76" fmla="*/ 826 w 1361"/>
                <a:gd name="T77" fmla="*/ 670 h 1267"/>
                <a:gd name="T78" fmla="*/ 973 w 1361"/>
                <a:gd name="T79" fmla="*/ 586 h 1267"/>
                <a:gd name="T80" fmla="*/ 1088 w 1361"/>
                <a:gd name="T81" fmla="*/ 196 h 1267"/>
                <a:gd name="T82" fmla="*/ 1041 w 1361"/>
                <a:gd name="T83" fmla="*/ 235 h 1267"/>
                <a:gd name="T84" fmla="*/ 1097 w 1361"/>
                <a:gd name="T85" fmla="*/ 697 h 1267"/>
                <a:gd name="T86" fmla="*/ 1018 w 1361"/>
                <a:gd name="T87" fmla="*/ 520 h 1267"/>
                <a:gd name="T88" fmla="*/ 1298 w 1361"/>
                <a:gd name="T89" fmla="*/ 818 h 1267"/>
                <a:gd name="T90" fmla="*/ 115 w 1361"/>
                <a:gd name="T91" fmla="*/ 62 h 1267"/>
                <a:gd name="T92" fmla="*/ 1298 w 1361"/>
                <a:gd name="T93" fmla="*/ 818 h 1267"/>
                <a:gd name="T94" fmla="*/ 1298 w 1361"/>
                <a:gd name="T95" fmla="*/ 934 h 1267"/>
                <a:gd name="T96" fmla="*/ 510 w 1361"/>
                <a:gd name="T97" fmla="*/ 987 h 1267"/>
                <a:gd name="T98" fmla="*/ 62 w 1361"/>
                <a:gd name="T99" fmla="*/ 880 h 1267"/>
                <a:gd name="T100" fmla="*/ 115 w 1361"/>
                <a:gd name="T101" fmla="*/ 0 h 1267"/>
                <a:gd name="T102" fmla="*/ 115 w 1361"/>
                <a:gd name="T103" fmla="*/ 1050 h 1267"/>
                <a:gd name="T104" fmla="*/ 542 w 1361"/>
                <a:gd name="T105" fmla="*/ 1131 h 1267"/>
                <a:gd name="T106" fmla="*/ 790 w 1361"/>
                <a:gd name="T107" fmla="*/ 1131 h 1267"/>
                <a:gd name="T108" fmla="*/ 1244 w 1361"/>
                <a:gd name="T109" fmla="*/ 1050 h 1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61" h="1267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3" name="Group 312">
            <a:extLst>
              <a:ext uri="{FF2B5EF4-FFF2-40B4-BE49-F238E27FC236}">
                <a16:creationId xmlns:a16="http://schemas.microsoft.com/office/drawing/2014/main" id="{F4E5F321-F439-8E4C-8434-CCB8B27F4B45}"/>
              </a:ext>
            </a:extLst>
          </p:cNvPr>
          <p:cNvGrpSpPr/>
          <p:nvPr userDrawn="1"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id="{B86771CA-C7EA-C641-9C63-AE6B20926210}"/>
                </a:ext>
              </a:extLst>
            </p:cNvPr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5" name="Freeform 1">
              <a:extLst>
                <a:ext uri="{FF2B5EF4-FFF2-40B4-BE49-F238E27FC236}">
                  <a16:creationId xmlns:a16="http://schemas.microsoft.com/office/drawing/2014/main" id="{D23E7050-FA9A-2D47-8FA6-865C74986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352" y="2621997"/>
              <a:ext cx="485775" cy="463550"/>
            </a:xfrm>
            <a:custGeom>
              <a:avLst/>
              <a:gdLst>
                <a:gd name="T0" fmla="*/ 1007 w 1348"/>
                <a:gd name="T1" fmla="*/ 392 h 1288"/>
                <a:gd name="T2" fmla="*/ 734 w 1348"/>
                <a:gd name="T3" fmla="*/ 229 h 1288"/>
                <a:gd name="T4" fmla="*/ 946 w 1348"/>
                <a:gd name="T5" fmla="*/ 311 h 1288"/>
                <a:gd name="T6" fmla="*/ 672 w 1348"/>
                <a:gd name="T7" fmla="*/ 167 h 1288"/>
                <a:gd name="T8" fmla="*/ 480 w 1348"/>
                <a:gd name="T9" fmla="*/ 280 h 1288"/>
                <a:gd name="T10" fmla="*/ 784 w 1348"/>
                <a:gd name="T11" fmla="*/ 116 h 1288"/>
                <a:gd name="T12" fmla="*/ 574 w 1348"/>
                <a:gd name="T13" fmla="*/ 878 h 1288"/>
                <a:gd name="T14" fmla="*/ 758 w 1348"/>
                <a:gd name="T15" fmla="*/ 1028 h 1288"/>
                <a:gd name="T16" fmla="*/ 561 w 1348"/>
                <a:gd name="T17" fmla="*/ 972 h 1288"/>
                <a:gd name="T18" fmla="*/ 336 w 1348"/>
                <a:gd name="T19" fmla="*/ 972 h 1288"/>
                <a:gd name="T20" fmla="*/ 146 w 1348"/>
                <a:gd name="T21" fmla="*/ 1009 h 1288"/>
                <a:gd name="T22" fmla="*/ 352 w 1348"/>
                <a:gd name="T23" fmla="*/ 793 h 1288"/>
                <a:gd name="T24" fmla="*/ 439 w 1348"/>
                <a:gd name="T25" fmla="*/ 689 h 1288"/>
                <a:gd name="T26" fmla="*/ 1132 w 1348"/>
                <a:gd name="T27" fmla="*/ 454 h 1288"/>
                <a:gd name="T28" fmla="*/ 1132 w 1348"/>
                <a:gd name="T29" fmla="*/ 167 h 1288"/>
                <a:gd name="T30" fmla="*/ 847 w 1348"/>
                <a:gd name="T31" fmla="*/ 54 h 1288"/>
                <a:gd name="T32" fmla="*/ 480 w 1348"/>
                <a:gd name="T33" fmla="*/ 0 h 1288"/>
                <a:gd name="T34" fmla="*/ 418 w 1348"/>
                <a:gd name="T35" fmla="*/ 54 h 1288"/>
                <a:gd name="T36" fmla="*/ 418 w 1348"/>
                <a:gd name="T37" fmla="*/ 630 h 1288"/>
                <a:gd name="T38" fmla="*/ 319 w 1348"/>
                <a:gd name="T39" fmla="*/ 731 h 1288"/>
                <a:gd name="T40" fmla="*/ 0 w 1348"/>
                <a:gd name="T41" fmla="*/ 1111 h 1288"/>
                <a:gd name="T42" fmla="*/ 110 w 1348"/>
                <a:gd name="T43" fmla="*/ 1060 h 1288"/>
                <a:gd name="T44" fmla="*/ 336 w 1348"/>
                <a:gd name="T45" fmla="*/ 1060 h 1288"/>
                <a:gd name="T46" fmla="*/ 561 w 1348"/>
                <a:gd name="T47" fmla="*/ 1060 h 1288"/>
                <a:gd name="T48" fmla="*/ 792 w 1348"/>
                <a:gd name="T49" fmla="*/ 1079 h 1288"/>
                <a:gd name="T50" fmla="*/ 982 w 1348"/>
                <a:gd name="T51" fmla="*/ 1253 h 1288"/>
                <a:gd name="T52" fmla="*/ 606 w 1348"/>
                <a:gd name="T53" fmla="*/ 816 h 1288"/>
                <a:gd name="T54" fmla="*/ 480 w 1348"/>
                <a:gd name="T55" fmla="*/ 342 h 1288"/>
                <a:gd name="T56" fmla="*/ 672 w 1348"/>
                <a:gd name="T57" fmla="*/ 454 h 1288"/>
                <a:gd name="T58" fmla="*/ 1347 w 1348"/>
                <a:gd name="T59" fmla="*/ 1137 h 1288"/>
                <a:gd name="T60" fmla="*/ 1145 w 1348"/>
                <a:gd name="T61" fmla="*/ 957 h 1288"/>
                <a:gd name="T62" fmla="*/ 932 w 1348"/>
                <a:gd name="T63" fmla="*/ 689 h 1288"/>
                <a:gd name="T64" fmla="*/ 841 w 1348"/>
                <a:gd name="T65" fmla="*/ 921 h 1288"/>
                <a:gd name="T66" fmla="*/ 1007 w 1348"/>
                <a:gd name="T67" fmla="*/ 812 h 1288"/>
                <a:gd name="T68" fmla="*/ 1168 w 1348"/>
                <a:gd name="T69" fmla="*/ 1019 h 1288"/>
                <a:gd name="T70" fmla="*/ 1347 w 1348"/>
                <a:gd name="T71" fmla="*/ 113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8" h="128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6" name="Group 315">
            <a:extLst>
              <a:ext uri="{FF2B5EF4-FFF2-40B4-BE49-F238E27FC236}">
                <a16:creationId xmlns:a16="http://schemas.microsoft.com/office/drawing/2014/main" id="{6EBF41C4-07D4-014D-BF8A-946D424F0F59}"/>
              </a:ext>
            </a:extLst>
          </p:cNvPr>
          <p:cNvGrpSpPr/>
          <p:nvPr userDrawn="1"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317" name="Rectangle 316">
              <a:extLst>
                <a:ext uri="{FF2B5EF4-FFF2-40B4-BE49-F238E27FC236}">
                  <a16:creationId xmlns:a16="http://schemas.microsoft.com/office/drawing/2014/main" id="{4E69F756-EE45-6A48-BAC5-78DF247B645D}"/>
                </a:ext>
              </a:extLst>
            </p:cNvPr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18" name="Freeform 7">
              <a:extLst>
                <a:ext uri="{FF2B5EF4-FFF2-40B4-BE49-F238E27FC236}">
                  <a16:creationId xmlns:a16="http://schemas.microsoft.com/office/drawing/2014/main" id="{CC8295E4-D4A7-E34A-9870-17744027E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354" y="1642913"/>
              <a:ext cx="469900" cy="465138"/>
            </a:xfrm>
            <a:custGeom>
              <a:avLst/>
              <a:gdLst>
                <a:gd name="T0" fmla="*/ 1044 w 1304"/>
                <a:gd name="T1" fmla="*/ 728 h 1294"/>
                <a:gd name="T2" fmla="*/ 1106 w 1304"/>
                <a:gd name="T3" fmla="*/ 785 h 1294"/>
                <a:gd name="T4" fmla="*/ 1106 w 1304"/>
                <a:gd name="T5" fmla="*/ 248 h 1294"/>
                <a:gd name="T6" fmla="*/ 1044 w 1304"/>
                <a:gd name="T7" fmla="*/ 672 h 1294"/>
                <a:gd name="T8" fmla="*/ 1106 w 1304"/>
                <a:gd name="T9" fmla="*/ 248 h 1294"/>
                <a:gd name="T10" fmla="*/ 621 w 1304"/>
                <a:gd name="T11" fmla="*/ 1123 h 1294"/>
                <a:gd name="T12" fmla="*/ 683 w 1304"/>
                <a:gd name="T13" fmla="*/ 1180 h 1294"/>
                <a:gd name="T14" fmla="*/ 683 w 1304"/>
                <a:gd name="T15" fmla="*/ 756 h 1294"/>
                <a:gd name="T16" fmla="*/ 621 w 1304"/>
                <a:gd name="T17" fmla="*/ 1067 h 1294"/>
                <a:gd name="T18" fmla="*/ 683 w 1304"/>
                <a:gd name="T19" fmla="*/ 756 h 1294"/>
                <a:gd name="T20" fmla="*/ 197 w 1304"/>
                <a:gd name="T21" fmla="*/ 1152 h 1294"/>
                <a:gd name="T22" fmla="*/ 259 w 1304"/>
                <a:gd name="T23" fmla="*/ 1208 h 1294"/>
                <a:gd name="T24" fmla="*/ 259 w 1304"/>
                <a:gd name="T25" fmla="*/ 898 h 1294"/>
                <a:gd name="T26" fmla="*/ 197 w 1304"/>
                <a:gd name="T27" fmla="*/ 1095 h 1294"/>
                <a:gd name="T28" fmla="*/ 259 w 1304"/>
                <a:gd name="T29" fmla="*/ 898 h 1294"/>
                <a:gd name="T30" fmla="*/ 228 w 1304"/>
                <a:gd name="T31" fmla="*/ 537 h 1294"/>
                <a:gd name="T32" fmla="*/ 0 w 1304"/>
                <a:gd name="T33" fmla="*/ 900 h 1294"/>
                <a:gd name="T34" fmla="*/ 84 w 1304"/>
                <a:gd name="T35" fmla="*/ 1293 h 1294"/>
                <a:gd name="T36" fmla="*/ 146 w 1304"/>
                <a:gd name="T37" fmla="*/ 838 h 1294"/>
                <a:gd name="T38" fmla="*/ 228 w 1304"/>
                <a:gd name="T39" fmla="*/ 638 h 1294"/>
                <a:gd name="T40" fmla="*/ 310 w 1304"/>
                <a:gd name="T41" fmla="*/ 838 h 1294"/>
                <a:gd name="T42" fmla="*/ 372 w 1304"/>
                <a:gd name="T43" fmla="*/ 1010 h 1294"/>
                <a:gd name="T44" fmla="*/ 457 w 1304"/>
                <a:gd name="T45" fmla="*/ 900 h 1294"/>
                <a:gd name="T46" fmla="*/ 880 w 1304"/>
                <a:gd name="T47" fmla="*/ 576 h 1294"/>
                <a:gd name="T48" fmla="*/ 423 w 1304"/>
                <a:gd name="T49" fmla="*/ 576 h 1294"/>
                <a:gd name="T50" fmla="*/ 508 w 1304"/>
                <a:gd name="T51" fmla="*/ 646 h 1294"/>
                <a:gd name="T52" fmla="*/ 570 w 1304"/>
                <a:gd name="T53" fmla="*/ 1293 h 1294"/>
                <a:gd name="T54" fmla="*/ 496 w 1304"/>
                <a:gd name="T55" fmla="*/ 584 h 1294"/>
                <a:gd name="T56" fmla="*/ 808 w 1304"/>
                <a:gd name="T57" fmla="*/ 584 h 1294"/>
                <a:gd name="T58" fmla="*/ 733 w 1304"/>
                <a:gd name="T59" fmla="*/ 926 h 1294"/>
                <a:gd name="T60" fmla="*/ 795 w 1304"/>
                <a:gd name="T61" fmla="*/ 646 h 1294"/>
                <a:gd name="T62" fmla="*/ 880 w 1304"/>
                <a:gd name="T63" fmla="*/ 576 h 1294"/>
                <a:gd name="T64" fmla="*/ 1303 w 1304"/>
                <a:gd name="T65" fmla="*/ 294 h 1294"/>
                <a:gd name="T66" fmla="*/ 846 w 1304"/>
                <a:gd name="T67" fmla="*/ 294 h 1294"/>
                <a:gd name="T68" fmla="*/ 931 w 1304"/>
                <a:gd name="T69" fmla="*/ 364 h 1294"/>
                <a:gd name="T70" fmla="*/ 993 w 1304"/>
                <a:gd name="T71" fmla="*/ 1293 h 1294"/>
                <a:gd name="T72" fmla="*/ 919 w 1304"/>
                <a:gd name="T73" fmla="*/ 302 h 1294"/>
                <a:gd name="T74" fmla="*/ 1231 w 1304"/>
                <a:gd name="T75" fmla="*/ 302 h 1294"/>
                <a:gd name="T76" fmla="*/ 1157 w 1304"/>
                <a:gd name="T77" fmla="*/ 898 h 1294"/>
                <a:gd name="T78" fmla="*/ 1219 w 1304"/>
                <a:gd name="T79" fmla="*/ 364 h 1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4" h="129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C8E006FD-D904-9746-80CA-106601E5E74F}"/>
              </a:ext>
            </a:extLst>
          </p:cNvPr>
          <p:cNvGrpSpPr/>
          <p:nvPr userDrawn="1"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D304C805-17B2-5E48-AC40-8F04DCD40BFE}"/>
                </a:ext>
              </a:extLst>
            </p:cNvPr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1" name="Freeform 9">
              <a:extLst>
                <a:ext uri="{FF2B5EF4-FFF2-40B4-BE49-F238E27FC236}">
                  <a16:creationId xmlns:a16="http://schemas.microsoft.com/office/drawing/2014/main" id="{EBC82E80-4E45-0644-AD21-77F0F6BE6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84276" y="2660097"/>
              <a:ext cx="490538" cy="387350"/>
            </a:xfrm>
            <a:custGeom>
              <a:avLst/>
              <a:gdLst>
                <a:gd name="T0" fmla="*/ 993 w 1363"/>
                <a:gd name="T1" fmla="*/ 333 h 1076"/>
                <a:gd name="T2" fmla="*/ 1034 w 1363"/>
                <a:gd name="T3" fmla="*/ 338 h 1076"/>
                <a:gd name="T4" fmla="*/ 1049 w 1363"/>
                <a:gd name="T5" fmla="*/ 278 h 1076"/>
                <a:gd name="T6" fmla="*/ 993 w 1363"/>
                <a:gd name="T7" fmla="*/ 392 h 1076"/>
                <a:gd name="T8" fmla="*/ 842 w 1363"/>
                <a:gd name="T9" fmla="*/ 251 h 1076"/>
                <a:gd name="T10" fmla="*/ 711 w 1363"/>
                <a:gd name="T11" fmla="*/ 133 h 1076"/>
                <a:gd name="T12" fmla="*/ 987 w 1363"/>
                <a:gd name="T13" fmla="*/ 134 h 1076"/>
                <a:gd name="T14" fmla="*/ 1359 w 1363"/>
                <a:gd name="T15" fmla="*/ 331 h 1076"/>
                <a:gd name="T16" fmla="*/ 1049 w 1363"/>
                <a:gd name="T17" fmla="*/ 208 h 1076"/>
                <a:gd name="T18" fmla="*/ 1033 w 1363"/>
                <a:gd name="T19" fmla="*/ 86 h 1076"/>
                <a:gd name="T20" fmla="*/ 711 w 1363"/>
                <a:gd name="T21" fmla="*/ 69 h 1076"/>
                <a:gd name="T22" fmla="*/ 649 w 1363"/>
                <a:gd name="T23" fmla="*/ 0 h 1076"/>
                <a:gd name="T24" fmla="*/ 649 w 1363"/>
                <a:gd name="T25" fmla="*/ 311 h 1076"/>
                <a:gd name="T26" fmla="*/ 711 w 1363"/>
                <a:gd name="T27" fmla="*/ 536 h 1076"/>
                <a:gd name="T28" fmla="*/ 842 w 1363"/>
                <a:gd name="T29" fmla="*/ 313 h 1076"/>
                <a:gd name="T30" fmla="*/ 931 w 1363"/>
                <a:gd name="T31" fmla="*/ 423 h 1076"/>
                <a:gd name="T32" fmla="*/ 1350 w 1363"/>
                <a:gd name="T33" fmla="*/ 361 h 1076"/>
                <a:gd name="T34" fmla="*/ 1360 w 1363"/>
                <a:gd name="T35" fmla="*/ 847 h 1076"/>
                <a:gd name="T36" fmla="*/ 787 w 1363"/>
                <a:gd name="T37" fmla="*/ 543 h 1076"/>
                <a:gd name="T38" fmla="*/ 1271 w 1363"/>
                <a:gd name="T39" fmla="*/ 849 h 1076"/>
                <a:gd name="T40" fmla="*/ 1298 w 1363"/>
                <a:gd name="T41" fmla="*/ 903 h 1076"/>
                <a:gd name="T42" fmla="*/ 1106 w 1363"/>
                <a:gd name="T43" fmla="*/ 931 h 1076"/>
                <a:gd name="T44" fmla="*/ 1087 w 1363"/>
                <a:gd name="T45" fmla="*/ 847 h 1076"/>
                <a:gd name="T46" fmla="*/ 871 w 1363"/>
                <a:gd name="T47" fmla="*/ 740 h 1076"/>
                <a:gd name="T48" fmla="*/ 993 w 1363"/>
                <a:gd name="T49" fmla="*/ 877 h 1076"/>
                <a:gd name="T50" fmla="*/ 1044 w 1363"/>
                <a:gd name="T51" fmla="*/ 931 h 1076"/>
                <a:gd name="T52" fmla="*/ 852 w 1363"/>
                <a:gd name="T53" fmla="*/ 931 h 1076"/>
                <a:gd name="T54" fmla="*/ 845 w 1363"/>
                <a:gd name="T55" fmla="*/ 883 h 1076"/>
                <a:gd name="T56" fmla="*/ 767 w 1363"/>
                <a:gd name="T57" fmla="*/ 757 h 1076"/>
                <a:gd name="T58" fmla="*/ 783 w 1363"/>
                <a:gd name="T59" fmla="*/ 907 h 1076"/>
                <a:gd name="T60" fmla="*/ 790 w 1363"/>
                <a:gd name="T61" fmla="*/ 931 h 1076"/>
                <a:gd name="T62" fmla="*/ 570 w 1363"/>
                <a:gd name="T63" fmla="*/ 931 h 1076"/>
                <a:gd name="T64" fmla="*/ 577 w 1363"/>
                <a:gd name="T65" fmla="*/ 907 h 1076"/>
                <a:gd name="T66" fmla="*/ 593 w 1363"/>
                <a:gd name="T67" fmla="*/ 757 h 1076"/>
                <a:gd name="T68" fmla="*/ 515 w 1363"/>
                <a:gd name="T69" fmla="*/ 883 h 1076"/>
                <a:gd name="T70" fmla="*/ 508 w 1363"/>
                <a:gd name="T71" fmla="*/ 931 h 1076"/>
                <a:gd name="T72" fmla="*/ 316 w 1363"/>
                <a:gd name="T73" fmla="*/ 931 h 1076"/>
                <a:gd name="T74" fmla="*/ 367 w 1363"/>
                <a:gd name="T75" fmla="*/ 877 h 1076"/>
                <a:gd name="T76" fmla="*/ 488 w 1363"/>
                <a:gd name="T77" fmla="*/ 740 h 1076"/>
                <a:gd name="T78" fmla="*/ 272 w 1363"/>
                <a:gd name="T79" fmla="*/ 847 h 1076"/>
                <a:gd name="T80" fmla="*/ 254 w 1363"/>
                <a:gd name="T81" fmla="*/ 931 h 1076"/>
                <a:gd name="T82" fmla="*/ 62 w 1363"/>
                <a:gd name="T83" fmla="*/ 903 h 1076"/>
                <a:gd name="T84" fmla="*/ 89 w 1363"/>
                <a:gd name="T85" fmla="*/ 849 h 1076"/>
                <a:gd name="T86" fmla="*/ 573 w 1363"/>
                <a:gd name="T87" fmla="*/ 543 h 1076"/>
                <a:gd name="T88" fmla="*/ 0 w 1363"/>
                <a:gd name="T89" fmla="*/ 847 h 1076"/>
                <a:gd name="T90" fmla="*/ 144 w 1363"/>
                <a:gd name="T91" fmla="*/ 1075 h 1076"/>
                <a:gd name="T92" fmla="*/ 412 w 1363"/>
                <a:gd name="T93" fmla="*/ 1075 h 1076"/>
                <a:gd name="T94" fmla="*/ 680 w 1363"/>
                <a:gd name="T95" fmla="*/ 1075 h 1076"/>
                <a:gd name="T96" fmla="*/ 948 w 1363"/>
                <a:gd name="T97" fmla="*/ 1075 h 1076"/>
                <a:gd name="T98" fmla="*/ 1216 w 1363"/>
                <a:gd name="T99" fmla="*/ 1075 h 1076"/>
                <a:gd name="T100" fmla="*/ 1360 w 1363"/>
                <a:gd name="T101" fmla="*/ 847 h 1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63" h="1076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B251C479-4209-0C45-9493-DE7920EF4A2D}"/>
              </a:ext>
            </a:extLst>
          </p:cNvPr>
          <p:cNvGrpSpPr/>
          <p:nvPr userDrawn="1"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F13C4610-E015-CF41-9F49-2AD1E6283C74}"/>
                </a:ext>
              </a:extLst>
            </p:cNvPr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4" name="Freeform 11">
              <a:extLst>
                <a:ext uri="{FF2B5EF4-FFF2-40B4-BE49-F238E27FC236}">
                  <a16:creationId xmlns:a16="http://schemas.microsoft.com/office/drawing/2014/main" id="{F4666598-DA6E-2E4A-A779-AE4152496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9941" y="4653537"/>
              <a:ext cx="458787" cy="460375"/>
            </a:xfrm>
            <a:custGeom>
              <a:avLst/>
              <a:gdLst>
                <a:gd name="T0" fmla="*/ 1160 w 1276"/>
                <a:gd name="T1" fmla="*/ 960 h 1277"/>
                <a:gd name="T2" fmla="*/ 1275 w 1276"/>
                <a:gd name="T3" fmla="*/ 906 h 1277"/>
                <a:gd name="T4" fmla="*/ 975 w 1276"/>
                <a:gd name="T5" fmla="*/ 875 h 1277"/>
                <a:gd name="T6" fmla="*/ 793 w 1276"/>
                <a:gd name="T7" fmla="*/ 734 h 1277"/>
                <a:gd name="T8" fmla="*/ 940 w 1276"/>
                <a:gd name="T9" fmla="*/ 928 h 1277"/>
                <a:gd name="T10" fmla="*/ 1160 w 1276"/>
                <a:gd name="T11" fmla="*/ 1022 h 1277"/>
                <a:gd name="T12" fmla="*/ 1044 w 1276"/>
                <a:gd name="T13" fmla="*/ 1160 h 1277"/>
                <a:gd name="T14" fmla="*/ 991 w 1276"/>
                <a:gd name="T15" fmla="*/ 1106 h 1277"/>
                <a:gd name="T16" fmla="*/ 875 w 1276"/>
                <a:gd name="T17" fmla="*/ 1160 h 1277"/>
                <a:gd name="T18" fmla="*/ 991 w 1276"/>
                <a:gd name="T19" fmla="*/ 1044 h 1277"/>
                <a:gd name="T20" fmla="*/ 765 w 1276"/>
                <a:gd name="T21" fmla="*/ 903 h 1277"/>
                <a:gd name="T22" fmla="*/ 596 w 1276"/>
                <a:gd name="T23" fmla="*/ 344 h 1277"/>
                <a:gd name="T24" fmla="*/ 596 w 1276"/>
                <a:gd name="T25" fmla="*/ 965 h 1277"/>
                <a:gd name="T26" fmla="*/ 680 w 1276"/>
                <a:gd name="T27" fmla="*/ 734 h 1277"/>
                <a:gd name="T28" fmla="*/ 737 w 1276"/>
                <a:gd name="T29" fmla="*/ 734 h 1277"/>
                <a:gd name="T30" fmla="*/ 737 w 1276"/>
                <a:gd name="T31" fmla="*/ 593 h 1277"/>
                <a:gd name="T32" fmla="*/ 677 w 1276"/>
                <a:gd name="T33" fmla="*/ 201 h 1277"/>
                <a:gd name="T34" fmla="*/ 708 w 1276"/>
                <a:gd name="T35" fmla="*/ 28 h 1277"/>
                <a:gd name="T36" fmla="*/ 452 w 1276"/>
                <a:gd name="T37" fmla="*/ 164 h 1277"/>
                <a:gd name="T38" fmla="*/ 276 w 1276"/>
                <a:gd name="T39" fmla="*/ 114 h 1277"/>
                <a:gd name="T40" fmla="*/ 86 w 1276"/>
                <a:gd name="T41" fmla="*/ 305 h 1277"/>
                <a:gd name="T42" fmla="*/ 135 w 1276"/>
                <a:gd name="T43" fmla="*/ 480 h 1277"/>
                <a:gd name="T44" fmla="*/ 0 w 1276"/>
                <a:gd name="T45" fmla="*/ 737 h 1277"/>
                <a:gd name="T46" fmla="*/ 168 w 1276"/>
                <a:gd name="T47" fmla="*/ 847 h 1277"/>
                <a:gd name="T48" fmla="*/ 95 w 1276"/>
                <a:gd name="T49" fmla="*/ 965 h 1277"/>
                <a:gd name="T50" fmla="*/ 372 w 1276"/>
                <a:gd name="T51" fmla="*/ 1051 h 1277"/>
                <a:gd name="T52" fmla="*/ 483 w 1276"/>
                <a:gd name="T53" fmla="*/ 1219 h 1277"/>
                <a:gd name="T54" fmla="*/ 739 w 1276"/>
                <a:gd name="T55" fmla="*/ 1047 h 1277"/>
                <a:gd name="T56" fmla="*/ 514 w 1276"/>
                <a:gd name="T57" fmla="*/ 1157 h 1277"/>
                <a:gd name="T58" fmla="*/ 382 w 1276"/>
                <a:gd name="T59" fmla="*/ 986 h 1277"/>
                <a:gd name="T60" fmla="*/ 160 w 1276"/>
                <a:gd name="T61" fmla="*/ 943 h 1277"/>
                <a:gd name="T62" fmla="*/ 189 w 1276"/>
                <a:gd name="T63" fmla="*/ 729 h 1277"/>
                <a:gd name="T64" fmla="*/ 62 w 1276"/>
                <a:gd name="T65" fmla="*/ 542 h 1277"/>
                <a:gd name="T66" fmla="*/ 234 w 1276"/>
                <a:gd name="T67" fmla="*/ 411 h 1277"/>
                <a:gd name="T68" fmla="*/ 276 w 1276"/>
                <a:gd name="T69" fmla="*/ 189 h 1277"/>
                <a:gd name="T70" fmla="*/ 490 w 1276"/>
                <a:gd name="T71" fmla="*/ 217 h 1277"/>
                <a:gd name="T72" fmla="*/ 677 w 1276"/>
                <a:gd name="T73" fmla="*/ 90 h 1277"/>
                <a:gd name="T74" fmla="*/ 652 w 1276"/>
                <a:gd name="T75" fmla="*/ 282 h 1277"/>
                <a:gd name="T76" fmla="*/ 708 w 1276"/>
                <a:gd name="T77" fmla="*/ 282 h 1277"/>
                <a:gd name="T78" fmla="*/ 991 w 1276"/>
                <a:gd name="T79" fmla="*/ 62 h 1277"/>
                <a:gd name="T80" fmla="*/ 991 w 1276"/>
                <a:gd name="T81" fmla="*/ 0 h 1277"/>
                <a:gd name="T82" fmla="*/ 780 w 1276"/>
                <a:gd name="T83" fmla="*/ 282 h 1277"/>
                <a:gd name="T84" fmla="*/ 793 w 1276"/>
                <a:gd name="T85" fmla="*/ 344 h 1277"/>
                <a:gd name="T86" fmla="*/ 991 w 1276"/>
                <a:gd name="T87" fmla="*/ 232 h 1277"/>
                <a:gd name="T88" fmla="*/ 1160 w 1276"/>
                <a:gd name="T89" fmla="*/ 423 h 1277"/>
                <a:gd name="T90" fmla="*/ 1213 w 1276"/>
                <a:gd name="T91" fmla="*/ 370 h 1277"/>
                <a:gd name="T92" fmla="*/ 1049 w 1276"/>
                <a:gd name="T93" fmla="*/ 339 h 1277"/>
                <a:gd name="T94" fmla="*/ 808 w 1276"/>
                <a:gd name="T95" fmla="*/ 452 h 1277"/>
                <a:gd name="T96" fmla="*/ 595 w 1276"/>
                <a:gd name="T97" fmla="*/ 796 h 1277"/>
                <a:gd name="T98" fmla="*/ 595 w 1276"/>
                <a:gd name="T99" fmla="*/ 734 h 1277"/>
                <a:gd name="T100" fmla="*/ 821 w 1276"/>
                <a:gd name="T101" fmla="*/ 514 h 1277"/>
                <a:gd name="T102" fmla="*/ 1049 w 1276"/>
                <a:gd name="T103" fmla="*/ 401 h 1277"/>
                <a:gd name="T104" fmla="*/ 1160 w 1276"/>
                <a:gd name="T105" fmla="*/ 254 h 1277"/>
                <a:gd name="T106" fmla="*/ 624 w 1276"/>
                <a:gd name="T107" fmla="*/ 593 h 1277"/>
                <a:gd name="T108" fmla="*/ 1160 w 1276"/>
                <a:gd name="T109" fmla="*/ 677 h 1277"/>
                <a:gd name="T110" fmla="*/ 1213 w 1276"/>
                <a:gd name="T111" fmla="*/ 624 h 1277"/>
                <a:gd name="T112" fmla="*/ 1047 w 1276"/>
                <a:gd name="T113" fmla="*/ 599 h 1277"/>
                <a:gd name="T114" fmla="*/ 793 w 1276"/>
                <a:gd name="T115" fmla="*/ 655 h 1277"/>
                <a:gd name="T116" fmla="*/ 1160 w 1276"/>
                <a:gd name="T117" fmla="*/ 740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76" h="1277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id="{22CBBECD-FF39-4940-87EC-65068D19E6C6}"/>
              </a:ext>
            </a:extLst>
          </p:cNvPr>
          <p:cNvGrpSpPr/>
          <p:nvPr userDrawn="1"/>
        </p:nvGrpSpPr>
        <p:grpSpPr>
          <a:xfrm>
            <a:off x="1846335" y="5060728"/>
            <a:ext cx="710291" cy="710292"/>
            <a:chOff x="384795" y="4528578"/>
            <a:chExt cx="710291" cy="710292"/>
          </a:xfrm>
        </p:grpSpPr>
        <p:sp>
          <p:nvSpPr>
            <p:cNvPr id="326" name="Rectangle 325">
              <a:extLst>
                <a:ext uri="{FF2B5EF4-FFF2-40B4-BE49-F238E27FC236}">
                  <a16:creationId xmlns:a16="http://schemas.microsoft.com/office/drawing/2014/main" id="{85A60059-A3C8-6944-99BE-CBDEAA2188C7}"/>
                </a:ext>
              </a:extLst>
            </p:cNvPr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376DDC07-EBBC-C549-B681-1FFE45A1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65" y="4659887"/>
              <a:ext cx="488950" cy="447675"/>
            </a:xfrm>
            <a:custGeom>
              <a:avLst/>
              <a:gdLst>
                <a:gd name="T0" fmla="*/ 328 w 1360"/>
                <a:gd name="T1" fmla="*/ 991 h 1242"/>
                <a:gd name="T2" fmla="*/ 213 w 1360"/>
                <a:gd name="T3" fmla="*/ 976 h 1242"/>
                <a:gd name="T4" fmla="*/ 376 w 1360"/>
                <a:gd name="T5" fmla="*/ 813 h 1242"/>
                <a:gd name="T6" fmla="*/ 88 w 1360"/>
                <a:gd name="T7" fmla="*/ 848 h 1242"/>
                <a:gd name="T8" fmla="*/ 232 w 1360"/>
                <a:gd name="T9" fmla="*/ 742 h 1242"/>
                <a:gd name="T10" fmla="*/ 358 w 1360"/>
                <a:gd name="T11" fmla="*/ 748 h 1242"/>
                <a:gd name="T12" fmla="*/ 435 w 1360"/>
                <a:gd name="T13" fmla="*/ 779 h 1242"/>
                <a:gd name="T14" fmla="*/ 528 w 1360"/>
                <a:gd name="T15" fmla="*/ 865 h 1242"/>
                <a:gd name="T16" fmla="*/ 555 w 1360"/>
                <a:gd name="T17" fmla="*/ 1041 h 1242"/>
                <a:gd name="T18" fmla="*/ 441 w 1360"/>
                <a:gd name="T19" fmla="*/ 1155 h 1242"/>
                <a:gd name="T20" fmla="*/ 298 w 1360"/>
                <a:gd name="T21" fmla="*/ 1109 h 1242"/>
                <a:gd name="T22" fmla="*/ 222 w 1360"/>
                <a:gd name="T23" fmla="*/ 1077 h 1242"/>
                <a:gd name="T24" fmla="*/ 129 w 1360"/>
                <a:gd name="T25" fmla="*/ 992 h 1242"/>
                <a:gd name="T26" fmla="*/ 73 w 1360"/>
                <a:gd name="T27" fmla="*/ 1110 h 1242"/>
                <a:gd name="T28" fmla="*/ 163 w 1360"/>
                <a:gd name="T29" fmla="*/ 1200 h 1242"/>
                <a:gd name="T30" fmla="*/ 344 w 1360"/>
                <a:gd name="T31" fmla="*/ 1173 h 1242"/>
                <a:gd name="T32" fmla="*/ 510 w 1360"/>
                <a:gd name="T33" fmla="*/ 1160 h 1242"/>
                <a:gd name="T34" fmla="*/ 638 w 1360"/>
                <a:gd name="T35" fmla="*/ 1004 h 1242"/>
                <a:gd name="T36" fmla="*/ 638 w 1360"/>
                <a:gd name="T37" fmla="*/ 853 h 1242"/>
                <a:gd name="T38" fmla="*/ 510 w 1360"/>
                <a:gd name="T39" fmla="*/ 697 h 1242"/>
                <a:gd name="T40" fmla="*/ 313 w 1360"/>
                <a:gd name="T41" fmla="*/ 684 h 1242"/>
                <a:gd name="T42" fmla="*/ 146 w 1360"/>
                <a:gd name="T43" fmla="*/ 697 h 1242"/>
                <a:gd name="T44" fmla="*/ 19 w 1360"/>
                <a:gd name="T45" fmla="*/ 853 h 1242"/>
                <a:gd name="T46" fmla="*/ 36 w 1360"/>
                <a:gd name="T47" fmla="*/ 963 h 1242"/>
                <a:gd name="T48" fmla="*/ 335 w 1360"/>
                <a:gd name="T49" fmla="*/ 391 h 1242"/>
                <a:gd name="T50" fmla="*/ 196 w 1360"/>
                <a:gd name="T51" fmla="*/ 401 h 1242"/>
                <a:gd name="T52" fmla="*/ 253 w 1360"/>
                <a:gd name="T53" fmla="*/ 425 h 1242"/>
                <a:gd name="T54" fmla="*/ 328 w 1360"/>
                <a:gd name="T55" fmla="*/ 157 h 1242"/>
                <a:gd name="T56" fmla="*/ 218 w 1360"/>
                <a:gd name="T57" fmla="*/ 147 h 1242"/>
                <a:gd name="T58" fmla="*/ 121 w 1360"/>
                <a:gd name="T59" fmla="*/ 297 h 1242"/>
                <a:gd name="T60" fmla="*/ 22 w 1360"/>
                <a:gd name="T61" fmla="*/ 430 h 1242"/>
                <a:gd name="T62" fmla="*/ 11 w 1360"/>
                <a:gd name="T63" fmla="*/ 539 h 1242"/>
                <a:gd name="T64" fmla="*/ 161 w 1360"/>
                <a:gd name="T65" fmla="*/ 607 h 1242"/>
                <a:gd name="T66" fmla="*/ 136 w 1360"/>
                <a:gd name="T67" fmla="*/ 486 h 1242"/>
                <a:gd name="T68" fmla="*/ 122 w 1360"/>
                <a:gd name="T69" fmla="*/ 364 h 1242"/>
                <a:gd name="T70" fmla="*/ 217 w 1360"/>
                <a:gd name="T71" fmla="*/ 216 h 1242"/>
                <a:gd name="T72" fmla="*/ 376 w 1360"/>
                <a:gd name="T73" fmla="*/ 207 h 1242"/>
                <a:gd name="T74" fmla="*/ 914 w 1360"/>
                <a:gd name="T75" fmla="*/ 549 h 1242"/>
                <a:gd name="T76" fmla="*/ 954 w 1360"/>
                <a:gd name="T77" fmla="*/ 541 h 1242"/>
                <a:gd name="T78" fmla="*/ 914 w 1360"/>
                <a:gd name="T79" fmla="*/ 612 h 1242"/>
                <a:gd name="T80" fmla="*/ 1235 w 1360"/>
                <a:gd name="T81" fmla="*/ 361 h 1242"/>
                <a:gd name="T82" fmla="*/ 1252 w 1360"/>
                <a:gd name="T83" fmla="*/ 630 h 1242"/>
                <a:gd name="T84" fmla="*/ 1099 w 1360"/>
                <a:gd name="T85" fmla="*/ 783 h 1242"/>
                <a:gd name="T86" fmla="*/ 863 w 1360"/>
                <a:gd name="T87" fmla="*/ 749 h 1242"/>
                <a:gd name="T88" fmla="*/ 734 w 1360"/>
                <a:gd name="T89" fmla="*/ 696 h 1242"/>
                <a:gd name="T90" fmla="*/ 593 w 1360"/>
                <a:gd name="T91" fmla="*/ 528 h 1242"/>
                <a:gd name="T92" fmla="*/ 576 w 1360"/>
                <a:gd name="T93" fmla="*/ 259 h 1242"/>
                <a:gd name="T94" fmla="*/ 728 w 1360"/>
                <a:gd name="T95" fmla="*/ 106 h 1242"/>
                <a:gd name="T96" fmla="*/ 997 w 1360"/>
                <a:gd name="T97" fmla="*/ 124 h 1242"/>
                <a:gd name="T98" fmla="*/ 1165 w 1360"/>
                <a:gd name="T99" fmla="*/ 265 h 1242"/>
                <a:gd name="T100" fmla="*/ 1260 w 1360"/>
                <a:gd name="T101" fmla="*/ 191 h 1242"/>
                <a:gd name="T102" fmla="*/ 1019 w 1360"/>
                <a:gd name="T103" fmla="*/ 6 h 1242"/>
                <a:gd name="T104" fmla="*/ 809 w 1360"/>
                <a:gd name="T105" fmla="*/ 6 h 1242"/>
                <a:gd name="T106" fmla="*/ 568 w 1360"/>
                <a:gd name="T107" fmla="*/ 191 h 1242"/>
                <a:gd name="T108" fmla="*/ 545 w 1360"/>
                <a:gd name="T109" fmla="*/ 483 h 1242"/>
                <a:gd name="T110" fmla="*/ 626 w 1360"/>
                <a:gd name="T111" fmla="*/ 679 h 1242"/>
                <a:gd name="T112" fmla="*/ 848 w 1360"/>
                <a:gd name="T113" fmla="*/ 869 h 1242"/>
                <a:gd name="T114" fmla="*/ 1019 w 1360"/>
                <a:gd name="T115" fmla="*/ 883 h 1242"/>
                <a:gd name="T116" fmla="*/ 1260 w 1360"/>
                <a:gd name="T117" fmla="*/ 698 h 1242"/>
                <a:gd name="T118" fmla="*/ 1283 w 1360"/>
                <a:gd name="T119" fmla="*/ 407 h 1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60" h="1242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8" name="Group 327">
            <a:extLst>
              <a:ext uri="{FF2B5EF4-FFF2-40B4-BE49-F238E27FC236}">
                <a16:creationId xmlns:a16="http://schemas.microsoft.com/office/drawing/2014/main" id="{5706B840-6995-7246-BCF4-23C324E81E00}"/>
              </a:ext>
            </a:extLst>
          </p:cNvPr>
          <p:cNvGrpSpPr/>
          <p:nvPr userDrawn="1"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CC2EF977-8762-6B4B-94FA-2F772C86EE13}"/>
                </a:ext>
              </a:extLst>
            </p:cNvPr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0" name="Freeform 1">
              <a:extLst>
                <a:ext uri="{FF2B5EF4-FFF2-40B4-BE49-F238E27FC236}">
                  <a16:creationId xmlns:a16="http://schemas.microsoft.com/office/drawing/2014/main" id="{EC7F452B-C48F-AF40-BD7E-09271EBE9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563" y="1655613"/>
              <a:ext cx="495300" cy="439738"/>
            </a:xfrm>
            <a:custGeom>
              <a:avLst/>
              <a:gdLst>
                <a:gd name="T0" fmla="*/ 608 w 1380"/>
                <a:gd name="T1" fmla="*/ 941 h 1226"/>
                <a:gd name="T2" fmla="*/ 660 w 1380"/>
                <a:gd name="T3" fmla="*/ 941 h 1226"/>
                <a:gd name="T4" fmla="*/ 774 w 1380"/>
                <a:gd name="T5" fmla="*/ 922 h 1226"/>
                <a:gd name="T6" fmla="*/ 634 w 1380"/>
                <a:gd name="T7" fmla="*/ 1150 h 1226"/>
                <a:gd name="T8" fmla="*/ 493 w 1380"/>
                <a:gd name="T9" fmla="*/ 922 h 1226"/>
                <a:gd name="T10" fmla="*/ 617 w 1380"/>
                <a:gd name="T11" fmla="*/ 1214 h 1226"/>
                <a:gd name="T12" fmla="*/ 651 w 1380"/>
                <a:gd name="T13" fmla="*/ 1214 h 1226"/>
                <a:gd name="T14" fmla="*/ 810 w 1380"/>
                <a:gd name="T15" fmla="*/ 871 h 1226"/>
                <a:gd name="T16" fmla="*/ 634 w 1380"/>
                <a:gd name="T17" fmla="*/ 878 h 1226"/>
                <a:gd name="T18" fmla="*/ 458 w 1380"/>
                <a:gd name="T19" fmla="*/ 871 h 1226"/>
                <a:gd name="T20" fmla="*/ 617 w 1380"/>
                <a:gd name="T21" fmla="*/ 1214 h 1226"/>
                <a:gd name="T22" fmla="*/ 80 w 1380"/>
                <a:gd name="T23" fmla="*/ 347 h 1226"/>
                <a:gd name="T24" fmla="*/ 313 w 1380"/>
                <a:gd name="T25" fmla="*/ 854 h 1226"/>
                <a:gd name="T26" fmla="*/ 349 w 1380"/>
                <a:gd name="T27" fmla="*/ 854 h 1226"/>
                <a:gd name="T28" fmla="*/ 500 w 1380"/>
                <a:gd name="T29" fmla="*/ 658 h 1226"/>
                <a:gd name="T30" fmla="*/ 74 w 1380"/>
                <a:gd name="T31" fmla="*/ 522 h 1226"/>
                <a:gd name="T32" fmla="*/ 219 w 1380"/>
                <a:gd name="T33" fmla="*/ 374 h 1226"/>
                <a:gd name="T34" fmla="*/ 690 w 1380"/>
                <a:gd name="T35" fmla="*/ 670 h 1226"/>
                <a:gd name="T36" fmla="*/ 384 w 1380"/>
                <a:gd name="T37" fmla="*/ 98 h 1226"/>
                <a:gd name="T38" fmla="*/ 664 w 1380"/>
                <a:gd name="T39" fmla="*/ 148 h 1226"/>
                <a:gd name="T40" fmla="*/ 717 w 1380"/>
                <a:gd name="T41" fmla="*/ 148 h 1226"/>
                <a:gd name="T42" fmla="*/ 997 w 1380"/>
                <a:gd name="T43" fmla="*/ 98 h 1226"/>
                <a:gd name="T44" fmla="*/ 690 w 1380"/>
                <a:gd name="T45" fmla="*/ 670 h 1226"/>
                <a:gd name="T46" fmla="*/ 880 w 1380"/>
                <a:gd name="T47" fmla="*/ 0 h 1226"/>
                <a:gd name="T48" fmla="*/ 501 w 1380"/>
                <a:gd name="T49" fmla="*/ 0 h 1226"/>
                <a:gd name="T50" fmla="*/ 258 w 1380"/>
                <a:gd name="T51" fmla="*/ 294 h 1226"/>
                <a:gd name="T52" fmla="*/ 690 w 1380"/>
                <a:gd name="T53" fmla="*/ 746 h 1226"/>
                <a:gd name="T54" fmla="*/ 1123 w 1380"/>
                <a:gd name="T55" fmla="*/ 294 h 1226"/>
                <a:gd name="T56" fmla="*/ 1170 w 1380"/>
                <a:gd name="T57" fmla="*/ 511 h 1226"/>
                <a:gd name="T58" fmla="*/ 1007 w 1380"/>
                <a:gd name="T59" fmla="*/ 512 h 1226"/>
                <a:gd name="T60" fmla="*/ 1059 w 1380"/>
                <a:gd name="T61" fmla="*/ 618 h 1226"/>
                <a:gd name="T62" fmla="*/ 1112 w 1380"/>
                <a:gd name="T63" fmla="*/ 618 h 1226"/>
                <a:gd name="T64" fmla="*/ 1270 w 1380"/>
                <a:gd name="T65" fmla="*/ 590 h 1226"/>
                <a:gd name="T66" fmla="*/ 1085 w 1380"/>
                <a:gd name="T67" fmla="*/ 924 h 1226"/>
                <a:gd name="T68" fmla="*/ 803 w 1380"/>
                <a:gd name="T69" fmla="*/ 705 h 1226"/>
                <a:gd name="T70" fmla="*/ 1085 w 1380"/>
                <a:gd name="T71" fmla="*/ 1000 h 1226"/>
                <a:gd name="T72" fmla="*/ 1368 w 1380"/>
                <a:gd name="T73" fmla="*/ 705 h 1226"/>
                <a:gd name="T74" fmla="*/ 1170 w 1380"/>
                <a:gd name="T75" fmla="*/ 511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0" h="1226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1" name="Group 330">
            <a:extLst>
              <a:ext uri="{FF2B5EF4-FFF2-40B4-BE49-F238E27FC236}">
                <a16:creationId xmlns:a16="http://schemas.microsoft.com/office/drawing/2014/main" id="{B9C9635D-FBE9-374F-B7E0-695EDA9ADAAB}"/>
              </a:ext>
            </a:extLst>
          </p:cNvPr>
          <p:cNvGrpSpPr/>
          <p:nvPr userDrawn="1"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332" name="Rectangle 331">
              <a:extLst>
                <a:ext uri="{FF2B5EF4-FFF2-40B4-BE49-F238E27FC236}">
                  <a16:creationId xmlns:a16="http://schemas.microsoft.com/office/drawing/2014/main" id="{3E1BC3FB-F447-8246-8A8C-9972FAB9723C}"/>
                </a:ext>
              </a:extLst>
            </p:cNvPr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3" name="Freeform 1">
              <a:extLst>
                <a:ext uri="{FF2B5EF4-FFF2-40B4-BE49-F238E27FC236}">
                  <a16:creationId xmlns:a16="http://schemas.microsoft.com/office/drawing/2014/main" id="{F136CFDC-2618-7D4E-A9AC-40F16445B9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0287" y="3667862"/>
              <a:ext cx="490538" cy="434975"/>
            </a:xfrm>
            <a:custGeom>
              <a:avLst/>
              <a:gdLst>
                <a:gd name="T0" fmla="*/ 454 w 1361"/>
                <a:gd name="T1" fmla="*/ 254 h 1207"/>
                <a:gd name="T2" fmla="*/ 0 w 1361"/>
                <a:gd name="T3" fmla="*/ 398 h 1207"/>
                <a:gd name="T4" fmla="*/ 141 w 1361"/>
                <a:gd name="T5" fmla="*/ 993 h 1207"/>
                <a:gd name="T6" fmla="*/ 178 w 1361"/>
                <a:gd name="T7" fmla="*/ 1201 h 1207"/>
                <a:gd name="T8" fmla="*/ 243 w 1361"/>
                <a:gd name="T9" fmla="*/ 1187 h 1207"/>
                <a:gd name="T10" fmla="*/ 680 w 1361"/>
                <a:gd name="T11" fmla="*/ 993 h 1207"/>
                <a:gd name="T12" fmla="*/ 824 w 1361"/>
                <a:gd name="T13" fmla="*/ 793 h 1207"/>
                <a:gd name="T14" fmla="*/ 762 w 1361"/>
                <a:gd name="T15" fmla="*/ 849 h 1207"/>
                <a:gd name="T16" fmla="*/ 417 w 1361"/>
                <a:gd name="T17" fmla="*/ 931 h 1207"/>
                <a:gd name="T18" fmla="*/ 203 w 1361"/>
                <a:gd name="T19" fmla="*/ 1139 h 1207"/>
                <a:gd name="T20" fmla="*/ 172 w 1361"/>
                <a:gd name="T21" fmla="*/ 931 h 1207"/>
                <a:gd name="T22" fmla="*/ 62 w 1361"/>
                <a:gd name="T23" fmla="*/ 849 h 1207"/>
                <a:gd name="T24" fmla="*/ 144 w 1361"/>
                <a:gd name="T25" fmla="*/ 316 h 1207"/>
                <a:gd name="T26" fmla="*/ 906 w 1361"/>
                <a:gd name="T27" fmla="*/ 480 h 1207"/>
                <a:gd name="T28" fmla="*/ 680 w 1361"/>
                <a:gd name="T29" fmla="*/ 542 h 1207"/>
                <a:gd name="T30" fmla="*/ 906 w 1361"/>
                <a:gd name="T31" fmla="*/ 480 h 1207"/>
                <a:gd name="T32" fmla="*/ 1160 w 1361"/>
                <a:gd name="T33" fmla="*/ 259 h 1207"/>
                <a:gd name="T34" fmla="*/ 680 w 1361"/>
                <a:gd name="T35" fmla="*/ 197 h 1207"/>
                <a:gd name="T36" fmla="*/ 680 w 1361"/>
                <a:gd name="T37" fmla="*/ 401 h 1207"/>
                <a:gd name="T38" fmla="*/ 1160 w 1361"/>
                <a:gd name="T39" fmla="*/ 338 h 1207"/>
                <a:gd name="T40" fmla="*/ 680 w 1361"/>
                <a:gd name="T41" fmla="*/ 401 h 1207"/>
                <a:gd name="T42" fmla="*/ 1216 w 1361"/>
                <a:gd name="T43" fmla="*/ 705 h 1207"/>
                <a:gd name="T44" fmla="*/ 1157 w 1361"/>
                <a:gd name="T45" fmla="*/ 736 h 1207"/>
                <a:gd name="T46" fmla="*/ 965 w 1361"/>
                <a:gd name="T47" fmla="*/ 715 h 1207"/>
                <a:gd name="T48" fmla="*/ 623 w 1361"/>
                <a:gd name="T49" fmla="*/ 705 h 1207"/>
                <a:gd name="T50" fmla="*/ 542 w 1361"/>
                <a:gd name="T51" fmla="*/ 144 h 1207"/>
                <a:gd name="T52" fmla="*/ 1216 w 1361"/>
                <a:gd name="T53" fmla="*/ 62 h 1207"/>
                <a:gd name="T54" fmla="*/ 1298 w 1361"/>
                <a:gd name="T55" fmla="*/ 623 h 1207"/>
                <a:gd name="T56" fmla="*/ 1216 w 1361"/>
                <a:gd name="T57" fmla="*/ 0 h 1207"/>
                <a:gd name="T58" fmla="*/ 479 w 1361"/>
                <a:gd name="T59" fmla="*/ 144 h 1207"/>
                <a:gd name="T60" fmla="*/ 623 w 1361"/>
                <a:gd name="T61" fmla="*/ 767 h 1207"/>
                <a:gd name="T62" fmla="*/ 1117 w 1361"/>
                <a:gd name="T63" fmla="*/ 962 h 1207"/>
                <a:gd name="T64" fmla="*/ 1219 w 1361"/>
                <a:gd name="T65" fmla="*/ 920 h 1207"/>
                <a:gd name="T66" fmla="*/ 1360 w 1361"/>
                <a:gd name="T67" fmla="*/ 623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1" h="1207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77BB5E65-99E3-8E4F-B752-052870452C60}"/>
              </a:ext>
            </a:extLst>
          </p:cNvPr>
          <p:cNvGrpSpPr/>
          <p:nvPr userDrawn="1"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335" name="Rectangle 334">
              <a:extLst>
                <a:ext uri="{FF2B5EF4-FFF2-40B4-BE49-F238E27FC236}">
                  <a16:creationId xmlns:a16="http://schemas.microsoft.com/office/drawing/2014/main" id="{E20744B8-7044-F041-993B-79999B352B00}"/>
                </a:ext>
              </a:extLst>
            </p:cNvPr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6" name="Freeform 2">
              <a:extLst>
                <a:ext uri="{FF2B5EF4-FFF2-40B4-BE49-F238E27FC236}">
                  <a16:creationId xmlns:a16="http://schemas.microsoft.com/office/drawing/2014/main" id="{15F98971-5DE1-2A41-888F-D03B472BD5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1" y="823923"/>
              <a:ext cx="490538" cy="306387"/>
            </a:xfrm>
            <a:custGeom>
              <a:avLst/>
              <a:gdLst>
                <a:gd name="T0" fmla="*/ 1075 w 1361"/>
                <a:gd name="T1" fmla="*/ 786 h 849"/>
                <a:gd name="T2" fmla="*/ 852 w 1361"/>
                <a:gd name="T3" fmla="*/ 563 h 849"/>
                <a:gd name="T4" fmla="*/ 955 w 1361"/>
                <a:gd name="T5" fmla="*/ 376 h 849"/>
                <a:gd name="T6" fmla="*/ 1047 w 1361"/>
                <a:gd name="T7" fmla="*/ 576 h 849"/>
                <a:gd name="T8" fmla="*/ 1103 w 1361"/>
                <a:gd name="T9" fmla="*/ 550 h 849"/>
                <a:gd name="T10" fmla="*/ 1011 w 1361"/>
                <a:gd name="T11" fmla="*/ 351 h 849"/>
                <a:gd name="T12" fmla="*/ 1075 w 1361"/>
                <a:gd name="T13" fmla="*/ 340 h 849"/>
                <a:gd name="T14" fmla="*/ 1298 w 1361"/>
                <a:gd name="T15" fmla="*/ 563 h 849"/>
                <a:gd name="T16" fmla="*/ 1075 w 1361"/>
                <a:gd name="T17" fmla="*/ 786 h 849"/>
                <a:gd name="T18" fmla="*/ 334 w 1361"/>
                <a:gd name="T19" fmla="*/ 532 h 849"/>
                <a:gd name="T20" fmla="*/ 406 w 1361"/>
                <a:gd name="T21" fmla="*/ 376 h 849"/>
                <a:gd name="T22" fmla="*/ 505 w 1361"/>
                <a:gd name="T23" fmla="*/ 532 h 849"/>
                <a:gd name="T24" fmla="*/ 334 w 1361"/>
                <a:gd name="T25" fmla="*/ 532 h 849"/>
                <a:gd name="T26" fmla="*/ 257 w 1361"/>
                <a:gd name="T27" fmla="*/ 550 h 849"/>
                <a:gd name="T28" fmla="*/ 259 w 1361"/>
                <a:gd name="T29" fmla="*/ 580 h 849"/>
                <a:gd name="T30" fmla="*/ 285 w 1361"/>
                <a:gd name="T31" fmla="*/ 594 h 849"/>
                <a:gd name="T32" fmla="*/ 505 w 1361"/>
                <a:gd name="T33" fmla="*/ 594 h 849"/>
                <a:gd name="T34" fmla="*/ 285 w 1361"/>
                <a:gd name="T35" fmla="*/ 786 h 849"/>
                <a:gd name="T36" fmla="*/ 62 w 1361"/>
                <a:gd name="T37" fmla="*/ 563 h 849"/>
                <a:gd name="T38" fmla="*/ 285 w 1361"/>
                <a:gd name="T39" fmla="*/ 340 h 849"/>
                <a:gd name="T40" fmla="*/ 349 w 1361"/>
                <a:gd name="T41" fmla="*/ 351 h 849"/>
                <a:gd name="T42" fmla="*/ 257 w 1361"/>
                <a:gd name="T43" fmla="*/ 550 h 849"/>
                <a:gd name="T44" fmla="*/ 1075 w 1361"/>
                <a:gd name="T45" fmla="*/ 278 h 849"/>
                <a:gd name="T46" fmla="*/ 985 w 1361"/>
                <a:gd name="T47" fmla="*/ 293 h 849"/>
                <a:gd name="T48" fmla="*/ 941 w 1361"/>
                <a:gd name="T49" fmla="*/ 199 h 849"/>
                <a:gd name="T50" fmla="*/ 988 w 1361"/>
                <a:gd name="T51" fmla="*/ 129 h 849"/>
                <a:gd name="T52" fmla="*/ 993 w 1361"/>
                <a:gd name="T53" fmla="*/ 105 h 849"/>
                <a:gd name="T54" fmla="*/ 978 w 1361"/>
                <a:gd name="T55" fmla="*/ 85 h 849"/>
                <a:gd name="T56" fmla="*/ 837 w 1361"/>
                <a:gd name="T57" fmla="*/ 0 h 849"/>
                <a:gd name="T58" fmla="*/ 805 w 1361"/>
                <a:gd name="T59" fmla="*/ 54 h 849"/>
                <a:gd name="T60" fmla="*/ 918 w 1361"/>
                <a:gd name="T61" fmla="*/ 122 h 849"/>
                <a:gd name="T62" fmla="*/ 889 w 1361"/>
                <a:gd name="T63" fmla="*/ 165 h 849"/>
                <a:gd name="T64" fmla="*/ 485 w 1361"/>
                <a:gd name="T65" fmla="*/ 165 h 849"/>
                <a:gd name="T66" fmla="*/ 485 w 1361"/>
                <a:gd name="T67" fmla="*/ 143 h 849"/>
                <a:gd name="T68" fmla="*/ 539 w 1361"/>
                <a:gd name="T69" fmla="*/ 143 h 849"/>
                <a:gd name="T70" fmla="*/ 539 w 1361"/>
                <a:gd name="T71" fmla="*/ 81 h 849"/>
                <a:gd name="T72" fmla="*/ 370 w 1361"/>
                <a:gd name="T73" fmla="*/ 81 h 849"/>
                <a:gd name="T74" fmla="*/ 370 w 1361"/>
                <a:gd name="T75" fmla="*/ 143 h 849"/>
                <a:gd name="T76" fmla="*/ 423 w 1361"/>
                <a:gd name="T77" fmla="*/ 143 h 849"/>
                <a:gd name="T78" fmla="*/ 423 w 1361"/>
                <a:gd name="T79" fmla="*/ 190 h 849"/>
                <a:gd name="T80" fmla="*/ 375 w 1361"/>
                <a:gd name="T81" fmla="*/ 293 h 849"/>
                <a:gd name="T82" fmla="*/ 285 w 1361"/>
                <a:gd name="T83" fmla="*/ 278 h 849"/>
                <a:gd name="T84" fmla="*/ 0 w 1361"/>
                <a:gd name="T85" fmla="*/ 563 h 849"/>
                <a:gd name="T86" fmla="*/ 285 w 1361"/>
                <a:gd name="T87" fmla="*/ 848 h 849"/>
                <a:gd name="T88" fmla="*/ 568 w 1361"/>
                <a:gd name="T89" fmla="*/ 594 h 849"/>
                <a:gd name="T90" fmla="*/ 678 w 1361"/>
                <a:gd name="T91" fmla="*/ 594 h 849"/>
                <a:gd name="T92" fmla="*/ 705 w 1361"/>
                <a:gd name="T93" fmla="*/ 578 h 849"/>
                <a:gd name="T94" fmla="*/ 855 w 1361"/>
                <a:gd name="T95" fmla="*/ 296 h 849"/>
                <a:gd name="T96" fmla="*/ 800 w 1361"/>
                <a:gd name="T97" fmla="*/ 267 h 849"/>
                <a:gd name="T98" fmla="*/ 659 w 1361"/>
                <a:gd name="T99" fmla="*/ 532 h 849"/>
                <a:gd name="T100" fmla="*/ 568 w 1361"/>
                <a:gd name="T101" fmla="*/ 532 h 849"/>
                <a:gd name="T102" fmla="*/ 432 w 1361"/>
                <a:gd name="T103" fmla="*/ 319 h 849"/>
                <a:gd name="T104" fmla="*/ 474 w 1361"/>
                <a:gd name="T105" fmla="*/ 227 h 849"/>
                <a:gd name="T106" fmla="*/ 886 w 1361"/>
                <a:gd name="T107" fmla="*/ 227 h 849"/>
                <a:gd name="T108" fmla="*/ 928 w 1361"/>
                <a:gd name="T109" fmla="*/ 319 h 849"/>
                <a:gd name="T110" fmla="*/ 790 w 1361"/>
                <a:gd name="T111" fmla="*/ 563 h 849"/>
                <a:gd name="T112" fmla="*/ 1075 w 1361"/>
                <a:gd name="T113" fmla="*/ 848 h 849"/>
                <a:gd name="T114" fmla="*/ 1360 w 1361"/>
                <a:gd name="T115" fmla="*/ 563 h 849"/>
                <a:gd name="T116" fmla="*/ 1075 w 1361"/>
                <a:gd name="T117" fmla="*/ 278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61" h="849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46D61B31-2C39-1A4B-AF71-C060397ABDF0}"/>
              </a:ext>
            </a:extLst>
          </p:cNvPr>
          <p:cNvGrpSpPr/>
          <p:nvPr userDrawn="1"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338" name="Rectangle 337">
              <a:extLst>
                <a:ext uri="{FF2B5EF4-FFF2-40B4-BE49-F238E27FC236}">
                  <a16:creationId xmlns:a16="http://schemas.microsoft.com/office/drawing/2014/main" id="{2D0FCEFB-2E21-D740-8A01-14CE63CFB38D}"/>
                </a:ext>
              </a:extLst>
            </p:cNvPr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39" name="Freeform 3">
              <a:extLst>
                <a:ext uri="{FF2B5EF4-FFF2-40B4-BE49-F238E27FC236}">
                  <a16:creationId xmlns:a16="http://schemas.microsoft.com/office/drawing/2014/main" id="{7FFA4FC0-DB11-6746-84E7-24545ABF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6476" y="731848"/>
              <a:ext cx="387350" cy="490537"/>
            </a:xfrm>
            <a:custGeom>
              <a:avLst/>
              <a:gdLst>
                <a:gd name="T0" fmla="*/ 369 w 1078"/>
                <a:gd name="T1" fmla="*/ 909 h 1361"/>
                <a:gd name="T2" fmla="*/ 229 w 1078"/>
                <a:gd name="T3" fmla="*/ 847 h 1361"/>
                <a:gd name="T4" fmla="*/ 708 w 1078"/>
                <a:gd name="T5" fmla="*/ 909 h 1361"/>
                <a:gd name="T6" fmla="*/ 849 w 1078"/>
                <a:gd name="T7" fmla="*/ 847 h 1361"/>
                <a:gd name="T8" fmla="*/ 708 w 1078"/>
                <a:gd name="T9" fmla="*/ 909 h 1361"/>
                <a:gd name="T10" fmla="*/ 849 w 1078"/>
                <a:gd name="T11" fmla="*/ 1073 h 1361"/>
                <a:gd name="T12" fmla="*/ 175 w 1078"/>
                <a:gd name="T13" fmla="*/ 1019 h 1361"/>
                <a:gd name="T14" fmla="*/ 903 w 1078"/>
                <a:gd name="T15" fmla="*/ 768 h 1361"/>
                <a:gd name="T16" fmla="*/ 903 w 1078"/>
                <a:gd name="T17" fmla="*/ 706 h 1361"/>
                <a:gd name="T18" fmla="*/ 175 w 1078"/>
                <a:gd name="T19" fmla="*/ 345 h 1361"/>
                <a:gd name="T20" fmla="*/ 903 w 1078"/>
                <a:gd name="T21" fmla="*/ 706 h 1361"/>
                <a:gd name="T22" fmla="*/ 175 w 1078"/>
                <a:gd name="T23" fmla="*/ 257 h 1361"/>
                <a:gd name="T24" fmla="*/ 849 w 1078"/>
                <a:gd name="T25" fmla="*/ 203 h 1361"/>
                <a:gd name="T26" fmla="*/ 903 w 1078"/>
                <a:gd name="T27" fmla="*/ 282 h 1361"/>
                <a:gd name="T28" fmla="*/ 681 w 1078"/>
                <a:gd name="T29" fmla="*/ 62 h 1361"/>
                <a:gd name="T30" fmla="*/ 443 w 1078"/>
                <a:gd name="T31" fmla="*/ 141 h 1361"/>
                <a:gd name="T32" fmla="*/ 681 w 1078"/>
                <a:gd name="T33" fmla="*/ 62 h 1361"/>
                <a:gd name="T34" fmla="*/ 781 w 1078"/>
                <a:gd name="T35" fmla="*/ 1135 h 1361"/>
                <a:gd name="T36" fmla="*/ 268 w 1078"/>
                <a:gd name="T37" fmla="*/ 1214 h 1361"/>
                <a:gd name="T38" fmla="*/ 1077 w 1078"/>
                <a:gd name="T39" fmla="*/ 624 h 1361"/>
                <a:gd name="T40" fmla="*/ 1065 w 1078"/>
                <a:gd name="T41" fmla="*/ 430 h 1361"/>
                <a:gd name="T42" fmla="*/ 965 w 1078"/>
                <a:gd name="T43" fmla="*/ 257 h 1361"/>
                <a:gd name="T44" fmla="*/ 706 w 1078"/>
                <a:gd name="T45" fmla="*/ 141 h 1361"/>
                <a:gd name="T46" fmla="*/ 763 w 1078"/>
                <a:gd name="T47" fmla="*/ 16 h 1361"/>
                <a:gd name="T48" fmla="*/ 341 w 1078"/>
                <a:gd name="T49" fmla="*/ 0 h 1361"/>
                <a:gd name="T50" fmla="*/ 314 w 1078"/>
                <a:gd name="T51" fmla="*/ 47 h 1361"/>
                <a:gd name="T52" fmla="*/ 229 w 1078"/>
                <a:gd name="T53" fmla="*/ 141 h 1361"/>
                <a:gd name="T54" fmla="*/ 113 w 1078"/>
                <a:gd name="T55" fmla="*/ 354 h 1361"/>
                <a:gd name="T56" fmla="*/ 0 w 1078"/>
                <a:gd name="T57" fmla="*/ 455 h 1361"/>
                <a:gd name="T58" fmla="*/ 63 w 1078"/>
                <a:gd name="T59" fmla="*/ 624 h 1361"/>
                <a:gd name="T60" fmla="*/ 113 w 1078"/>
                <a:gd name="T61" fmla="*/ 432 h 1361"/>
                <a:gd name="T62" fmla="*/ 229 w 1078"/>
                <a:gd name="T63" fmla="*/ 1135 h 1361"/>
                <a:gd name="T64" fmla="*/ 142 w 1078"/>
                <a:gd name="T65" fmla="*/ 1314 h 1361"/>
                <a:gd name="T66" fmla="*/ 169 w 1078"/>
                <a:gd name="T67" fmla="*/ 1360 h 1361"/>
                <a:gd name="T68" fmla="*/ 234 w 1078"/>
                <a:gd name="T69" fmla="*/ 1276 h 1361"/>
                <a:gd name="T70" fmla="*/ 900 w 1078"/>
                <a:gd name="T71" fmla="*/ 1345 h 1361"/>
                <a:gd name="T72" fmla="*/ 942 w 1078"/>
                <a:gd name="T73" fmla="*/ 1356 h 1361"/>
                <a:gd name="T74" fmla="*/ 852 w 1078"/>
                <a:gd name="T75" fmla="*/ 1134 h 1361"/>
                <a:gd name="T76" fmla="*/ 965 w 1078"/>
                <a:gd name="T77" fmla="*/ 433 h 1361"/>
                <a:gd name="T78" fmla="*/ 1015 w 1078"/>
                <a:gd name="T79" fmla="*/ 624 h 1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8" h="1361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712A06A7-FAFB-2F49-B789-D3BB9D8C695B}"/>
              </a:ext>
            </a:extLst>
          </p:cNvPr>
          <p:cNvGrpSpPr/>
          <p:nvPr userDrawn="1"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341" name="Rectangle 340">
              <a:extLst>
                <a:ext uri="{FF2B5EF4-FFF2-40B4-BE49-F238E27FC236}">
                  <a16:creationId xmlns:a16="http://schemas.microsoft.com/office/drawing/2014/main" id="{E1EE1910-E7E0-0A46-B743-828D7FB17884}"/>
                </a:ext>
              </a:extLst>
            </p:cNvPr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2" name="Freeform 4">
              <a:extLst>
                <a:ext uri="{FF2B5EF4-FFF2-40B4-BE49-F238E27FC236}">
                  <a16:creationId xmlns:a16="http://schemas.microsoft.com/office/drawing/2014/main" id="{FBACE303-E458-8143-AAE7-3DD9110CB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332" y="759629"/>
              <a:ext cx="450850" cy="434975"/>
            </a:xfrm>
            <a:custGeom>
              <a:avLst/>
              <a:gdLst>
                <a:gd name="T0" fmla="*/ 198 w 1252"/>
                <a:gd name="T1" fmla="*/ 1014 h 1210"/>
                <a:gd name="T2" fmla="*/ 986 w 1252"/>
                <a:gd name="T3" fmla="*/ 133 h 1210"/>
                <a:gd name="T4" fmla="*/ 1148 w 1252"/>
                <a:gd name="T5" fmla="*/ 64 h 1210"/>
                <a:gd name="T6" fmla="*/ 467 w 1252"/>
                <a:gd name="T7" fmla="*/ 839 h 1210"/>
                <a:gd name="T8" fmla="*/ 504 w 1252"/>
                <a:gd name="T9" fmla="*/ 527 h 1210"/>
                <a:gd name="T10" fmla="*/ 378 w 1252"/>
                <a:gd name="T11" fmla="*/ 402 h 1210"/>
                <a:gd name="T12" fmla="*/ 101 w 1252"/>
                <a:gd name="T13" fmla="*/ 241 h 1210"/>
                <a:gd name="T14" fmla="*/ 258 w 1252"/>
                <a:gd name="T15" fmla="*/ 789 h 1210"/>
                <a:gd name="T16" fmla="*/ 205 w 1252"/>
                <a:gd name="T17" fmla="*/ 865 h 1210"/>
                <a:gd name="T18" fmla="*/ 84 w 1252"/>
                <a:gd name="T19" fmla="*/ 767 h 1210"/>
                <a:gd name="T20" fmla="*/ 347 w 1252"/>
                <a:gd name="T21" fmla="*/ 1007 h 1210"/>
                <a:gd name="T22" fmla="*/ 446 w 1252"/>
                <a:gd name="T23" fmla="*/ 1129 h 1210"/>
                <a:gd name="T24" fmla="*/ 347 w 1252"/>
                <a:gd name="T25" fmla="*/ 1007 h 1210"/>
                <a:gd name="T26" fmla="*/ 856 w 1252"/>
                <a:gd name="T27" fmla="*/ 538 h 1210"/>
                <a:gd name="T28" fmla="*/ 958 w 1252"/>
                <a:gd name="T29" fmla="*/ 1112 h 1210"/>
                <a:gd name="T30" fmla="*/ 804 w 1252"/>
                <a:gd name="T31" fmla="*/ 827 h 1210"/>
                <a:gd name="T32" fmla="*/ 1137 w 1252"/>
                <a:gd name="T33" fmla="*/ 0 h 1210"/>
                <a:gd name="T34" fmla="*/ 727 w 1252"/>
                <a:gd name="T35" fmla="*/ 304 h 1210"/>
                <a:gd name="T36" fmla="*/ 51 w 1252"/>
                <a:gd name="T37" fmla="*/ 179 h 1210"/>
                <a:gd name="T38" fmla="*/ 38 w 1252"/>
                <a:gd name="T39" fmla="*/ 273 h 1210"/>
                <a:gd name="T40" fmla="*/ 345 w 1252"/>
                <a:gd name="T41" fmla="*/ 455 h 1210"/>
                <a:gd name="T42" fmla="*/ 329 w 1252"/>
                <a:gd name="T43" fmla="*/ 702 h 1210"/>
                <a:gd name="T44" fmla="*/ 69 w 1252"/>
                <a:gd name="T45" fmla="*/ 702 h 1210"/>
                <a:gd name="T46" fmla="*/ 6 w 1252"/>
                <a:gd name="T47" fmla="*/ 786 h 1210"/>
                <a:gd name="T48" fmla="*/ 173 w 1252"/>
                <a:gd name="T49" fmla="*/ 918 h 1210"/>
                <a:gd name="T50" fmla="*/ 190 w 1252"/>
                <a:gd name="T51" fmla="*/ 1077 h 1210"/>
                <a:gd name="T52" fmla="*/ 294 w 1252"/>
                <a:gd name="T53" fmla="*/ 1039 h 1210"/>
                <a:gd name="T54" fmla="*/ 413 w 1252"/>
                <a:gd name="T55" fmla="*/ 1209 h 1210"/>
                <a:gd name="T56" fmla="*/ 492 w 1252"/>
                <a:gd name="T57" fmla="*/ 1176 h 1210"/>
                <a:gd name="T58" fmla="*/ 480 w 1252"/>
                <a:gd name="T59" fmla="*/ 910 h 1210"/>
                <a:gd name="T60" fmla="*/ 642 w 1252"/>
                <a:gd name="T61" fmla="*/ 752 h 1210"/>
                <a:gd name="T62" fmla="*/ 912 w 1252"/>
                <a:gd name="T63" fmla="*/ 1158 h 1210"/>
                <a:gd name="T64" fmla="*/ 940 w 1252"/>
                <a:gd name="T65" fmla="*/ 1174 h 1210"/>
                <a:gd name="T66" fmla="*/ 1033 w 1252"/>
                <a:gd name="T67" fmla="*/ 1161 h 1210"/>
                <a:gd name="T68" fmla="*/ 908 w 1252"/>
                <a:gd name="T69" fmla="*/ 486 h 1210"/>
                <a:gd name="T70" fmla="*/ 1192 w 1252"/>
                <a:gd name="T71" fmla="*/ 20 h 1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52" h="1210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3" name="Group 342">
            <a:extLst>
              <a:ext uri="{FF2B5EF4-FFF2-40B4-BE49-F238E27FC236}">
                <a16:creationId xmlns:a16="http://schemas.microsoft.com/office/drawing/2014/main" id="{F4E63E74-F37F-B042-9A5B-C0871937AA6D}"/>
              </a:ext>
            </a:extLst>
          </p:cNvPr>
          <p:cNvGrpSpPr/>
          <p:nvPr userDrawn="1"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B972CEA-99EB-5D47-AAE5-35F6121B7E74}"/>
                </a:ext>
              </a:extLst>
            </p:cNvPr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5" name="Freeform 5">
              <a:extLst>
                <a:ext uri="{FF2B5EF4-FFF2-40B4-BE49-F238E27FC236}">
                  <a16:creationId xmlns:a16="http://schemas.microsoft.com/office/drawing/2014/main" id="{A3684CED-5FBE-D54C-9BD0-0E98CB336B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986" y="767566"/>
              <a:ext cx="388937" cy="419100"/>
            </a:xfrm>
            <a:custGeom>
              <a:avLst/>
              <a:gdLst>
                <a:gd name="T0" fmla="*/ 370 w 1079"/>
                <a:gd name="T1" fmla="*/ 852 h 1164"/>
                <a:gd name="T2" fmla="*/ 229 w 1079"/>
                <a:gd name="T3" fmla="*/ 790 h 1164"/>
                <a:gd name="T4" fmla="*/ 708 w 1079"/>
                <a:gd name="T5" fmla="*/ 852 h 1164"/>
                <a:gd name="T6" fmla="*/ 849 w 1079"/>
                <a:gd name="T7" fmla="*/ 790 h 1164"/>
                <a:gd name="T8" fmla="*/ 708 w 1079"/>
                <a:gd name="T9" fmla="*/ 852 h 1164"/>
                <a:gd name="T10" fmla="*/ 175 w 1079"/>
                <a:gd name="T11" fmla="*/ 169 h 1164"/>
                <a:gd name="T12" fmla="*/ 229 w 1079"/>
                <a:gd name="T13" fmla="*/ 62 h 1164"/>
                <a:gd name="T14" fmla="*/ 903 w 1079"/>
                <a:gd name="T15" fmla="*/ 116 h 1164"/>
                <a:gd name="T16" fmla="*/ 203 w 1079"/>
                <a:gd name="T17" fmla="*/ 1075 h 1164"/>
                <a:gd name="T18" fmla="*/ 339 w 1079"/>
                <a:gd name="T19" fmla="*/ 1078 h 1164"/>
                <a:gd name="T20" fmla="*/ 203 w 1079"/>
                <a:gd name="T21" fmla="*/ 1101 h 1164"/>
                <a:gd name="T22" fmla="*/ 739 w 1079"/>
                <a:gd name="T23" fmla="*/ 1078 h 1164"/>
                <a:gd name="T24" fmla="*/ 875 w 1079"/>
                <a:gd name="T25" fmla="*/ 1075 h 1164"/>
                <a:gd name="T26" fmla="*/ 739 w 1079"/>
                <a:gd name="T27" fmla="*/ 1101 h 1164"/>
                <a:gd name="T28" fmla="*/ 570 w 1079"/>
                <a:gd name="T29" fmla="*/ 231 h 1164"/>
                <a:gd name="T30" fmla="*/ 903 w 1079"/>
                <a:gd name="T31" fmla="*/ 649 h 1164"/>
                <a:gd name="T32" fmla="*/ 570 w 1079"/>
                <a:gd name="T33" fmla="*/ 231 h 1164"/>
                <a:gd name="T34" fmla="*/ 508 w 1079"/>
                <a:gd name="T35" fmla="*/ 231 h 1164"/>
                <a:gd name="T36" fmla="*/ 175 w 1079"/>
                <a:gd name="T37" fmla="*/ 649 h 1164"/>
                <a:gd name="T38" fmla="*/ 903 w 1079"/>
                <a:gd name="T39" fmla="*/ 711 h 1164"/>
                <a:gd name="T40" fmla="*/ 849 w 1079"/>
                <a:gd name="T41" fmla="*/ 1016 h 1164"/>
                <a:gd name="T42" fmla="*/ 175 w 1079"/>
                <a:gd name="T43" fmla="*/ 962 h 1164"/>
                <a:gd name="T44" fmla="*/ 903 w 1079"/>
                <a:gd name="T45" fmla="*/ 711 h 1164"/>
                <a:gd name="T46" fmla="*/ 1078 w 1079"/>
                <a:gd name="T47" fmla="*/ 313 h 1164"/>
                <a:gd name="T48" fmla="*/ 965 w 1079"/>
                <a:gd name="T49" fmla="*/ 213 h 1164"/>
                <a:gd name="T50" fmla="*/ 849 w 1079"/>
                <a:gd name="T51" fmla="*/ 0 h 1164"/>
                <a:gd name="T52" fmla="*/ 113 w 1079"/>
                <a:gd name="T53" fmla="*/ 116 h 1164"/>
                <a:gd name="T54" fmla="*/ 12 w 1079"/>
                <a:gd name="T55" fmla="*/ 288 h 1164"/>
                <a:gd name="T56" fmla="*/ 0 w 1079"/>
                <a:gd name="T57" fmla="*/ 483 h 1164"/>
                <a:gd name="T58" fmla="*/ 62 w 1079"/>
                <a:gd name="T59" fmla="*/ 329 h 1164"/>
                <a:gd name="T60" fmla="*/ 113 w 1079"/>
                <a:gd name="T61" fmla="*/ 962 h 1164"/>
                <a:gd name="T62" fmla="*/ 141 w 1079"/>
                <a:gd name="T63" fmla="*/ 1047 h 1164"/>
                <a:gd name="T64" fmla="*/ 200 w 1079"/>
                <a:gd name="T65" fmla="*/ 1163 h 1164"/>
                <a:gd name="T66" fmla="*/ 401 w 1079"/>
                <a:gd name="T67" fmla="*/ 1103 h 1164"/>
                <a:gd name="T68" fmla="*/ 677 w 1079"/>
                <a:gd name="T69" fmla="*/ 1078 h 1164"/>
                <a:gd name="T70" fmla="*/ 737 w 1079"/>
                <a:gd name="T71" fmla="*/ 1163 h 1164"/>
                <a:gd name="T72" fmla="*/ 937 w 1079"/>
                <a:gd name="T73" fmla="*/ 1103 h 1164"/>
                <a:gd name="T74" fmla="*/ 928 w 1079"/>
                <a:gd name="T75" fmla="*/ 1047 h 1164"/>
                <a:gd name="T76" fmla="*/ 965 w 1079"/>
                <a:gd name="T77" fmla="*/ 291 h 1164"/>
                <a:gd name="T78" fmla="*/ 1016 w 1079"/>
                <a:gd name="T79" fmla="*/ 483 h 1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79" h="1164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6" name="Group 345">
            <a:extLst>
              <a:ext uri="{FF2B5EF4-FFF2-40B4-BE49-F238E27FC236}">
                <a16:creationId xmlns:a16="http://schemas.microsoft.com/office/drawing/2014/main" id="{0FC6A7C6-2D62-1346-B076-D963D2FA033D}"/>
              </a:ext>
            </a:extLst>
          </p:cNvPr>
          <p:cNvGrpSpPr/>
          <p:nvPr userDrawn="1"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347" name="Rectangle 346">
              <a:extLst>
                <a:ext uri="{FF2B5EF4-FFF2-40B4-BE49-F238E27FC236}">
                  <a16:creationId xmlns:a16="http://schemas.microsoft.com/office/drawing/2014/main" id="{6BB6C66D-016E-D647-ACBC-64FA87A32FB2}"/>
                </a:ext>
              </a:extLst>
            </p:cNvPr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48" name="Freeform 6">
              <a:extLst>
                <a:ext uri="{FF2B5EF4-FFF2-40B4-BE49-F238E27FC236}">
                  <a16:creationId xmlns:a16="http://schemas.microsoft.com/office/drawing/2014/main" id="{8DA43DDB-6945-5242-BFA4-7491EF4B3B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211" y="769548"/>
              <a:ext cx="549275" cy="371475"/>
            </a:xfrm>
            <a:custGeom>
              <a:avLst/>
              <a:gdLst>
                <a:gd name="T0" fmla="*/ 629 w 1527"/>
                <a:gd name="T1" fmla="*/ 658 h 1033"/>
                <a:gd name="T2" fmla="*/ 972 w 1527"/>
                <a:gd name="T3" fmla="*/ 530 h 1033"/>
                <a:gd name="T4" fmla="*/ 574 w 1527"/>
                <a:gd name="T5" fmla="*/ 695 h 1033"/>
                <a:gd name="T6" fmla="*/ 582 w 1527"/>
                <a:gd name="T7" fmla="*/ 709 h 1033"/>
                <a:gd name="T8" fmla="*/ 602 w 1527"/>
                <a:gd name="T9" fmla="*/ 717 h 1033"/>
                <a:gd name="T10" fmla="*/ 928 w 1527"/>
                <a:gd name="T11" fmla="*/ 717 h 1033"/>
                <a:gd name="T12" fmla="*/ 943 w 1527"/>
                <a:gd name="T13" fmla="*/ 710 h 1033"/>
                <a:gd name="T14" fmla="*/ 952 w 1527"/>
                <a:gd name="T15" fmla="*/ 695 h 1033"/>
                <a:gd name="T16" fmla="*/ 245 w 1527"/>
                <a:gd name="T17" fmla="*/ 517 h 1033"/>
                <a:gd name="T18" fmla="*/ 389 w 1527"/>
                <a:gd name="T19" fmla="*/ 597 h 1033"/>
                <a:gd name="T20" fmla="*/ 241 w 1527"/>
                <a:gd name="T21" fmla="*/ 654 h 1033"/>
                <a:gd name="T22" fmla="*/ 490 w 1527"/>
                <a:gd name="T23" fmla="*/ 714 h 1033"/>
                <a:gd name="T24" fmla="*/ 245 w 1527"/>
                <a:gd name="T25" fmla="*/ 517 h 1033"/>
                <a:gd name="T26" fmla="*/ 462 w 1527"/>
                <a:gd name="T27" fmla="*/ 164 h 1033"/>
                <a:gd name="T28" fmla="*/ 1064 w 1527"/>
                <a:gd name="T29" fmla="*/ 164 h 1033"/>
                <a:gd name="T30" fmla="*/ 1240 w 1527"/>
                <a:gd name="T31" fmla="*/ 362 h 1033"/>
                <a:gd name="T32" fmla="*/ 464 w 1527"/>
                <a:gd name="T33" fmla="*/ 103 h 1033"/>
                <a:gd name="T34" fmla="*/ 1095 w 1527"/>
                <a:gd name="T35" fmla="*/ 654 h 1033"/>
                <a:gd name="T36" fmla="*/ 1289 w 1527"/>
                <a:gd name="T37" fmla="*/ 576 h 1033"/>
                <a:gd name="T38" fmla="*/ 1128 w 1527"/>
                <a:gd name="T39" fmla="*/ 538 h 1033"/>
                <a:gd name="T40" fmla="*/ 1285 w 1527"/>
                <a:gd name="T41" fmla="*/ 714 h 1033"/>
                <a:gd name="T42" fmla="*/ 1095 w 1527"/>
                <a:gd name="T43" fmla="*/ 654 h 1033"/>
                <a:gd name="T44" fmla="*/ 1357 w 1527"/>
                <a:gd name="T45" fmla="*/ 910 h 1033"/>
                <a:gd name="T46" fmla="*/ 1181 w 1527"/>
                <a:gd name="T47" fmla="*/ 910 h 1033"/>
                <a:gd name="T48" fmla="*/ 1277 w 1527"/>
                <a:gd name="T49" fmla="*/ 859 h 1033"/>
                <a:gd name="T50" fmla="*/ 1151 w 1527"/>
                <a:gd name="T51" fmla="*/ 829 h 1033"/>
                <a:gd name="T52" fmla="*/ 279 w 1527"/>
                <a:gd name="T53" fmla="*/ 829 h 1033"/>
                <a:gd name="T54" fmla="*/ 345 w 1527"/>
                <a:gd name="T55" fmla="*/ 889 h 1033"/>
                <a:gd name="T56" fmla="*/ 231 w 1527"/>
                <a:gd name="T57" fmla="*/ 973 h 1033"/>
                <a:gd name="T58" fmla="*/ 60 w 1527"/>
                <a:gd name="T59" fmla="*/ 423 h 1033"/>
                <a:gd name="T60" fmla="*/ 259 w 1527"/>
                <a:gd name="T61" fmla="*/ 302 h 1033"/>
                <a:gd name="T62" fmla="*/ 1083 w 1527"/>
                <a:gd name="T63" fmla="*/ 60 h 1033"/>
                <a:gd name="T64" fmla="*/ 1367 w 1527"/>
                <a:gd name="T65" fmla="*/ 361 h 1033"/>
                <a:gd name="T66" fmla="*/ 1526 w 1527"/>
                <a:gd name="T67" fmla="*/ 353 h 1033"/>
                <a:gd name="T68" fmla="*/ 1320 w 1527"/>
                <a:gd name="T69" fmla="*/ 273 h 1033"/>
                <a:gd name="T70" fmla="*/ 443 w 1527"/>
                <a:gd name="T71" fmla="*/ 0 h 1033"/>
                <a:gd name="T72" fmla="*/ 159 w 1527"/>
                <a:gd name="T73" fmla="*/ 301 h 1033"/>
                <a:gd name="T74" fmla="*/ 0 w 1527"/>
                <a:gd name="T75" fmla="*/ 428 h 1033"/>
                <a:gd name="T76" fmla="*/ 109 w 1527"/>
                <a:gd name="T77" fmla="*/ 910 h 1033"/>
                <a:gd name="T78" fmla="*/ 405 w 1527"/>
                <a:gd name="T79" fmla="*/ 910 h 1033"/>
                <a:gd name="T80" fmla="*/ 1121 w 1527"/>
                <a:gd name="T81" fmla="*/ 910 h 1033"/>
                <a:gd name="T82" fmla="*/ 1416 w 1527"/>
                <a:gd name="T83" fmla="*/ 910 h 1033"/>
                <a:gd name="T84" fmla="*/ 1526 w 1527"/>
                <a:gd name="T85" fmla="*/ 428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27" h="1033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id="{594A4D33-ADB9-FA43-BF8C-4238B96B16DF}"/>
              </a:ext>
            </a:extLst>
          </p:cNvPr>
          <p:cNvGrpSpPr/>
          <p:nvPr userDrawn="1"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350" name="Rectangle 349">
              <a:extLst>
                <a:ext uri="{FF2B5EF4-FFF2-40B4-BE49-F238E27FC236}">
                  <a16:creationId xmlns:a16="http://schemas.microsoft.com/office/drawing/2014/main" id="{201CEDB0-26BF-B046-BB72-DE70B14AFE07}"/>
                </a:ext>
              </a:extLst>
            </p:cNvPr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1" name="Freeform 7">
              <a:extLst>
                <a:ext uri="{FF2B5EF4-FFF2-40B4-BE49-F238E27FC236}">
                  <a16:creationId xmlns:a16="http://schemas.microsoft.com/office/drawing/2014/main" id="{4ABBA018-2699-7545-AEF8-507FDCA44F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23952" y="766773"/>
              <a:ext cx="611187" cy="420687"/>
            </a:xfrm>
            <a:custGeom>
              <a:avLst/>
              <a:gdLst>
                <a:gd name="T0" fmla="*/ 1132 w 1696"/>
                <a:gd name="T1" fmla="*/ 1167 h 1168"/>
                <a:gd name="T2" fmla="*/ 1121 w 1696"/>
                <a:gd name="T3" fmla="*/ 1052 h 1168"/>
                <a:gd name="T4" fmla="*/ 1080 w 1696"/>
                <a:gd name="T5" fmla="*/ 958 h 1168"/>
                <a:gd name="T6" fmla="*/ 1138 w 1696"/>
                <a:gd name="T7" fmla="*/ 953 h 1168"/>
                <a:gd name="T8" fmla="*/ 1076 w 1696"/>
                <a:gd name="T9" fmla="*/ 921 h 1168"/>
                <a:gd name="T10" fmla="*/ 1093 w 1696"/>
                <a:gd name="T11" fmla="*/ 825 h 1168"/>
                <a:gd name="T12" fmla="*/ 1121 w 1696"/>
                <a:gd name="T13" fmla="*/ 774 h 1168"/>
                <a:gd name="T14" fmla="*/ 1064 w 1696"/>
                <a:gd name="T15" fmla="*/ 799 h 1168"/>
                <a:gd name="T16" fmla="*/ 606 w 1696"/>
                <a:gd name="T17" fmla="*/ 748 h 1168"/>
                <a:gd name="T18" fmla="*/ 599 w 1696"/>
                <a:gd name="T19" fmla="*/ 825 h 1168"/>
                <a:gd name="T20" fmla="*/ 615 w 1696"/>
                <a:gd name="T21" fmla="*/ 958 h 1168"/>
                <a:gd name="T22" fmla="*/ 560 w 1696"/>
                <a:gd name="T23" fmla="*/ 915 h 1168"/>
                <a:gd name="T24" fmla="*/ 586 w 1696"/>
                <a:gd name="T25" fmla="*/ 985 h 1168"/>
                <a:gd name="T26" fmla="*/ 563 w 1696"/>
                <a:gd name="T27" fmla="*/ 1167 h 1168"/>
                <a:gd name="T28" fmla="*/ 600 w 1696"/>
                <a:gd name="T29" fmla="*/ 1084 h 1168"/>
                <a:gd name="T30" fmla="*/ 536 w 1696"/>
                <a:gd name="T31" fmla="*/ 1135 h 1168"/>
                <a:gd name="T32" fmla="*/ 170 w 1696"/>
                <a:gd name="T33" fmla="*/ 647 h 1168"/>
                <a:gd name="T34" fmla="*/ 346 w 1696"/>
                <a:gd name="T35" fmla="*/ 647 h 1168"/>
                <a:gd name="T36" fmla="*/ 394 w 1696"/>
                <a:gd name="T37" fmla="*/ 1129 h 1168"/>
                <a:gd name="T38" fmla="*/ 452 w 1696"/>
                <a:gd name="T39" fmla="*/ 1138 h 1168"/>
                <a:gd name="T40" fmla="*/ 680 w 1696"/>
                <a:gd name="T41" fmla="*/ 1132 h 1168"/>
                <a:gd name="T42" fmla="*/ 739 w 1696"/>
                <a:gd name="T43" fmla="*/ 1134 h 1168"/>
                <a:gd name="T44" fmla="*/ 956 w 1696"/>
                <a:gd name="T45" fmla="*/ 1134 h 1168"/>
                <a:gd name="T46" fmla="*/ 1015 w 1696"/>
                <a:gd name="T47" fmla="*/ 1132 h 1168"/>
                <a:gd name="T48" fmla="*/ 1243 w 1696"/>
                <a:gd name="T49" fmla="*/ 1138 h 1168"/>
                <a:gd name="T50" fmla="*/ 1301 w 1696"/>
                <a:gd name="T51" fmla="*/ 1129 h 1168"/>
                <a:gd name="T52" fmla="*/ 1349 w 1696"/>
                <a:gd name="T53" fmla="*/ 647 h 1168"/>
                <a:gd name="T54" fmla="*/ 1525 w 1696"/>
                <a:gd name="T55" fmla="*/ 647 h 1168"/>
                <a:gd name="T56" fmla="*/ 1694 w 1696"/>
                <a:gd name="T57" fmla="*/ 515 h 1168"/>
                <a:gd name="T58" fmla="*/ 1466 w 1696"/>
                <a:gd name="T59" fmla="*/ 647 h 1168"/>
                <a:gd name="T60" fmla="*/ 1407 w 1696"/>
                <a:gd name="T61" fmla="*/ 647 h 1168"/>
                <a:gd name="T62" fmla="*/ 287 w 1696"/>
                <a:gd name="T63" fmla="*/ 647 h 1168"/>
                <a:gd name="T64" fmla="*/ 228 w 1696"/>
                <a:gd name="T65" fmla="*/ 647 h 1168"/>
                <a:gd name="T66" fmla="*/ 0 w 1696"/>
                <a:gd name="T67" fmla="*/ 515 h 1168"/>
                <a:gd name="T68" fmla="*/ 987 w 1696"/>
                <a:gd name="T69" fmla="*/ 344 h 1168"/>
                <a:gd name="T70" fmla="*/ 1117 w 1696"/>
                <a:gd name="T71" fmla="*/ 344 h 1168"/>
                <a:gd name="T72" fmla="*/ 776 w 1696"/>
                <a:gd name="T73" fmla="*/ 58 h 1168"/>
                <a:gd name="T74" fmla="*/ 717 w 1696"/>
                <a:gd name="T75" fmla="*/ 58 h 1168"/>
                <a:gd name="T76" fmla="*/ 619 w 1696"/>
                <a:gd name="T77" fmla="*/ 58 h 1168"/>
                <a:gd name="T78" fmla="*/ 1176 w 1696"/>
                <a:gd name="T79" fmla="*/ 345 h 1168"/>
                <a:gd name="T80" fmla="*/ 1274 w 1696"/>
                <a:gd name="T81" fmla="*/ 128 h 1168"/>
                <a:gd name="T82" fmla="*/ 1333 w 1696"/>
                <a:gd name="T83" fmla="*/ 162 h 1168"/>
                <a:gd name="T84" fmla="*/ 487 w 1696"/>
                <a:gd name="T85" fmla="*/ 0 h 1168"/>
                <a:gd name="T86" fmla="*/ 388 w 1696"/>
                <a:gd name="T87" fmla="*/ 191 h 1168"/>
                <a:gd name="T88" fmla="*/ 487 w 1696"/>
                <a:gd name="T89" fmla="*/ 58 h 1168"/>
                <a:gd name="T90" fmla="*/ 30 w 1696"/>
                <a:gd name="T91" fmla="*/ 345 h 1168"/>
                <a:gd name="T92" fmla="*/ 1665 w 1696"/>
                <a:gd name="T93" fmla="*/ 403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96" h="1168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2" name="Group 351">
            <a:extLst>
              <a:ext uri="{FF2B5EF4-FFF2-40B4-BE49-F238E27FC236}">
                <a16:creationId xmlns:a16="http://schemas.microsoft.com/office/drawing/2014/main" id="{A00526CE-1242-074E-8A5D-291AE6D95787}"/>
              </a:ext>
            </a:extLst>
          </p:cNvPr>
          <p:cNvGrpSpPr/>
          <p:nvPr userDrawn="1"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353" name="Rectangle 352">
              <a:extLst>
                <a:ext uri="{FF2B5EF4-FFF2-40B4-BE49-F238E27FC236}">
                  <a16:creationId xmlns:a16="http://schemas.microsoft.com/office/drawing/2014/main" id="{86BA48D3-75B3-224F-9B8A-8B57F5CBF677}"/>
                </a:ext>
              </a:extLst>
            </p:cNvPr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4" name="Freeform 8">
              <a:extLst>
                <a:ext uri="{FF2B5EF4-FFF2-40B4-BE49-F238E27FC236}">
                  <a16:creationId xmlns:a16="http://schemas.microsoft.com/office/drawing/2014/main" id="{5EB9B19D-5A42-5E41-B2D0-CED38DBC6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3177" y="843766"/>
              <a:ext cx="492125" cy="266700"/>
            </a:xfrm>
            <a:custGeom>
              <a:avLst/>
              <a:gdLst>
                <a:gd name="T0" fmla="*/ 805 w 1366"/>
                <a:gd name="T1" fmla="*/ 248 h 740"/>
                <a:gd name="T2" fmla="*/ 683 w 1366"/>
                <a:gd name="T3" fmla="*/ 197 h 740"/>
                <a:gd name="T4" fmla="*/ 683 w 1366"/>
                <a:gd name="T5" fmla="*/ 197 h 740"/>
                <a:gd name="T6" fmla="*/ 614 w 1366"/>
                <a:gd name="T7" fmla="*/ 212 h 740"/>
                <a:gd name="T8" fmla="*/ 639 w 1366"/>
                <a:gd name="T9" fmla="*/ 268 h 740"/>
                <a:gd name="T10" fmla="*/ 683 w 1366"/>
                <a:gd name="T11" fmla="*/ 259 h 740"/>
                <a:gd name="T12" fmla="*/ 683 w 1366"/>
                <a:gd name="T13" fmla="*/ 259 h 740"/>
                <a:gd name="T14" fmla="*/ 761 w 1366"/>
                <a:gd name="T15" fmla="*/ 292 h 740"/>
                <a:gd name="T16" fmla="*/ 793 w 1366"/>
                <a:gd name="T17" fmla="*/ 369 h 740"/>
                <a:gd name="T18" fmla="*/ 683 w 1366"/>
                <a:gd name="T19" fmla="*/ 479 h 740"/>
                <a:gd name="T20" fmla="*/ 573 w 1366"/>
                <a:gd name="T21" fmla="*/ 369 h 740"/>
                <a:gd name="T22" fmla="*/ 595 w 1366"/>
                <a:gd name="T23" fmla="*/ 303 h 740"/>
                <a:gd name="T24" fmla="*/ 545 w 1366"/>
                <a:gd name="T25" fmla="*/ 266 h 740"/>
                <a:gd name="T26" fmla="*/ 511 w 1366"/>
                <a:gd name="T27" fmla="*/ 369 h 740"/>
                <a:gd name="T28" fmla="*/ 683 w 1366"/>
                <a:gd name="T29" fmla="*/ 541 h 740"/>
                <a:gd name="T30" fmla="*/ 855 w 1366"/>
                <a:gd name="T31" fmla="*/ 369 h 740"/>
                <a:gd name="T32" fmla="*/ 805 w 1366"/>
                <a:gd name="T33" fmla="*/ 248 h 740"/>
                <a:gd name="T34" fmla="*/ 965 w 1366"/>
                <a:gd name="T35" fmla="*/ 608 h 740"/>
                <a:gd name="T36" fmla="*/ 1053 w 1366"/>
                <a:gd name="T37" fmla="*/ 369 h 740"/>
                <a:gd name="T38" fmla="*/ 966 w 1366"/>
                <a:gd name="T39" fmla="*/ 132 h 740"/>
                <a:gd name="T40" fmla="*/ 1290 w 1366"/>
                <a:gd name="T41" fmla="*/ 369 h 740"/>
                <a:gd name="T42" fmla="*/ 965 w 1366"/>
                <a:gd name="T43" fmla="*/ 608 h 740"/>
                <a:gd name="T44" fmla="*/ 313 w 1366"/>
                <a:gd name="T45" fmla="*/ 369 h 740"/>
                <a:gd name="T46" fmla="*/ 402 w 1366"/>
                <a:gd name="T47" fmla="*/ 609 h 740"/>
                <a:gd name="T48" fmla="*/ 76 w 1366"/>
                <a:gd name="T49" fmla="*/ 369 h 740"/>
                <a:gd name="T50" fmla="*/ 402 w 1366"/>
                <a:gd name="T51" fmla="*/ 129 h 740"/>
                <a:gd name="T52" fmla="*/ 313 w 1366"/>
                <a:gd name="T53" fmla="*/ 369 h 740"/>
                <a:gd name="T54" fmla="*/ 715 w 1366"/>
                <a:gd name="T55" fmla="*/ 675 h 740"/>
                <a:gd name="T56" fmla="*/ 682 w 1366"/>
                <a:gd name="T57" fmla="*/ 677 h 740"/>
                <a:gd name="T58" fmla="*/ 375 w 1366"/>
                <a:gd name="T59" fmla="*/ 369 h 740"/>
                <a:gd name="T60" fmla="*/ 682 w 1366"/>
                <a:gd name="T61" fmla="*/ 62 h 740"/>
                <a:gd name="T62" fmla="*/ 715 w 1366"/>
                <a:gd name="T63" fmla="*/ 63 h 740"/>
                <a:gd name="T64" fmla="*/ 990 w 1366"/>
                <a:gd name="T65" fmla="*/ 369 h 740"/>
                <a:gd name="T66" fmla="*/ 715 w 1366"/>
                <a:gd name="T67" fmla="*/ 675 h 740"/>
                <a:gd name="T68" fmla="*/ 723 w 1366"/>
                <a:gd name="T69" fmla="*/ 2 h 740"/>
                <a:gd name="T70" fmla="*/ 683 w 1366"/>
                <a:gd name="T71" fmla="*/ 0 h 740"/>
                <a:gd name="T72" fmla="*/ 682 w 1366"/>
                <a:gd name="T73" fmla="*/ 0 h 740"/>
                <a:gd name="T74" fmla="*/ 681 w 1366"/>
                <a:gd name="T75" fmla="*/ 0 h 740"/>
                <a:gd name="T76" fmla="*/ 658 w 1366"/>
                <a:gd name="T77" fmla="*/ 1 h 740"/>
                <a:gd name="T78" fmla="*/ 645 w 1366"/>
                <a:gd name="T79" fmla="*/ 2 h 740"/>
                <a:gd name="T80" fmla="*/ 10 w 1366"/>
                <a:gd name="T81" fmla="*/ 349 h 740"/>
                <a:gd name="T82" fmla="*/ 10 w 1366"/>
                <a:gd name="T83" fmla="*/ 389 h 740"/>
                <a:gd name="T84" fmla="*/ 645 w 1366"/>
                <a:gd name="T85" fmla="*/ 737 h 740"/>
                <a:gd name="T86" fmla="*/ 658 w 1366"/>
                <a:gd name="T87" fmla="*/ 738 h 740"/>
                <a:gd name="T88" fmla="*/ 681 w 1366"/>
                <a:gd name="T89" fmla="*/ 739 h 740"/>
                <a:gd name="T90" fmla="*/ 682 w 1366"/>
                <a:gd name="T91" fmla="*/ 739 h 740"/>
                <a:gd name="T92" fmla="*/ 683 w 1366"/>
                <a:gd name="T93" fmla="*/ 739 h 740"/>
                <a:gd name="T94" fmla="*/ 721 w 1366"/>
                <a:gd name="T95" fmla="*/ 737 h 740"/>
                <a:gd name="T96" fmla="*/ 802 w 1366"/>
                <a:gd name="T97" fmla="*/ 727 h 740"/>
                <a:gd name="T98" fmla="*/ 1355 w 1366"/>
                <a:gd name="T99" fmla="*/ 390 h 740"/>
                <a:gd name="T100" fmla="*/ 1355 w 1366"/>
                <a:gd name="T101" fmla="*/ 349 h 740"/>
                <a:gd name="T102" fmla="*/ 723 w 1366"/>
                <a:gd name="T103" fmla="*/ 2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66" h="740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" name="Group 354">
            <a:extLst>
              <a:ext uri="{FF2B5EF4-FFF2-40B4-BE49-F238E27FC236}">
                <a16:creationId xmlns:a16="http://schemas.microsoft.com/office/drawing/2014/main" id="{39DEBB55-3EB7-2F41-8730-A244030EF034}"/>
              </a:ext>
            </a:extLst>
          </p:cNvPr>
          <p:cNvGrpSpPr/>
          <p:nvPr userDrawn="1"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356" name="Rectangle 355">
              <a:extLst>
                <a:ext uri="{FF2B5EF4-FFF2-40B4-BE49-F238E27FC236}">
                  <a16:creationId xmlns:a16="http://schemas.microsoft.com/office/drawing/2014/main" id="{C4D773E8-5FFA-1C4F-AE6E-C75666905BC5}"/>
                </a:ext>
              </a:extLst>
            </p:cNvPr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57" name="Freeform 13">
              <a:extLst>
                <a:ext uri="{FF2B5EF4-FFF2-40B4-BE49-F238E27FC236}">
                  <a16:creationId xmlns:a16="http://schemas.microsoft.com/office/drawing/2014/main" id="{CBFCF0B9-9700-504F-A54E-72D28C686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007" y="1641326"/>
              <a:ext cx="457200" cy="468312"/>
            </a:xfrm>
            <a:custGeom>
              <a:avLst/>
              <a:gdLst>
                <a:gd name="T0" fmla="*/ 345 w 1271"/>
                <a:gd name="T1" fmla="*/ 318 h 1300"/>
                <a:gd name="T2" fmla="*/ 345 w 1271"/>
                <a:gd name="T3" fmla="*/ 223 h 1300"/>
                <a:gd name="T4" fmla="*/ 249 w 1271"/>
                <a:gd name="T5" fmla="*/ 223 h 1300"/>
                <a:gd name="T6" fmla="*/ 249 w 1271"/>
                <a:gd name="T7" fmla="*/ 318 h 1300"/>
                <a:gd name="T8" fmla="*/ 205 w 1271"/>
                <a:gd name="T9" fmla="*/ 179 h 1300"/>
                <a:gd name="T10" fmla="*/ 389 w 1271"/>
                <a:gd name="T11" fmla="*/ 179 h 1300"/>
                <a:gd name="T12" fmla="*/ 389 w 1271"/>
                <a:gd name="T13" fmla="*/ 362 h 1300"/>
                <a:gd name="T14" fmla="*/ 205 w 1271"/>
                <a:gd name="T15" fmla="*/ 362 h 1300"/>
                <a:gd name="T16" fmla="*/ 297 w 1271"/>
                <a:gd name="T17" fmla="*/ 479 h 1300"/>
                <a:gd name="T18" fmla="*/ 431 w 1271"/>
                <a:gd name="T19" fmla="*/ 461 h 1300"/>
                <a:gd name="T20" fmla="*/ 857 w 1271"/>
                <a:gd name="T21" fmla="*/ 950 h 1300"/>
                <a:gd name="T22" fmla="*/ 815 w 1271"/>
                <a:gd name="T23" fmla="*/ 1064 h 1300"/>
                <a:gd name="T24" fmla="*/ 937 w 1271"/>
                <a:gd name="T25" fmla="*/ 986 h 1300"/>
                <a:gd name="T26" fmla="*/ 1017 w 1271"/>
                <a:gd name="T27" fmla="*/ 1110 h 1300"/>
                <a:gd name="T28" fmla="*/ 975 w 1271"/>
                <a:gd name="T29" fmla="*/ 1224 h 1300"/>
                <a:gd name="T30" fmla="*/ 1075 w 1271"/>
                <a:gd name="T31" fmla="*/ 1137 h 1300"/>
                <a:gd name="T32" fmla="*/ 1097 w 1271"/>
                <a:gd name="T33" fmla="*/ 1146 h 1300"/>
                <a:gd name="T34" fmla="*/ 1186 w 1271"/>
                <a:gd name="T35" fmla="*/ 1182 h 1300"/>
                <a:gd name="T36" fmla="*/ 486 w 1271"/>
                <a:gd name="T37" fmla="*/ 404 h 1300"/>
                <a:gd name="T38" fmla="*/ 444 w 1271"/>
                <a:gd name="T39" fmla="*/ 123 h 1300"/>
                <a:gd name="T40" fmla="*/ 149 w 1271"/>
                <a:gd name="T41" fmla="*/ 123 h 1300"/>
                <a:gd name="T42" fmla="*/ 297 w 1271"/>
                <a:gd name="T43" fmla="*/ 479 h 1300"/>
                <a:gd name="T44" fmla="*/ 488 w 1271"/>
                <a:gd name="T45" fmla="*/ 79 h 1300"/>
                <a:gd name="T46" fmla="*/ 1231 w 1271"/>
                <a:gd name="T47" fmla="*/ 1083 h 1300"/>
                <a:gd name="T48" fmla="*/ 1086 w 1271"/>
                <a:gd name="T49" fmla="*/ 1224 h 1300"/>
                <a:gd name="T50" fmla="*/ 997 w 1271"/>
                <a:gd name="T51" fmla="*/ 1290 h 1300"/>
                <a:gd name="T52" fmla="*/ 953 w 1271"/>
                <a:gd name="T53" fmla="*/ 1290 h 1300"/>
                <a:gd name="T54" fmla="*/ 873 w 1271"/>
                <a:gd name="T55" fmla="*/ 1166 h 1300"/>
                <a:gd name="T56" fmla="*/ 915 w 1271"/>
                <a:gd name="T57" fmla="*/ 1052 h 1300"/>
                <a:gd name="T58" fmla="*/ 793 w 1271"/>
                <a:gd name="T59" fmla="*/ 1130 h 1300"/>
                <a:gd name="T60" fmla="*/ 704 w 1271"/>
                <a:gd name="T61" fmla="*/ 1028 h 1300"/>
                <a:gd name="T62" fmla="*/ 792 w 1271"/>
                <a:gd name="T63" fmla="*/ 928 h 1300"/>
                <a:gd name="T64" fmla="*/ 297 w 1271"/>
                <a:gd name="T65" fmla="*/ 541 h 1300"/>
                <a:gd name="T66" fmla="*/ 105 w 1271"/>
                <a:gd name="T67" fmla="*/ 79 h 1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71" h="1300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id="{E41C89E1-8D3C-C446-B100-B30B68749B99}"/>
              </a:ext>
            </a:extLst>
          </p:cNvPr>
          <p:cNvGrpSpPr/>
          <p:nvPr userDrawn="1"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359" name="Rectangle 358">
              <a:extLst>
                <a:ext uri="{FF2B5EF4-FFF2-40B4-BE49-F238E27FC236}">
                  <a16:creationId xmlns:a16="http://schemas.microsoft.com/office/drawing/2014/main" id="{309DCBB6-62CF-8D41-8A54-68F65E5C94DB}"/>
                </a:ext>
              </a:extLst>
            </p:cNvPr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0" name="Freeform 14">
              <a:extLst>
                <a:ext uri="{FF2B5EF4-FFF2-40B4-BE49-F238E27FC236}">
                  <a16:creationId xmlns:a16="http://schemas.microsoft.com/office/drawing/2014/main" id="{4528E8E4-9AB8-824D-9426-18A9FA82C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8876" y="1668313"/>
              <a:ext cx="476250" cy="414338"/>
            </a:xfrm>
            <a:custGeom>
              <a:avLst/>
              <a:gdLst>
                <a:gd name="T0" fmla="*/ 0 w 1324"/>
                <a:gd name="T1" fmla="*/ 989 h 1153"/>
                <a:gd name="T2" fmla="*/ 485 w 1324"/>
                <a:gd name="T3" fmla="*/ 879 h 1153"/>
                <a:gd name="T4" fmla="*/ 224 w 1324"/>
                <a:gd name="T5" fmla="*/ 927 h 1153"/>
                <a:gd name="T6" fmla="*/ 0 w 1324"/>
                <a:gd name="T7" fmla="*/ 758 h 1153"/>
                <a:gd name="T8" fmla="*/ 224 w 1324"/>
                <a:gd name="T9" fmla="*/ 820 h 1153"/>
                <a:gd name="T10" fmla="*/ 387 w 1324"/>
                <a:gd name="T11" fmla="*/ 701 h 1153"/>
                <a:gd name="T12" fmla="*/ 323 w 1324"/>
                <a:gd name="T13" fmla="*/ 697 h 1153"/>
                <a:gd name="T14" fmla="*/ 0 w 1324"/>
                <a:gd name="T15" fmla="*/ 758 h 1153"/>
                <a:gd name="T16" fmla="*/ 224 w 1324"/>
                <a:gd name="T17" fmla="*/ 165 h 1153"/>
                <a:gd name="T18" fmla="*/ 0 w 1324"/>
                <a:gd name="T19" fmla="*/ 227 h 1153"/>
                <a:gd name="T20" fmla="*/ 482 w 1324"/>
                <a:gd name="T21" fmla="*/ 375 h 1153"/>
                <a:gd name="T22" fmla="*/ 851 w 1324"/>
                <a:gd name="T23" fmla="*/ 820 h 1153"/>
                <a:gd name="T24" fmla="*/ 990 w 1324"/>
                <a:gd name="T25" fmla="*/ 717 h 1153"/>
                <a:gd name="T26" fmla="*/ 990 w 1324"/>
                <a:gd name="T27" fmla="*/ 1034 h 1153"/>
                <a:gd name="T28" fmla="*/ 851 w 1324"/>
                <a:gd name="T29" fmla="*/ 927 h 1153"/>
                <a:gd name="T30" fmla="*/ 380 w 1324"/>
                <a:gd name="T31" fmla="*/ 443 h 1153"/>
                <a:gd name="T32" fmla="*/ 0 w 1324"/>
                <a:gd name="T33" fmla="*/ 363 h 1153"/>
                <a:gd name="T34" fmla="*/ 224 w 1324"/>
                <a:gd name="T35" fmla="*/ 425 h 1153"/>
                <a:gd name="T36" fmla="*/ 540 w 1324"/>
                <a:gd name="T37" fmla="*/ 821 h 1153"/>
                <a:gd name="T38" fmla="*/ 928 w 1324"/>
                <a:gd name="T39" fmla="*/ 989 h 1153"/>
                <a:gd name="T40" fmla="*/ 1323 w 1324"/>
                <a:gd name="T41" fmla="*/ 879 h 1153"/>
                <a:gd name="T42" fmla="*/ 928 w 1324"/>
                <a:gd name="T43" fmla="*/ 758 h 1153"/>
                <a:gd name="T44" fmla="*/ 748 w 1324"/>
                <a:gd name="T45" fmla="*/ 696 h 1153"/>
                <a:gd name="T46" fmla="*/ 928 w 1324"/>
                <a:gd name="T47" fmla="*/ 557 h 1153"/>
                <a:gd name="T48" fmla="*/ 928 w 1324"/>
                <a:gd name="T49" fmla="*/ 0 h 1153"/>
                <a:gd name="T50" fmla="*/ 851 w 1324"/>
                <a:gd name="T51" fmla="*/ 165 h 1153"/>
                <a:gd name="T52" fmla="*/ 638 w 1324"/>
                <a:gd name="T53" fmla="*/ 317 h 1153"/>
                <a:gd name="T54" fmla="*/ 990 w 1324"/>
                <a:gd name="T55" fmla="*/ 227 h 1153"/>
                <a:gd name="T56" fmla="*/ 1211 w 1324"/>
                <a:gd name="T57" fmla="*/ 286 h 1153"/>
                <a:gd name="T58" fmla="*/ 990 w 1324"/>
                <a:gd name="T59" fmla="*/ 334 h 1153"/>
                <a:gd name="T60" fmla="*/ 693 w 1324"/>
                <a:gd name="T61" fmla="*/ 437 h 1153"/>
                <a:gd name="T62" fmla="*/ 851 w 1324"/>
                <a:gd name="T63" fmla="*/ 397 h 1153"/>
                <a:gd name="T64" fmla="*/ 928 w 1324"/>
                <a:gd name="T65" fmla="*/ 55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24" h="1153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D22C9FCE-50BA-2443-AEC5-4D70718CD0B1}"/>
              </a:ext>
            </a:extLst>
          </p:cNvPr>
          <p:cNvGrpSpPr/>
          <p:nvPr userDrawn="1"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362" name="Rectangle 361">
              <a:extLst>
                <a:ext uri="{FF2B5EF4-FFF2-40B4-BE49-F238E27FC236}">
                  <a16:creationId xmlns:a16="http://schemas.microsoft.com/office/drawing/2014/main" id="{C344E692-4AF3-644A-BEC1-28C4D99D24DF}"/>
                </a:ext>
              </a:extLst>
            </p:cNvPr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3" name="Freeform 15">
              <a:extLst>
                <a:ext uri="{FF2B5EF4-FFF2-40B4-BE49-F238E27FC236}">
                  <a16:creationId xmlns:a16="http://schemas.microsoft.com/office/drawing/2014/main" id="{9C6ACD52-9C0D-1243-85C1-8866B432AD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25917" y="1664345"/>
              <a:ext cx="422275" cy="422275"/>
            </a:xfrm>
            <a:custGeom>
              <a:avLst/>
              <a:gdLst>
                <a:gd name="T0" fmla="*/ 660 w 1174"/>
                <a:gd name="T1" fmla="*/ 1010 h 1173"/>
                <a:gd name="T2" fmla="*/ 756 w 1174"/>
                <a:gd name="T3" fmla="*/ 940 h 1173"/>
                <a:gd name="T4" fmla="*/ 1032 w 1174"/>
                <a:gd name="T5" fmla="*/ 1129 h 1173"/>
                <a:gd name="T6" fmla="*/ 734 w 1174"/>
                <a:gd name="T7" fmla="*/ 875 h 1173"/>
                <a:gd name="T8" fmla="*/ 703 w 1174"/>
                <a:gd name="T9" fmla="*/ 702 h 1173"/>
                <a:gd name="T10" fmla="*/ 875 w 1174"/>
                <a:gd name="T11" fmla="*/ 734 h 1173"/>
                <a:gd name="T12" fmla="*/ 1129 w 1174"/>
                <a:gd name="T13" fmla="*/ 1031 h 1173"/>
                <a:gd name="T14" fmla="*/ 941 w 1174"/>
                <a:gd name="T15" fmla="*/ 755 h 1173"/>
                <a:gd name="T16" fmla="*/ 1011 w 1174"/>
                <a:gd name="T17" fmla="*/ 659 h 1173"/>
                <a:gd name="T18" fmla="*/ 672 w 1174"/>
                <a:gd name="T19" fmla="*/ 640 h 1173"/>
                <a:gd name="T20" fmla="*/ 640 w 1174"/>
                <a:gd name="T21" fmla="*/ 981 h 1173"/>
                <a:gd name="T22" fmla="*/ 514 w 1174"/>
                <a:gd name="T23" fmla="*/ 162 h 1173"/>
                <a:gd name="T24" fmla="*/ 417 w 1174"/>
                <a:gd name="T25" fmla="*/ 232 h 1173"/>
                <a:gd name="T26" fmla="*/ 142 w 1174"/>
                <a:gd name="T27" fmla="*/ 44 h 1173"/>
                <a:gd name="T28" fmla="*/ 439 w 1174"/>
                <a:gd name="T29" fmla="*/ 298 h 1173"/>
                <a:gd name="T30" fmla="*/ 471 w 1174"/>
                <a:gd name="T31" fmla="*/ 470 h 1173"/>
                <a:gd name="T32" fmla="*/ 298 w 1174"/>
                <a:gd name="T33" fmla="*/ 439 h 1173"/>
                <a:gd name="T34" fmla="*/ 44 w 1174"/>
                <a:gd name="T35" fmla="*/ 141 h 1173"/>
                <a:gd name="T36" fmla="*/ 233 w 1174"/>
                <a:gd name="T37" fmla="*/ 417 h 1173"/>
                <a:gd name="T38" fmla="*/ 163 w 1174"/>
                <a:gd name="T39" fmla="*/ 513 h 1173"/>
                <a:gd name="T40" fmla="*/ 502 w 1174"/>
                <a:gd name="T41" fmla="*/ 533 h 1173"/>
                <a:gd name="T42" fmla="*/ 533 w 1174"/>
                <a:gd name="T43" fmla="*/ 191 h 1173"/>
                <a:gd name="T44" fmla="*/ 502 w 1174"/>
                <a:gd name="T45" fmla="*/ 640 h 1173"/>
                <a:gd name="T46" fmla="*/ 163 w 1174"/>
                <a:gd name="T47" fmla="*/ 659 h 1173"/>
                <a:gd name="T48" fmla="*/ 233 w 1174"/>
                <a:gd name="T49" fmla="*/ 755 h 1173"/>
                <a:gd name="T50" fmla="*/ 44 w 1174"/>
                <a:gd name="T51" fmla="*/ 1031 h 1173"/>
                <a:gd name="T52" fmla="*/ 298 w 1174"/>
                <a:gd name="T53" fmla="*/ 734 h 1173"/>
                <a:gd name="T54" fmla="*/ 471 w 1174"/>
                <a:gd name="T55" fmla="*/ 702 h 1173"/>
                <a:gd name="T56" fmla="*/ 439 w 1174"/>
                <a:gd name="T57" fmla="*/ 875 h 1173"/>
                <a:gd name="T58" fmla="*/ 142 w 1174"/>
                <a:gd name="T59" fmla="*/ 1129 h 1173"/>
                <a:gd name="T60" fmla="*/ 417 w 1174"/>
                <a:gd name="T61" fmla="*/ 940 h 1173"/>
                <a:gd name="T62" fmla="*/ 514 w 1174"/>
                <a:gd name="T63" fmla="*/ 1010 h 1173"/>
                <a:gd name="T64" fmla="*/ 533 w 1174"/>
                <a:gd name="T65" fmla="*/ 671 h 1173"/>
                <a:gd name="T66" fmla="*/ 1173 w 1174"/>
                <a:gd name="T67" fmla="*/ 185 h 1173"/>
                <a:gd name="T68" fmla="*/ 875 w 1174"/>
                <a:gd name="T69" fmla="*/ 395 h 1173"/>
                <a:gd name="T70" fmla="*/ 907 w 1174"/>
                <a:gd name="T71" fmla="*/ 470 h 1173"/>
                <a:gd name="T72" fmla="*/ 703 w 1174"/>
                <a:gd name="T73" fmla="*/ 266 h 1173"/>
                <a:gd name="T74" fmla="*/ 778 w 1174"/>
                <a:gd name="T75" fmla="*/ 298 h 1173"/>
                <a:gd name="T76" fmla="*/ 988 w 1174"/>
                <a:gd name="T77" fmla="*/ 0 h 1173"/>
                <a:gd name="T78" fmla="*/ 693 w 1174"/>
                <a:gd name="T79" fmla="*/ 169 h 1173"/>
                <a:gd name="T80" fmla="*/ 640 w 1174"/>
                <a:gd name="T81" fmla="*/ 191 h 1173"/>
                <a:gd name="T82" fmla="*/ 671 w 1174"/>
                <a:gd name="T83" fmla="*/ 533 h 1173"/>
                <a:gd name="T84" fmla="*/ 1011 w 1174"/>
                <a:gd name="T85" fmla="*/ 513 h 1173"/>
                <a:gd name="T86" fmla="*/ 941 w 1174"/>
                <a:gd name="T87" fmla="*/ 417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74" h="1173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4" name="Group 363">
            <a:extLst>
              <a:ext uri="{FF2B5EF4-FFF2-40B4-BE49-F238E27FC236}">
                <a16:creationId xmlns:a16="http://schemas.microsoft.com/office/drawing/2014/main" id="{0F6DA4A4-2492-B847-9028-435852932E14}"/>
              </a:ext>
            </a:extLst>
          </p:cNvPr>
          <p:cNvGrpSpPr/>
          <p:nvPr userDrawn="1"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365" name="Rectangle 364">
              <a:extLst>
                <a:ext uri="{FF2B5EF4-FFF2-40B4-BE49-F238E27FC236}">
                  <a16:creationId xmlns:a16="http://schemas.microsoft.com/office/drawing/2014/main" id="{F3A07724-3C08-FD47-B1BC-E25C1D952B2A}"/>
                </a:ext>
              </a:extLst>
            </p:cNvPr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6" name="Freeform 16">
              <a:extLst>
                <a:ext uri="{FF2B5EF4-FFF2-40B4-BE49-F238E27FC236}">
                  <a16:creationId xmlns:a16="http://schemas.microsoft.com/office/drawing/2014/main" id="{B7BF94FE-B721-114E-9B23-25D0C032BC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6957" y="1650851"/>
              <a:ext cx="449262" cy="449263"/>
            </a:xfrm>
            <a:custGeom>
              <a:avLst/>
              <a:gdLst>
                <a:gd name="T0" fmla="*/ 1129 w 1249"/>
                <a:gd name="T1" fmla="*/ 1046 h 1248"/>
                <a:gd name="T2" fmla="*/ 1022 w 1249"/>
                <a:gd name="T3" fmla="*/ 1046 h 1248"/>
                <a:gd name="T4" fmla="*/ 828 w 1249"/>
                <a:gd name="T5" fmla="*/ 843 h 1248"/>
                <a:gd name="T6" fmla="*/ 960 w 1249"/>
                <a:gd name="T7" fmla="*/ 1046 h 1248"/>
                <a:gd name="T8" fmla="*/ 1191 w 1249"/>
                <a:gd name="T9" fmla="*/ 1046 h 1248"/>
                <a:gd name="T10" fmla="*/ 1019 w 1249"/>
                <a:gd name="T11" fmla="*/ 946 h 1248"/>
                <a:gd name="T12" fmla="*/ 828 w 1249"/>
                <a:gd name="T13" fmla="*/ 843 h 1248"/>
                <a:gd name="T14" fmla="*/ 678 w 1249"/>
                <a:gd name="T15" fmla="*/ 1131 h 1248"/>
                <a:gd name="T16" fmla="*/ 570 w 1249"/>
                <a:gd name="T17" fmla="*/ 1131 h 1248"/>
                <a:gd name="T18" fmla="*/ 624 w 1249"/>
                <a:gd name="T19" fmla="*/ 1247 h 1248"/>
                <a:gd name="T20" fmla="*/ 655 w 1249"/>
                <a:gd name="T21" fmla="*/ 1020 h 1248"/>
                <a:gd name="T22" fmla="*/ 593 w 1249"/>
                <a:gd name="T23" fmla="*/ 905 h 1248"/>
                <a:gd name="T24" fmla="*/ 508 w 1249"/>
                <a:gd name="T25" fmla="*/ 1131 h 1248"/>
                <a:gd name="T26" fmla="*/ 173 w 1249"/>
                <a:gd name="T27" fmla="*/ 993 h 1248"/>
                <a:gd name="T28" fmla="*/ 173 w 1249"/>
                <a:gd name="T29" fmla="*/ 1100 h 1248"/>
                <a:gd name="T30" fmla="*/ 173 w 1249"/>
                <a:gd name="T31" fmla="*/ 993 h 1248"/>
                <a:gd name="T32" fmla="*/ 288 w 1249"/>
                <a:gd name="T33" fmla="*/ 1046 h 1248"/>
                <a:gd name="T34" fmla="*/ 420 w 1249"/>
                <a:gd name="T35" fmla="*/ 843 h 1248"/>
                <a:gd name="T36" fmla="*/ 229 w 1249"/>
                <a:gd name="T37" fmla="*/ 946 h 1248"/>
                <a:gd name="T38" fmla="*/ 57 w 1249"/>
                <a:gd name="T39" fmla="*/ 1046 h 1248"/>
                <a:gd name="T40" fmla="*/ 170 w 1249"/>
                <a:gd name="T41" fmla="*/ 624 h 1248"/>
                <a:gd name="T42" fmla="*/ 63 w 1249"/>
                <a:gd name="T43" fmla="*/ 624 h 1248"/>
                <a:gd name="T44" fmla="*/ 170 w 1249"/>
                <a:gd name="T45" fmla="*/ 624 h 1248"/>
                <a:gd name="T46" fmla="*/ 116 w 1249"/>
                <a:gd name="T47" fmla="*/ 740 h 1248"/>
                <a:gd name="T48" fmla="*/ 342 w 1249"/>
                <a:gd name="T49" fmla="*/ 655 h 1248"/>
                <a:gd name="T50" fmla="*/ 227 w 1249"/>
                <a:gd name="T51" fmla="*/ 593 h 1248"/>
                <a:gd name="T52" fmla="*/ 0 w 1249"/>
                <a:gd name="T53" fmla="*/ 624 h 1248"/>
                <a:gd name="T54" fmla="*/ 119 w 1249"/>
                <a:gd name="T55" fmla="*/ 201 h 1248"/>
                <a:gd name="T56" fmla="*/ 226 w 1249"/>
                <a:gd name="T57" fmla="*/ 201 h 1248"/>
                <a:gd name="T58" fmla="*/ 420 w 1249"/>
                <a:gd name="T59" fmla="*/ 404 h 1248"/>
                <a:gd name="T60" fmla="*/ 288 w 1249"/>
                <a:gd name="T61" fmla="*/ 201 h 1248"/>
                <a:gd name="T62" fmla="*/ 57 w 1249"/>
                <a:gd name="T63" fmla="*/ 201 h 1248"/>
                <a:gd name="T64" fmla="*/ 229 w 1249"/>
                <a:gd name="T65" fmla="*/ 301 h 1248"/>
                <a:gd name="T66" fmla="*/ 420 w 1249"/>
                <a:gd name="T67" fmla="*/ 404 h 1248"/>
                <a:gd name="T68" fmla="*/ 571 w 1249"/>
                <a:gd name="T69" fmla="*/ 116 h 1248"/>
                <a:gd name="T70" fmla="*/ 678 w 1249"/>
                <a:gd name="T71" fmla="*/ 116 h 1248"/>
                <a:gd name="T72" fmla="*/ 624 w 1249"/>
                <a:gd name="T73" fmla="*/ 0 h 1248"/>
                <a:gd name="T74" fmla="*/ 593 w 1249"/>
                <a:gd name="T75" fmla="*/ 227 h 1248"/>
                <a:gd name="T76" fmla="*/ 655 w 1249"/>
                <a:gd name="T77" fmla="*/ 342 h 1248"/>
                <a:gd name="T78" fmla="*/ 740 w 1249"/>
                <a:gd name="T79" fmla="*/ 116 h 1248"/>
                <a:gd name="T80" fmla="*/ 624 w 1249"/>
                <a:gd name="T81" fmla="*/ 819 h 1248"/>
                <a:gd name="T82" fmla="*/ 624 w 1249"/>
                <a:gd name="T83" fmla="*/ 429 h 1248"/>
                <a:gd name="T84" fmla="*/ 624 w 1249"/>
                <a:gd name="T85" fmla="*/ 819 h 1248"/>
                <a:gd name="T86" fmla="*/ 367 w 1249"/>
                <a:gd name="T87" fmla="*/ 624 h 1248"/>
                <a:gd name="T88" fmla="*/ 881 w 1249"/>
                <a:gd name="T89" fmla="*/ 624 h 1248"/>
                <a:gd name="T90" fmla="*/ 1076 w 1249"/>
                <a:gd name="T91" fmla="*/ 254 h 1248"/>
                <a:gd name="T92" fmla="*/ 1076 w 1249"/>
                <a:gd name="T93" fmla="*/ 147 h 1248"/>
                <a:gd name="T94" fmla="*/ 1076 w 1249"/>
                <a:gd name="T95" fmla="*/ 254 h 1248"/>
                <a:gd name="T96" fmla="*/ 960 w 1249"/>
                <a:gd name="T97" fmla="*/ 201 h 1248"/>
                <a:gd name="T98" fmla="*/ 828 w 1249"/>
                <a:gd name="T99" fmla="*/ 404 h 1248"/>
                <a:gd name="T100" fmla="*/ 1019 w 1249"/>
                <a:gd name="T101" fmla="*/ 301 h 1248"/>
                <a:gd name="T102" fmla="*/ 1191 w 1249"/>
                <a:gd name="T103" fmla="*/ 201 h 1248"/>
                <a:gd name="T104" fmla="*/ 1132 w 1249"/>
                <a:gd name="T105" fmla="*/ 678 h 1248"/>
                <a:gd name="T106" fmla="*/ 1132 w 1249"/>
                <a:gd name="T107" fmla="*/ 570 h 1248"/>
                <a:gd name="T108" fmla="*/ 1132 w 1249"/>
                <a:gd name="T109" fmla="*/ 678 h 1248"/>
                <a:gd name="T110" fmla="*/ 1021 w 1249"/>
                <a:gd name="T111" fmla="*/ 593 h 1248"/>
                <a:gd name="T112" fmla="*/ 906 w 1249"/>
                <a:gd name="T113" fmla="*/ 655 h 1248"/>
                <a:gd name="T114" fmla="*/ 1132 w 1249"/>
                <a:gd name="T115" fmla="*/ 740 h 1248"/>
                <a:gd name="T116" fmla="*/ 1132 w 1249"/>
                <a:gd name="T117" fmla="*/ 508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49" h="1248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7" name="Group 366">
            <a:extLst>
              <a:ext uri="{FF2B5EF4-FFF2-40B4-BE49-F238E27FC236}">
                <a16:creationId xmlns:a16="http://schemas.microsoft.com/office/drawing/2014/main" id="{F0B7820B-C58A-C14F-80EC-DFB0435EF43B}"/>
              </a:ext>
            </a:extLst>
          </p:cNvPr>
          <p:cNvGrpSpPr/>
          <p:nvPr userDrawn="1"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33B09B99-2133-3A41-9241-35579DB01D05}"/>
                </a:ext>
              </a:extLst>
            </p:cNvPr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69" name="Freeform 17">
              <a:extLst>
                <a:ext uri="{FF2B5EF4-FFF2-40B4-BE49-F238E27FC236}">
                  <a16:creationId xmlns:a16="http://schemas.microsoft.com/office/drawing/2014/main" id="{98EB210D-F7F8-CB48-A8E4-C25444345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2981" y="3655956"/>
              <a:ext cx="357188" cy="458787"/>
            </a:xfrm>
            <a:custGeom>
              <a:avLst/>
              <a:gdLst>
                <a:gd name="T0" fmla="*/ 711 w 994"/>
                <a:gd name="T1" fmla="*/ 1071 h 1276"/>
                <a:gd name="T2" fmla="*/ 790 w 994"/>
                <a:gd name="T3" fmla="*/ 796 h 1276"/>
                <a:gd name="T4" fmla="*/ 852 w 994"/>
                <a:gd name="T5" fmla="*/ 734 h 1276"/>
                <a:gd name="T6" fmla="*/ 649 w 994"/>
                <a:gd name="T7" fmla="*/ 1134 h 1276"/>
                <a:gd name="T8" fmla="*/ 852 w 994"/>
                <a:gd name="T9" fmla="*/ 734 h 1276"/>
                <a:gd name="T10" fmla="*/ 849 w 994"/>
                <a:gd name="T11" fmla="*/ 570 h 1276"/>
                <a:gd name="T12" fmla="*/ 539 w 994"/>
                <a:gd name="T13" fmla="*/ 508 h 1276"/>
                <a:gd name="T14" fmla="*/ 536 w 994"/>
                <a:gd name="T15" fmla="*/ 1071 h 1276"/>
                <a:gd name="T16" fmla="*/ 457 w 994"/>
                <a:gd name="T17" fmla="*/ 908 h 1276"/>
                <a:gd name="T18" fmla="*/ 536 w 994"/>
                <a:gd name="T19" fmla="*/ 1071 h 1276"/>
                <a:gd name="T20" fmla="*/ 395 w 994"/>
                <a:gd name="T21" fmla="*/ 847 h 1276"/>
                <a:gd name="T22" fmla="*/ 598 w 994"/>
                <a:gd name="T23" fmla="*/ 1134 h 1276"/>
                <a:gd name="T24" fmla="*/ 282 w 994"/>
                <a:gd name="T25" fmla="*/ 1071 h 1276"/>
                <a:gd name="T26" fmla="*/ 203 w 994"/>
                <a:gd name="T27" fmla="*/ 739 h 1276"/>
                <a:gd name="T28" fmla="*/ 282 w 994"/>
                <a:gd name="T29" fmla="*/ 1071 h 1276"/>
                <a:gd name="T30" fmla="*/ 141 w 994"/>
                <a:gd name="T31" fmla="*/ 677 h 1276"/>
                <a:gd name="T32" fmla="*/ 344 w 994"/>
                <a:gd name="T33" fmla="*/ 1134 h 1276"/>
                <a:gd name="T34" fmla="*/ 367 w 994"/>
                <a:gd name="T35" fmla="*/ 342 h 1276"/>
                <a:gd name="T36" fmla="*/ 259 w 994"/>
                <a:gd name="T37" fmla="*/ 342 h 1276"/>
                <a:gd name="T38" fmla="*/ 313 w 994"/>
                <a:gd name="T39" fmla="*/ 260 h 1276"/>
                <a:gd name="T40" fmla="*/ 367 w 994"/>
                <a:gd name="T41" fmla="*/ 342 h 1276"/>
                <a:gd name="T42" fmla="*/ 485 w 994"/>
                <a:gd name="T43" fmla="*/ 567 h 1276"/>
                <a:gd name="T44" fmla="*/ 403 w 994"/>
                <a:gd name="T45" fmla="*/ 413 h 1276"/>
                <a:gd name="T46" fmla="*/ 429 w 994"/>
                <a:gd name="T47" fmla="*/ 313 h 1276"/>
                <a:gd name="T48" fmla="*/ 197 w 994"/>
                <a:gd name="T49" fmla="*/ 313 h 1276"/>
                <a:gd name="T50" fmla="*/ 223 w 994"/>
                <a:gd name="T51" fmla="*/ 413 h 1276"/>
                <a:gd name="T52" fmla="*/ 141 w 994"/>
                <a:gd name="T53" fmla="*/ 567 h 1276"/>
                <a:gd name="T54" fmla="*/ 203 w 994"/>
                <a:gd name="T55" fmla="*/ 511 h 1276"/>
                <a:gd name="T56" fmla="*/ 423 w 994"/>
                <a:gd name="T57" fmla="*/ 511 h 1276"/>
                <a:gd name="T58" fmla="*/ 849 w 994"/>
                <a:gd name="T59" fmla="*/ 395 h 1276"/>
                <a:gd name="T60" fmla="*/ 539 w 994"/>
                <a:gd name="T61" fmla="*/ 457 h 1276"/>
                <a:gd name="T62" fmla="*/ 849 w 994"/>
                <a:gd name="T63" fmla="*/ 395 h 1276"/>
                <a:gd name="T64" fmla="*/ 877 w 994"/>
                <a:gd name="T65" fmla="*/ 254 h 1276"/>
                <a:gd name="T66" fmla="*/ 739 w 994"/>
                <a:gd name="T67" fmla="*/ 116 h 1276"/>
                <a:gd name="T68" fmla="*/ 677 w 994"/>
                <a:gd name="T69" fmla="*/ 316 h 1276"/>
                <a:gd name="T70" fmla="*/ 931 w 994"/>
                <a:gd name="T71" fmla="*/ 1187 h 1276"/>
                <a:gd name="T72" fmla="*/ 87 w 994"/>
                <a:gd name="T73" fmla="*/ 1213 h 1276"/>
                <a:gd name="T74" fmla="*/ 62 w 994"/>
                <a:gd name="T75" fmla="*/ 88 h 1276"/>
                <a:gd name="T76" fmla="*/ 723 w 994"/>
                <a:gd name="T77" fmla="*/ 62 h 1276"/>
                <a:gd name="T78" fmla="*/ 931 w 994"/>
                <a:gd name="T79" fmla="*/ 1187 h 1276"/>
                <a:gd name="T80" fmla="*/ 749 w 994"/>
                <a:gd name="T81" fmla="*/ 0 h 1276"/>
                <a:gd name="T82" fmla="*/ 0 w 994"/>
                <a:gd name="T83" fmla="*/ 88 h 1276"/>
                <a:gd name="T84" fmla="*/ 87 w 994"/>
                <a:gd name="T85" fmla="*/ 1275 h 1276"/>
                <a:gd name="T86" fmla="*/ 993 w 994"/>
                <a:gd name="T87" fmla="*/ 1187 h 1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4" h="1276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0" name="Group 369">
            <a:extLst>
              <a:ext uri="{FF2B5EF4-FFF2-40B4-BE49-F238E27FC236}">
                <a16:creationId xmlns:a16="http://schemas.microsoft.com/office/drawing/2014/main" id="{8A15AAC4-3BFE-164B-B279-305BC6D0D35B}"/>
              </a:ext>
            </a:extLst>
          </p:cNvPr>
          <p:cNvGrpSpPr/>
          <p:nvPr userDrawn="1"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C495D38D-BD0A-0C4C-92F9-2CCCC2BFB8DC}"/>
                </a:ext>
              </a:extLst>
            </p:cNvPr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2" name="Freeform 18">
              <a:extLst>
                <a:ext uri="{FF2B5EF4-FFF2-40B4-BE49-F238E27FC236}">
                  <a16:creationId xmlns:a16="http://schemas.microsoft.com/office/drawing/2014/main" id="{6A33C0C7-7C6D-2643-8770-7EA8975E5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00613" y="2613266"/>
              <a:ext cx="427038" cy="481013"/>
            </a:xfrm>
            <a:custGeom>
              <a:avLst/>
              <a:gdLst>
                <a:gd name="T0" fmla="*/ 1051 w 1185"/>
                <a:gd name="T1" fmla="*/ 1229 h 1334"/>
                <a:gd name="T2" fmla="*/ 1037 w 1185"/>
                <a:gd name="T3" fmla="*/ 1271 h 1334"/>
                <a:gd name="T4" fmla="*/ 1095 w 1185"/>
                <a:gd name="T5" fmla="*/ 1180 h 1334"/>
                <a:gd name="T6" fmla="*/ 711 w 1185"/>
                <a:gd name="T7" fmla="*/ 1305 h 1334"/>
                <a:gd name="T8" fmla="*/ 1150 w 1185"/>
                <a:gd name="T9" fmla="*/ 1153 h 1334"/>
                <a:gd name="T10" fmla="*/ 711 w 1185"/>
                <a:gd name="T11" fmla="*/ 1305 h 1334"/>
                <a:gd name="T12" fmla="*/ 603 w 1185"/>
                <a:gd name="T13" fmla="*/ 132 h 1334"/>
                <a:gd name="T14" fmla="*/ 55 w 1185"/>
                <a:gd name="T15" fmla="*/ 104 h 1334"/>
                <a:gd name="T16" fmla="*/ 960 w 1185"/>
                <a:gd name="T17" fmla="*/ 152 h 1334"/>
                <a:gd name="T18" fmla="*/ 0 w 1185"/>
                <a:gd name="T19" fmla="*/ 104 h 1334"/>
                <a:gd name="T20" fmla="*/ 640 w 1185"/>
                <a:gd name="T21" fmla="*/ 1305 h 1334"/>
                <a:gd name="T22" fmla="*/ 55 w 1185"/>
                <a:gd name="T23" fmla="*/ 1180 h 1334"/>
                <a:gd name="T24" fmla="*/ 55 w 1185"/>
                <a:gd name="T25" fmla="*/ 1125 h 1334"/>
                <a:gd name="T26" fmla="*/ 988 w 1185"/>
                <a:gd name="T27" fmla="*/ 493 h 1334"/>
                <a:gd name="T28" fmla="*/ 603 w 1185"/>
                <a:gd name="T29" fmla="*/ 1257 h 1334"/>
                <a:gd name="T30" fmla="*/ 567 w 1185"/>
                <a:gd name="T31" fmla="*/ 322 h 1334"/>
                <a:gd name="T32" fmla="*/ 643 w 1185"/>
                <a:gd name="T33" fmla="*/ 381 h 1334"/>
                <a:gd name="T34" fmla="*/ 567 w 1185"/>
                <a:gd name="T35" fmla="*/ 322 h 1334"/>
                <a:gd name="T36" fmla="*/ 698 w 1185"/>
                <a:gd name="T37" fmla="*/ 381 h 1334"/>
                <a:gd name="T38" fmla="*/ 511 w 1185"/>
                <a:gd name="T39" fmla="*/ 322 h 1334"/>
                <a:gd name="T40" fmla="*/ 372 w 1185"/>
                <a:gd name="T41" fmla="*/ 601 h 1334"/>
                <a:gd name="T42" fmla="*/ 431 w 1185"/>
                <a:gd name="T43" fmla="*/ 526 h 1334"/>
                <a:gd name="T44" fmla="*/ 431 w 1185"/>
                <a:gd name="T45" fmla="*/ 470 h 1334"/>
                <a:gd name="T46" fmla="*/ 372 w 1185"/>
                <a:gd name="T47" fmla="*/ 657 h 1334"/>
                <a:gd name="T48" fmla="*/ 439 w 1185"/>
                <a:gd name="T49" fmla="*/ 381 h 1334"/>
                <a:gd name="T50" fmla="*/ 364 w 1185"/>
                <a:gd name="T51" fmla="*/ 322 h 1334"/>
                <a:gd name="T52" fmla="*/ 439 w 1185"/>
                <a:gd name="T53" fmla="*/ 381 h 1334"/>
                <a:gd name="T54" fmla="*/ 308 w 1185"/>
                <a:gd name="T55" fmla="*/ 322 h 1334"/>
                <a:gd name="T56" fmla="*/ 495 w 1185"/>
                <a:gd name="T57" fmla="*/ 381 h 1334"/>
                <a:gd name="T58" fmla="*/ 372 w 1185"/>
                <a:gd name="T59" fmla="*/ 813 h 1334"/>
                <a:gd name="T60" fmla="*/ 431 w 1185"/>
                <a:gd name="T61" fmla="*/ 738 h 1334"/>
                <a:gd name="T62" fmla="*/ 431 w 1185"/>
                <a:gd name="T63" fmla="*/ 682 h 1334"/>
                <a:gd name="T64" fmla="*/ 372 w 1185"/>
                <a:gd name="T65" fmla="*/ 869 h 1334"/>
                <a:gd name="T66" fmla="*/ 236 w 1185"/>
                <a:gd name="T67" fmla="*/ 593 h 1334"/>
                <a:gd name="T68" fmla="*/ 160 w 1185"/>
                <a:gd name="T69" fmla="*/ 534 h 1334"/>
                <a:gd name="T70" fmla="*/ 236 w 1185"/>
                <a:gd name="T71" fmla="*/ 593 h 1334"/>
                <a:gd name="T72" fmla="*/ 105 w 1185"/>
                <a:gd name="T73" fmla="*/ 534 h 1334"/>
                <a:gd name="T74" fmla="*/ 292 w 1185"/>
                <a:gd name="T75" fmla="*/ 593 h 1334"/>
                <a:gd name="T76" fmla="*/ 169 w 1185"/>
                <a:gd name="T77" fmla="*/ 389 h 1334"/>
                <a:gd name="T78" fmla="*/ 228 w 1185"/>
                <a:gd name="T79" fmla="*/ 314 h 1334"/>
                <a:gd name="T80" fmla="*/ 228 w 1185"/>
                <a:gd name="T81" fmla="*/ 258 h 1334"/>
                <a:gd name="T82" fmla="*/ 169 w 1185"/>
                <a:gd name="T83" fmla="*/ 445 h 1334"/>
                <a:gd name="T84" fmla="*/ 236 w 1185"/>
                <a:gd name="T85" fmla="*/ 805 h 1334"/>
                <a:gd name="T86" fmla="*/ 160 w 1185"/>
                <a:gd name="T87" fmla="*/ 746 h 1334"/>
                <a:gd name="T88" fmla="*/ 236 w 1185"/>
                <a:gd name="T89" fmla="*/ 805 h 1334"/>
                <a:gd name="T90" fmla="*/ 105 w 1185"/>
                <a:gd name="T91" fmla="*/ 746 h 1334"/>
                <a:gd name="T92" fmla="*/ 292 w 1185"/>
                <a:gd name="T93" fmla="*/ 805 h 1334"/>
                <a:gd name="T94" fmla="*/ 1083 w 1185"/>
                <a:gd name="T95" fmla="*/ 605 h 1334"/>
                <a:gd name="T96" fmla="*/ 887 w 1185"/>
                <a:gd name="T97" fmla="*/ 505 h 1334"/>
                <a:gd name="T98" fmla="*/ 732 w 1185"/>
                <a:gd name="T99" fmla="*/ 639 h 1334"/>
                <a:gd name="T100" fmla="*/ 680 w 1185"/>
                <a:gd name="T101" fmla="*/ 944 h 1334"/>
                <a:gd name="T102" fmla="*/ 805 w 1185"/>
                <a:gd name="T103" fmla="*/ 1081 h 1334"/>
                <a:gd name="T104" fmla="*/ 671 w 1185"/>
                <a:gd name="T105" fmla="*/ 669 h 1334"/>
                <a:gd name="T106" fmla="*/ 788 w 1185"/>
                <a:gd name="T107" fmla="*/ 768 h 1334"/>
                <a:gd name="T108" fmla="*/ 831 w 1185"/>
                <a:gd name="T109" fmla="*/ 532 h 1334"/>
                <a:gd name="T110" fmla="*/ 887 w 1185"/>
                <a:gd name="T111" fmla="*/ 560 h 1334"/>
                <a:gd name="T112" fmla="*/ 958 w 1185"/>
                <a:gd name="T113" fmla="*/ 724 h 1334"/>
                <a:gd name="T114" fmla="*/ 1029 w 1185"/>
                <a:gd name="T115" fmla="*/ 619 h 1334"/>
                <a:gd name="T116" fmla="*/ 1085 w 1185"/>
                <a:gd name="T117" fmla="*/ 660 h 1334"/>
                <a:gd name="T118" fmla="*/ 1128 w 1185"/>
                <a:gd name="T119" fmla="*/ 758 h 1334"/>
                <a:gd name="T120" fmla="*/ 855 w 1185"/>
                <a:gd name="T121" fmla="*/ 1086 h 1334"/>
                <a:gd name="T122" fmla="*/ 1135 w 1185"/>
                <a:gd name="T123" fmla="*/ 1043 h 1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5" h="1334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3" name="Group 372">
            <a:extLst>
              <a:ext uri="{FF2B5EF4-FFF2-40B4-BE49-F238E27FC236}">
                <a16:creationId xmlns:a16="http://schemas.microsoft.com/office/drawing/2014/main" id="{45C051EF-BCB8-AF44-BAF9-141F17B72AB4}"/>
              </a:ext>
            </a:extLst>
          </p:cNvPr>
          <p:cNvGrpSpPr/>
          <p:nvPr userDrawn="1"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3E3182AC-4909-434E-B36A-C353AF1211CE}"/>
                </a:ext>
              </a:extLst>
            </p:cNvPr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5" name="Freeform 21">
              <a:extLst>
                <a:ext uri="{FF2B5EF4-FFF2-40B4-BE49-F238E27FC236}">
                  <a16:creationId xmlns:a16="http://schemas.microsoft.com/office/drawing/2014/main" id="{482FB653-74DD-3F42-BB51-B7988C6B5F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056" y="3647224"/>
              <a:ext cx="476250" cy="476250"/>
            </a:xfrm>
            <a:custGeom>
              <a:avLst/>
              <a:gdLst>
                <a:gd name="T0" fmla="*/ 629 w 1322"/>
                <a:gd name="T1" fmla="*/ 1057 h 1322"/>
                <a:gd name="T2" fmla="*/ 661 w 1322"/>
                <a:gd name="T3" fmla="*/ 1088 h 1322"/>
                <a:gd name="T4" fmla="*/ 692 w 1322"/>
                <a:gd name="T5" fmla="*/ 1057 h 1322"/>
                <a:gd name="T6" fmla="*/ 692 w 1322"/>
                <a:gd name="T7" fmla="*/ 985 h 1322"/>
                <a:gd name="T8" fmla="*/ 661 w 1322"/>
                <a:gd name="T9" fmla="*/ 954 h 1322"/>
                <a:gd name="T10" fmla="*/ 629 w 1322"/>
                <a:gd name="T11" fmla="*/ 985 h 1322"/>
                <a:gd name="T12" fmla="*/ 629 w 1322"/>
                <a:gd name="T13" fmla="*/ 1057 h 1322"/>
                <a:gd name="T14" fmla="*/ 336 w 1322"/>
                <a:gd name="T15" fmla="*/ 629 h 1322"/>
                <a:gd name="T16" fmla="*/ 264 w 1322"/>
                <a:gd name="T17" fmla="*/ 629 h 1322"/>
                <a:gd name="T18" fmla="*/ 233 w 1322"/>
                <a:gd name="T19" fmla="*/ 661 h 1322"/>
                <a:gd name="T20" fmla="*/ 264 w 1322"/>
                <a:gd name="T21" fmla="*/ 692 h 1322"/>
                <a:gd name="T22" fmla="*/ 336 w 1322"/>
                <a:gd name="T23" fmla="*/ 692 h 1322"/>
                <a:gd name="T24" fmla="*/ 368 w 1322"/>
                <a:gd name="T25" fmla="*/ 661 h 1322"/>
                <a:gd name="T26" fmla="*/ 336 w 1322"/>
                <a:gd name="T27" fmla="*/ 629 h 1322"/>
                <a:gd name="T28" fmla="*/ 692 w 1322"/>
                <a:gd name="T29" fmla="*/ 264 h 1322"/>
                <a:gd name="T30" fmla="*/ 661 w 1322"/>
                <a:gd name="T31" fmla="*/ 233 h 1322"/>
                <a:gd name="T32" fmla="*/ 629 w 1322"/>
                <a:gd name="T33" fmla="*/ 264 h 1322"/>
                <a:gd name="T34" fmla="*/ 629 w 1322"/>
                <a:gd name="T35" fmla="*/ 336 h 1322"/>
                <a:gd name="T36" fmla="*/ 661 w 1322"/>
                <a:gd name="T37" fmla="*/ 368 h 1322"/>
                <a:gd name="T38" fmla="*/ 692 w 1322"/>
                <a:gd name="T39" fmla="*/ 336 h 1322"/>
                <a:gd name="T40" fmla="*/ 692 w 1322"/>
                <a:gd name="T41" fmla="*/ 264 h 1322"/>
                <a:gd name="T42" fmla="*/ 917 w 1322"/>
                <a:gd name="T43" fmla="*/ 448 h 1322"/>
                <a:gd name="T44" fmla="*/ 913 w 1322"/>
                <a:gd name="T45" fmla="*/ 404 h 1322"/>
                <a:gd name="T46" fmla="*/ 869 w 1322"/>
                <a:gd name="T47" fmla="*/ 408 h 1322"/>
                <a:gd name="T48" fmla="*/ 653 w 1322"/>
                <a:gd name="T49" fmla="*/ 666 h 1322"/>
                <a:gd name="T50" fmla="*/ 487 w 1322"/>
                <a:gd name="T51" fmla="*/ 535 h 1322"/>
                <a:gd name="T52" fmla="*/ 443 w 1322"/>
                <a:gd name="T53" fmla="*/ 540 h 1322"/>
                <a:gd name="T54" fmla="*/ 448 w 1322"/>
                <a:gd name="T55" fmla="*/ 584 h 1322"/>
                <a:gd name="T56" fmla="*/ 638 w 1322"/>
                <a:gd name="T57" fmla="*/ 734 h 1322"/>
                <a:gd name="T58" fmla="*/ 644 w 1322"/>
                <a:gd name="T59" fmla="*/ 738 h 1322"/>
                <a:gd name="T60" fmla="*/ 647 w 1322"/>
                <a:gd name="T61" fmla="*/ 739 h 1322"/>
                <a:gd name="T62" fmla="*/ 657 w 1322"/>
                <a:gd name="T63" fmla="*/ 741 h 1322"/>
                <a:gd name="T64" fmla="*/ 671 w 1322"/>
                <a:gd name="T65" fmla="*/ 738 h 1322"/>
                <a:gd name="T66" fmla="*/ 674 w 1322"/>
                <a:gd name="T67" fmla="*/ 735 h 1322"/>
                <a:gd name="T68" fmla="*/ 681 w 1322"/>
                <a:gd name="T69" fmla="*/ 730 h 1322"/>
                <a:gd name="T70" fmla="*/ 917 w 1322"/>
                <a:gd name="T71" fmla="*/ 448 h 1322"/>
                <a:gd name="T72" fmla="*/ 1057 w 1322"/>
                <a:gd name="T73" fmla="*/ 629 h 1322"/>
                <a:gd name="T74" fmla="*/ 985 w 1322"/>
                <a:gd name="T75" fmla="*/ 629 h 1322"/>
                <a:gd name="T76" fmla="*/ 954 w 1322"/>
                <a:gd name="T77" fmla="*/ 661 h 1322"/>
                <a:gd name="T78" fmla="*/ 985 w 1322"/>
                <a:gd name="T79" fmla="*/ 692 h 1322"/>
                <a:gd name="T80" fmla="*/ 1057 w 1322"/>
                <a:gd name="T81" fmla="*/ 692 h 1322"/>
                <a:gd name="T82" fmla="*/ 1088 w 1322"/>
                <a:gd name="T83" fmla="*/ 661 h 1322"/>
                <a:gd name="T84" fmla="*/ 1057 w 1322"/>
                <a:gd name="T85" fmla="*/ 629 h 1322"/>
                <a:gd name="T86" fmla="*/ 661 w 1322"/>
                <a:gd name="T87" fmla="*/ 1111 h 1322"/>
                <a:gd name="T88" fmla="*/ 210 w 1322"/>
                <a:gd name="T89" fmla="*/ 661 h 1322"/>
                <a:gd name="T90" fmla="*/ 661 w 1322"/>
                <a:gd name="T91" fmla="*/ 210 h 1322"/>
                <a:gd name="T92" fmla="*/ 1111 w 1322"/>
                <a:gd name="T93" fmla="*/ 661 h 1322"/>
                <a:gd name="T94" fmla="*/ 661 w 1322"/>
                <a:gd name="T95" fmla="*/ 1111 h 1322"/>
                <a:gd name="T96" fmla="*/ 661 w 1322"/>
                <a:gd name="T97" fmla="*/ 148 h 1322"/>
                <a:gd name="T98" fmla="*/ 148 w 1322"/>
                <a:gd name="T99" fmla="*/ 661 h 1322"/>
                <a:gd name="T100" fmla="*/ 661 w 1322"/>
                <a:gd name="T101" fmla="*/ 1174 h 1322"/>
                <a:gd name="T102" fmla="*/ 1174 w 1322"/>
                <a:gd name="T103" fmla="*/ 661 h 1322"/>
                <a:gd name="T104" fmla="*/ 661 w 1322"/>
                <a:gd name="T105" fmla="*/ 148 h 1322"/>
                <a:gd name="T106" fmla="*/ 661 w 1322"/>
                <a:gd name="T107" fmla="*/ 1258 h 1322"/>
                <a:gd name="T108" fmla="*/ 63 w 1322"/>
                <a:gd name="T109" fmla="*/ 661 h 1322"/>
                <a:gd name="T110" fmla="*/ 661 w 1322"/>
                <a:gd name="T111" fmla="*/ 63 h 1322"/>
                <a:gd name="T112" fmla="*/ 1258 w 1322"/>
                <a:gd name="T113" fmla="*/ 661 h 1322"/>
                <a:gd name="T114" fmla="*/ 661 w 1322"/>
                <a:gd name="T115" fmla="*/ 1258 h 1322"/>
                <a:gd name="T116" fmla="*/ 661 w 1322"/>
                <a:gd name="T117" fmla="*/ 0 h 1322"/>
                <a:gd name="T118" fmla="*/ 0 w 1322"/>
                <a:gd name="T119" fmla="*/ 661 h 1322"/>
                <a:gd name="T120" fmla="*/ 661 w 1322"/>
                <a:gd name="T121" fmla="*/ 1321 h 1322"/>
                <a:gd name="T122" fmla="*/ 1321 w 1322"/>
                <a:gd name="T123" fmla="*/ 661 h 1322"/>
                <a:gd name="T124" fmla="*/ 661 w 1322"/>
                <a:gd name="T125" fmla="*/ 0 h 1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2" h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10CC5489-1346-D44F-9980-6A10A001A0C9}"/>
              </a:ext>
            </a:extLst>
          </p:cNvPr>
          <p:cNvGrpSpPr/>
          <p:nvPr userDrawn="1"/>
        </p:nvGrpSpPr>
        <p:grpSpPr>
          <a:xfrm>
            <a:off x="1838879" y="4062353"/>
            <a:ext cx="710291" cy="710292"/>
            <a:chOff x="377339" y="3530203"/>
            <a:chExt cx="710291" cy="710292"/>
          </a:xfrm>
        </p:grpSpPr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8F4C18E8-C0B2-1842-BE9F-99DF32517024}"/>
                </a:ext>
              </a:extLst>
            </p:cNvPr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78" name="Freeform 22">
              <a:extLst>
                <a:ext uri="{FF2B5EF4-FFF2-40B4-BE49-F238E27FC236}">
                  <a16:creationId xmlns:a16="http://schemas.microsoft.com/office/drawing/2014/main" id="{7DD56C49-F6F9-4241-AABB-45A6F6533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334" y="3645637"/>
              <a:ext cx="368300" cy="479425"/>
            </a:xfrm>
            <a:custGeom>
              <a:avLst/>
              <a:gdLst>
                <a:gd name="T0" fmla="*/ 338 w 1023"/>
                <a:gd name="T1" fmla="*/ 1188 h 1333"/>
                <a:gd name="T2" fmla="*/ 510 w 1023"/>
                <a:gd name="T3" fmla="*/ 1332 h 1333"/>
                <a:gd name="T4" fmla="*/ 683 w 1023"/>
                <a:gd name="T5" fmla="*/ 1188 h 1333"/>
                <a:gd name="T6" fmla="*/ 620 w 1023"/>
                <a:gd name="T7" fmla="*/ 1188 h 1333"/>
                <a:gd name="T8" fmla="*/ 510 w 1023"/>
                <a:gd name="T9" fmla="*/ 1270 h 1333"/>
                <a:gd name="T10" fmla="*/ 400 w 1023"/>
                <a:gd name="T11" fmla="*/ 1188 h 1333"/>
                <a:gd name="T12" fmla="*/ 338 w 1023"/>
                <a:gd name="T13" fmla="*/ 1188 h 1333"/>
                <a:gd name="T14" fmla="*/ 62 w 1023"/>
                <a:gd name="T15" fmla="*/ 1100 h 1333"/>
                <a:gd name="T16" fmla="*/ 62 w 1023"/>
                <a:gd name="T17" fmla="*/ 1036 h 1333"/>
                <a:gd name="T18" fmla="*/ 174 w 1023"/>
                <a:gd name="T19" fmla="*/ 915 h 1333"/>
                <a:gd name="T20" fmla="*/ 203 w 1023"/>
                <a:gd name="T21" fmla="*/ 604 h 1333"/>
                <a:gd name="T22" fmla="*/ 203 w 1023"/>
                <a:gd name="T23" fmla="*/ 539 h 1333"/>
                <a:gd name="T24" fmla="*/ 510 w 1023"/>
                <a:gd name="T25" fmla="*/ 231 h 1333"/>
                <a:gd name="T26" fmla="*/ 818 w 1023"/>
                <a:gd name="T27" fmla="*/ 539 h 1333"/>
                <a:gd name="T28" fmla="*/ 818 w 1023"/>
                <a:gd name="T29" fmla="*/ 597 h 1333"/>
                <a:gd name="T30" fmla="*/ 848 w 1023"/>
                <a:gd name="T31" fmla="*/ 915 h 1333"/>
                <a:gd name="T32" fmla="*/ 960 w 1023"/>
                <a:gd name="T33" fmla="*/ 1036 h 1333"/>
                <a:gd name="T34" fmla="*/ 960 w 1023"/>
                <a:gd name="T35" fmla="*/ 1100 h 1333"/>
                <a:gd name="T36" fmla="*/ 62 w 1023"/>
                <a:gd name="T37" fmla="*/ 1100 h 1333"/>
                <a:gd name="T38" fmla="*/ 457 w 1023"/>
                <a:gd name="T39" fmla="*/ 115 h 1333"/>
                <a:gd name="T40" fmla="*/ 510 w 1023"/>
                <a:gd name="T41" fmla="*/ 62 h 1333"/>
                <a:gd name="T42" fmla="*/ 564 w 1023"/>
                <a:gd name="T43" fmla="*/ 115 h 1333"/>
                <a:gd name="T44" fmla="*/ 510 w 1023"/>
                <a:gd name="T45" fmla="*/ 169 h 1333"/>
                <a:gd name="T46" fmla="*/ 457 w 1023"/>
                <a:gd name="T47" fmla="*/ 115 h 1333"/>
                <a:gd name="T48" fmla="*/ 1022 w 1023"/>
                <a:gd name="T49" fmla="*/ 1018 h 1333"/>
                <a:gd name="T50" fmla="*/ 1007 w 1023"/>
                <a:gd name="T51" fmla="*/ 992 h 1333"/>
                <a:gd name="T52" fmla="*/ 999 w 1023"/>
                <a:gd name="T53" fmla="*/ 987 h 1333"/>
                <a:gd name="T54" fmla="*/ 907 w 1023"/>
                <a:gd name="T55" fmla="*/ 896 h 1333"/>
                <a:gd name="T56" fmla="*/ 880 w 1023"/>
                <a:gd name="T57" fmla="*/ 597 h 1333"/>
                <a:gd name="T58" fmla="*/ 880 w 1023"/>
                <a:gd name="T59" fmla="*/ 539 h 1333"/>
                <a:gd name="T60" fmla="*/ 605 w 1023"/>
                <a:gd name="T61" fmla="*/ 182 h 1333"/>
                <a:gd name="T62" fmla="*/ 626 w 1023"/>
                <a:gd name="T63" fmla="*/ 115 h 1333"/>
                <a:gd name="T64" fmla="*/ 510 w 1023"/>
                <a:gd name="T65" fmla="*/ 0 h 1333"/>
                <a:gd name="T66" fmla="*/ 395 w 1023"/>
                <a:gd name="T67" fmla="*/ 115 h 1333"/>
                <a:gd name="T68" fmla="*/ 416 w 1023"/>
                <a:gd name="T69" fmla="*/ 182 h 1333"/>
                <a:gd name="T70" fmla="*/ 141 w 1023"/>
                <a:gd name="T71" fmla="*/ 539 h 1333"/>
                <a:gd name="T72" fmla="*/ 141 w 1023"/>
                <a:gd name="T73" fmla="*/ 604 h 1333"/>
                <a:gd name="T74" fmla="*/ 114 w 1023"/>
                <a:gd name="T75" fmla="*/ 896 h 1333"/>
                <a:gd name="T76" fmla="*/ 23 w 1023"/>
                <a:gd name="T77" fmla="*/ 987 h 1333"/>
                <a:gd name="T78" fmla="*/ 16 w 1023"/>
                <a:gd name="T79" fmla="*/ 992 h 1333"/>
                <a:gd name="T80" fmla="*/ 0 w 1023"/>
                <a:gd name="T81" fmla="*/ 1018 h 1333"/>
                <a:gd name="T82" fmla="*/ 0 w 1023"/>
                <a:gd name="T83" fmla="*/ 1131 h 1333"/>
                <a:gd name="T84" fmla="*/ 31 w 1023"/>
                <a:gd name="T85" fmla="*/ 1162 h 1333"/>
                <a:gd name="T86" fmla="*/ 991 w 1023"/>
                <a:gd name="T87" fmla="*/ 1162 h 1333"/>
                <a:gd name="T88" fmla="*/ 1022 w 1023"/>
                <a:gd name="T89" fmla="*/ 1131 h 1333"/>
                <a:gd name="T90" fmla="*/ 1022 w 1023"/>
                <a:gd name="T91" fmla="*/ 1018 h 1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3" h="133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79" name="Group 378">
            <a:extLst>
              <a:ext uri="{FF2B5EF4-FFF2-40B4-BE49-F238E27FC236}">
                <a16:creationId xmlns:a16="http://schemas.microsoft.com/office/drawing/2014/main" id="{51F42C24-013D-8C46-909B-3CEFFA795C5E}"/>
              </a:ext>
            </a:extLst>
          </p:cNvPr>
          <p:cNvGrpSpPr/>
          <p:nvPr userDrawn="1"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B9709E10-3D51-2345-A2B3-790C922A92ED}"/>
                </a:ext>
              </a:extLst>
            </p:cNvPr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1" name="Freeform 25">
              <a:extLst>
                <a:ext uri="{FF2B5EF4-FFF2-40B4-BE49-F238E27FC236}">
                  <a16:creationId xmlns:a16="http://schemas.microsoft.com/office/drawing/2014/main" id="{39AB3E81-FDFD-5C49-9C17-02881F1C7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93332" y="3660718"/>
              <a:ext cx="474662" cy="449262"/>
            </a:xfrm>
            <a:custGeom>
              <a:avLst/>
              <a:gdLst>
                <a:gd name="T0" fmla="*/ 965 w 1320"/>
                <a:gd name="T1" fmla="*/ 285 h 1248"/>
                <a:gd name="T2" fmla="*/ 0 w 1320"/>
                <a:gd name="T3" fmla="*/ 0 h 1248"/>
                <a:gd name="T4" fmla="*/ 965 w 1320"/>
                <a:gd name="T5" fmla="*/ 1247 h 1248"/>
                <a:gd name="T6" fmla="*/ 903 w 1320"/>
                <a:gd name="T7" fmla="*/ 793 h 1248"/>
                <a:gd name="T8" fmla="*/ 62 w 1320"/>
                <a:gd name="T9" fmla="*/ 1185 h 1248"/>
                <a:gd name="T10" fmla="*/ 903 w 1320"/>
                <a:gd name="T11" fmla="*/ 62 h 1248"/>
                <a:gd name="T12" fmla="*/ 765 w 1320"/>
                <a:gd name="T13" fmla="*/ 339 h 1248"/>
                <a:gd name="T14" fmla="*/ 200 w 1320"/>
                <a:gd name="T15" fmla="*/ 401 h 1248"/>
                <a:gd name="T16" fmla="*/ 765 w 1320"/>
                <a:gd name="T17" fmla="*/ 339 h 1248"/>
                <a:gd name="T18" fmla="*/ 624 w 1320"/>
                <a:gd name="T19" fmla="*/ 260 h 1248"/>
                <a:gd name="T20" fmla="*/ 341 w 1320"/>
                <a:gd name="T21" fmla="*/ 198 h 1248"/>
                <a:gd name="T22" fmla="*/ 200 w 1320"/>
                <a:gd name="T23" fmla="*/ 514 h 1248"/>
                <a:gd name="T24" fmla="*/ 737 w 1320"/>
                <a:gd name="T25" fmla="*/ 452 h 1248"/>
                <a:gd name="T26" fmla="*/ 200 w 1320"/>
                <a:gd name="T27" fmla="*/ 514 h 1248"/>
                <a:gd name="T28" fmla="*/ 624 w 1320"/>
                <a:gd name="T29" fmla="*/ 626 h 1248"/>
                <a:gd name="T30" fmla="*/ 200 w 1320"/>
                <a:gd name="T31" fmla="*/ 564 h 1248"/>
                <a:gd name="T32" fmla="*/ 200 w 1320"/>
                <a:gd name="T33" fmla="*/ 739 h 1248"/>
                <a:gd name="T34" fmla="*/ 511 w 1320"/>
                <a:gd name="T35" fmla="*/ 677 h 1248"/>
                <a:gd name="T36" fmla="*/ 200 w 1320"/>
                <a:gd name="T37" fmla="*/ 739 h 1248"/>
                <a:gd name="T38" fmla="*/ 341 w 1320"/>
                <a:gd name="T39" fmla="*/ 1078 h 1248"/>
                <a:gd name="T40" fmla="*/ 172 w 1320"/>
                <a:gd name="T41" fmla="*/ 1016 h 1248"/>
                <a:gd name="T42" fmla="*/ 1177 w 1320"/>
                <a:gd name="T43" fmla="*/ 366 h 1248"/>
                <a:gd name="T44" fmla="*/ 1202 w 1320"/>
                <a:gd name="T45" fmla="*/ 246 h 1248"/>
                <a:gd name="T46" fmla="*/ 1217 w 1320"/>
                <a:gd name="T47" fmla="*/ 298 h 1248"/>
                <a:gd name="T48" fmla="*/ 1058 w 1320"/>
                <a:gd name="T49" fmla="*/ 335 h 1248"/>
                <a:gd name="T50" fmla="*/ 801 w 1320"/>
                <a:gd name="T51" fmla="*/ 748 h 1248"/>
                <a:gd name="T52" fmla="*/ 1058 w 1320"/>
                <a:gd name="T53" fmla="*/ 335 h 1248"/>
                <a:gd name="T54" fmla="*/ 510 w 1320"/>
                <a:gd name="T55" fmla="*/ 963 h 1248"/>
                <a:gd name="T56" fmla="*/ 756 w 1320"/>
                <a:gd name="T57" fmla="*/ 790 h 1248"/>
                <a:gd name="T58" fmla="*/ 1275 w 1320"/>
                <a:gd name="T59" fmla="*/ 150 h 1248"/>
                <a:gd name="T60" fmla="*/ 1202 w 1320"/>
                <a:gd name="T61" fmla="*/ 184 h 1248"/>
                <a:gd name="T62" fmla="*/ 680 w 1320"/>
                <a:gd name="T63" fmla="*/ 630 h 1248"/>
                <a:gd name="T64" fmla="*/ 446 w 1320"/>
                <a:gd name="T65" fmla="*/ 984 h 1248"/>
                <a:gd name="T66" fmla="*/ 399 w 1320"/>
                <a:gd name="T67" fmla="*/ 1079 h 1248"/>
                <a:gd name="T68" fmla="*/ 443 w 1320"/>
                <a:gd name="T69" fmla="*/ 1078 h 1248"/>
                <a:gd name="T70" fmla="*/ 497 w 1320"/>
                <a:gd name="T71" fmla="*/ 1027 h 1248"/>
                <a:gd name="T72" fmla="*/ 1178 w 1320"/>
                <a:gd name="T73" fmla="*/ 455 h 1248"/>
                <a:gd name="T74" fmla="*/ 1196 w 1320"/>
                <a:gd name="T75" fmla="*/ 509 h 1248"/>
                <a:gd name="T76" fmla="*/ 1040 w 1320"/>
                <a:gd name="T77" fmla="*/ 752 h 1248"/>
                <a:gd name="T78" fmla="*/ 1240 w 1320"/>
                <a:gd name="T79" fmla="*/ 429 h 1248"/>
                <a:gd name="T80" fmla="*/ 1275 w 1320"/>
                <a:gd name="T81" fmla="*/ 318 h 1248"/>
                <a:gd name="T82" fmla="*/ 1319 w 1320"/>
                <a:gd name="T83" fmla="*/ 194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20" h="1248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2" name="Group 381">
            <a:extLst>
              <a:ext uri="{FF2B5EF4-FFF2-40B4-BE49-F238E27FC236}">
                <a16:creationId xmlns:a16="http://schemas.microsoft.com/office/drawing/2014/main" id="{086A4A88-2080-E543-8545-5A79B508419E}"/>
              </a:ext>
            </a:extLst>
          </p:cNvPr>
          <p:cNvGrpSpPr/>
          <p:nvPr userDrawn="1"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0FB853FE-3F11-6748-A651-4FA2CF2E660F}"/>
                </a:ext>
              </a:extLst>
            </p:cNvPr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4" name="Freeform 26">
              <a:extLst>
                <a:ext uri="{FF2B5EF4-FFF2-40B4-BE49-F238E27FC236}">
                  <a16:creationId xmlns:a16="http://schemas.microsoft.com/office/drawing/2014/main" id="{F46A114E-DB53-6341-8273-5EFBF535E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7566" y="3671037"/>
              <a:ext cx="428625" cy="428625"/>
            </a:xfrm>
            <a:custGeom>
              <a:avLst/>
              <a:gdLst>
                <a:gd name="T0" fmla="*/ 877 w 1191"/>
                <a:gd name="T1" fmla="*/ 762 h 1192"/>
                <a:gd name="T2" fmla="*/ 990 w 1191"/>
                <a:gd name="T3" fmla="*/ 824 h 1192"/>
                <a:gd name="T4" fmla="*/ 990 w 1191"/>
                <a:gd name="T5" fmla="*/ 621 h 1192"/>
                <a:gd name="T6" fmla="*/ 877 w 1191"/>
                <a:gd name="T7" fmla="*/ 683 h 1192"/>
                <a:gd name="T8" fmla="*/ 990 w 1191"/>
                <a:gd name="T9" fmla="*/ 621 h 1192"/>
                <a:gd name="T10" fmla="*/ 651 w 1191"/>
                <a:gd name="T11" fmla="*/ 903 h 1192"/>
                <a:gd name="T12" fmla="*/ 764 w 1191"/>
                <a:gd name="T13" fmla="*/ 965 h 1192"/>
                <a:gd name="T14" fmla="*/ 764 w 1191"/>
                <a:gd name="T15" fmla="*/ 762 h 1192"/>
                <a:gd name="T16" fmla="*/ 651 w 1191"/>
                <a:gd name="T17" fmla="*/ 824 h 1192"/>
                <a:gd name="T18" fmla="*/ 764 w 1191"/>
                <a:gd name="T19" fmla="*/ 762 h 1192"/>
                <a:gd name="T20" fmla="*/ 651 w 1191"/>
                <a:gd name="T21" fmla="*/ 621 h 1192"/>
                <a:gd name="T22" fmla="*/ 764 w 1191"/>
                <a:gd name="T23" fmla="*/ 683 h 1192"/>
                <a:gd name="T24" fmla="*/ 539 w 1191"/>
                <a:gd name="T25" fmla="*/ 903 h 1192"/>
                <a:gd name="T26" fmla="*/ 426 w 1191"/>
                <a:gd name="T27" fmla="*/ 965 h 1192"/>
                <a:gd name="T28" fmla="*/ 539 w 1191"/>
                <a:gd name="T29" fmla="*/ 903 h 1192"/>
                <a:gd name="T30" fmla="*/ 426 w 1191"/>
                <a:gd name="T31" fmla="*/ 762 h 1192"/>
                <a:gd name="T32" fmla="*/ 539 w 1191"/>
                <a:gd name="T33" fmla="*/ 824 h 1192"/>
                <a:gd name="T34" fmla="*/ 539 w 1191"/>
                <a:gd name="T35" fmla="*/ 621 h 1192"/>
                <a:gd name="T36" fmla="*/ 426 w 1191"/>
                <a:gd name="T37" fmla="*/ 683 h 1192"/>
                <a:gd name="T38" fmla="*/ 539 w 1191"/>
                <a:gd name="T39" fmla="*/ 621 h 1192"/>
                <a:gd name="T40" fmla="*/ 200 w 1191"/>
                <a:gd name="T41" fmla="*/ 903 h 1192"/>
                <a:gd name="T42" fmla="*/ 313 w 1191"/>
                <a:gd name="T43" fmla="*/ 965 h 1192"/>
                <a:gd name="T44" fmla="*/ 313 w 1191"/>
                <a:gd name="T45" fmla="*/ 762 h 1192"/>
                <a:gd name="T46" fmla="*/ 200 w 1191"/>
                <a:gd name="T47" fmla="*/ 824 h 1192"/>
                <a:gd name="T48" fmla="*/ 313 w 1191"/>
                <a:gd name="T49" fmla="*/ 762 h 1192"/>
                <a:gd name="T50" fmla="*/ 62 w 1191"/>
                <a:gd name="T51" fmla="*/ 423 h 1192"/>
                <a:gd name="T52" fmla="*/ 87 w 1191"/>
                <a:gd name="T53" fmla="*/ 203 h 1192"/>
                <a:gd name="T54" fmla="*/ 169 w 1191"/>
                <a:gd name="T55" fmla="*/ 288 h 1192"/>
                <a:gd name="T56" fmla="*/ 400 w 1191"/>
                <a:gd name="T57" fmla="*/ 203 h 1192"/>
                <a:gd name="T58" fmla="*/ 790 w 1191"/>
                <a:gd name="T59" fmla="*/ 288 h 1192"/>
                <a:gd name="T60" fmla="*/ 1021 w 1191"/>
                <a:gd name="T61" fmla="*/ 203 h 1192"/>
                <a:gd name="T62" fmla="*/ 1128 w 1191"/>
                <a:gd name="T63" fmla="*/ 229 h 1192"/>
                <a:gd name="T64" fmla="*/ 959 w 1191"/>
                <a:gd name="T65" fmla="*/ 226 h 1192"/>
                <a:gd name="T66" fmla="*/ 852 w 1191"/>
                <a:gd name="T67" fmla="*/ 62 h 1192"/>
                <a:gd name="T68" fmla="*/ 959 w 1191"/>
                <a:gd name="T69" fmla="*/ 226 h 1192"/>
                <a:gd name="T70" fmla="*/ 231 w 1191"/>
                <a:gd name="T71" fmla="*/ 226 h 1192"/>
                <a:gd name="T72" fmla="*/ 338 w 1191"/>
                <a:gd name="T73" fmla="*/ 62 h 1192"/>
                <a:gd name="T74" fmla="*/ 62 w 1191"/>
                <a:gd name="T75" fmla="*/ 486 h 1192"/>
                <a:gd name="T76" fmla="*/ 1128 w 1191"/>
                <a:gd name="T77" fmla="*/ 1104 h 1192"/>
                <a:gd name="T78" fmla="*/ 87 w 1191"/>
                <a:gd name="T79" fmla="*/ 1129 h 1192"/>
                <a:gd name="T80" fmla="*/ 62 w 1191"/>
                <a:gd name="T81" fmla="*/ 486 h 1192"/>
                <a:gd name="T82" fmla="*/ 1103 w 1191"/>
                <a:gd name="T83" fmla="*/ 141 h 1192"/>
                <a:gd name="T84" fmla="*/ 1021 w 1191"/>
                <a:gd name="T85" fmla="*/ 59 h 1192"/>
                <a:gd name="T86" fmla="*/ 849 w 1191"/>
                <a:gd name="T87" fmla="*/ 0 h 1192"/>
                <a:gd name="T88" fmla="*/ 790 w 1191"/>
                <a:gd name="T89" fmla="*/ 141 h 1192"/>
                <a:gd name="T90" fmla="*/ 400 w 1191"/>
                <a:gd name="T91" fmla="*/ 59 h 1192"/>
                <a:gd name="T92" fmla="*/ 228 w 1191"/>
                <a:gd name="T93" fmla="*/ 0 h 1192"/>
                <a:gd name="T94" fmla="*/ 169 w 1191"/>
                <a:gd name="T95" fmla="*/ 141 h 1192"/>
                <a:gd name="T96" fmla="*/ 0 w 1191"/>
                <a:gd name="T97" fmla="*/ 229 h 1192"/>
                <a:gd name="T98" fmla="*/ 87 w 1191"/>
                <a:gd name="T99" fmla="*/ 1191 h 1192"/>
                <a:gd name="T100" fmla="*/ 1190 w 1191"/>
                <a:gd name="T101" fmla="*/ 1104 h 1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91" h="1192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5" name="Group 384">
            <a:extLst>
              <a:ext uri="{FF2B5EF4-FFF2-40B4-BE49-F238E27FC236}">
                <a16:creationId xmlns:a16="http://schemas.microsoft.com/office/drawing/2014/main" id="{D2C3A065-6281-254F-9058-DF2307641C5A}"/>
              </a:ext>
            </a:extLst>
          </p:cNvPr>
          <p:cNvGrpSpPr/>
          <p:nvPr userDrawn="1"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C4FEC96C-DC70-F441-B656-30EB287A8D9D}"/>
                </a:ext>
              </a:extLst>
            </p:cNvPr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87" name="Freeform 27">
              <a:extLst>
                <a:ext uri="{FF2B5EF4-FFF2-40B4-BE49-F238E27FC236}">
                  <a16:creationId xmlns:a16="http://schemas.microsoft.com/office/drawing/2014/main" id="{A3B94DE8-5978-8245-A3C0-817CD744E7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641" y="3660718"/>
              <a:ext cx="449262" cy="449262"/>
            </a:xfrm>
            <a:custGeom>
              <a:avLst/>
              <a:gdLst>
                <a:gd name="T0" fmla="*/ 673 w 1247"/>
                <a:gd name="T1" fmla="*/ 962 h 1248"/>
                <a:gd name="T2" fmla="*/ 566 w 1247"/>
                <a:gd name="T3" fmla="*/ 962 h 1248"/>
                <a:gd name="T4" fmla="*/ 619 w 1247"/>
                <a:gd name="T5" fmla="*/ 1078 h 1248"/>
                <a:gd name="T6" fmla="*/ 619 w 1247"/>
                <a:gd name="T7" fmla="*/ 847 h 1248"/>
                <a:gd name="T8" fmla="*/ 619 w 1247"/>
                <a:gd name="T9" fmla="*/ 1078 h 1248"/>
                <a:gd name="T10" fmla="*/ 745 w 1247"/>
                <a:gd name="T11" fmla="*/ 620 h 1248"/>
                <a:gd name="T12" fmla="*/ 648 w 1247"/>
                <a:gd name="T13" fmla="*/ 762 h 1248"/>
                <a:gd name="T14" fmla="*/ 569 w 1247"/>
                <a:gd name="T15" fmla="*/ 762 h 1248"/>
                <a:gd name="T16" fmla="*/ 682 w 1247"/>
                <a:gd name="T17" fmla="*/ 565 h 1248"/>
                <a:gd name="T18" fmla="*/ 756 w 1247"/>
                <a:gd name="T19" fmla="*/ 434 h 1248"/>
                <a:gd name="T20" fmla="*/ 572 w 1247"/>
                <a:gd name="T21" fmla="*/ 342 h 1248"/>
                <a:gd name="T22" fmla="*/ 515 w 1247"/>
                <a:gd name="T23" fmla="*/ 435 h 1248"/>
                <a:gd name="T24" fmla="*/ 506 w 1247"/>
                <a:gd name="T25" fmla="*/ 452 h 1248"/>
                <a:gd name="T26" fmla="*/ 431 w 1247"/>
                <a:gd name="T27" fmla="*/ 447 h 1248"/>
                <a:gd name="T28" fmla="*/ 508 w 1247"/>
                <a:gd name="T29" fmla="*/ 280 h 1248"/>
                <a:gd name="T30" fmla="*/ 842 w 1247"/>
                <a:gd name="T31" fmla="*/ 430 h 1248"/>
                <a:gd name="T32" fmla="*/ 904 w 1247"/>
                <a:gd name="T33" fmla="*/ 424 h 1248"/>
                <a:gd name="T34" fmla="*/ 635 w 1247"/>
                <a:gd name="T35" fmla="*/ 175 h 1248"/>
                <a:gd name="T36" fmla="*/ 367 w 1247"/>
                <a:gd name="T37" fmla="*/ 435 h 1248"/>
                <a:gd name="T38" fmla="*/ 450 w 1247"/>
                <a:gd name="T39" fmla="*/ 514 h 1248"/>
                <a:gd name="T40" fmla="*/ 577 w 1247"/>
                <a:gd name="T41" fmla="*/ 437 h 1248"/>
                <a:gd name="T42" fmla="*/ 667 w 1247"/>
                <a:gd name="T43" fmla="*/ 396 h 1248"/>
                <a:gd name="T44" fmla="*/ 677 w 1247"/>
                <a:gd name="T45" fmla="*/ 485 h 1248"/>
                <a:gd name="T46" fmla="*/ 507 w 1247"/>
                <a:gd name="T47" fmla="*/ 708 h 1248"/>
                <a:gd name="T48" fmla="*/ 563 w 1247"/>
                <a:gd name="T49" fmla="*/ 824 h 1248"/>
                <a:gd name="T50" fmla="*/ 710 w 1247"/>
                <a:gd name="T51" fmla="*/ 765 h 1248"/>
                <a:gd name="T52" fmla="*/ 782 w 1247"/>
                <a:gd name="T53" fmla="*/ 670 h 1248"/>
                <a:gd name="T54" fmla="*/ 904 w 1247"/>
                <a:gd name="T55" fmla="*/ 424 h 1248"/>
                <a:gd name="T56" fmla="*/ 62 w 1247"/>
                <a:gd name="T57" fmla="*/ 624 h 1248"/>
                <a:gd name="T58" fmla="*/ 1184 w 1247"/>
                <a:gd name="T59" fmla="*/ 624 h 1248"/>
                <a:gd name="T60" fmla="*/ 622 w 1247"/>
                <a:gd name="T61" fmla="*/ 0 h 1248"/>
                <a:gd name="T62" fmla="*/ 622 w 1247"/>
                <a:gd name="T63" fmla="*/ 1247 h 1248"/>
                <a:gd name="T64" fmla="*/ 622 w 1247"/>
                <a:gd name="T65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47" h="1248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1755D25A-9BA7-024A-8ED5-BF51E45CE7F8}"/>
              </a:ext>
            </a:extLst>
          </p:cNvPr>
          <p:cNvGrpSpPr/>
          <p:nvPr userDrawn="1"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B9317E95-E949-CA45-81E4-9FE0554CD89F}"/>
                </a:ext>
              </a:extLst>
            </p:cNvPr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0" name="Freeform 28">
              <a:extLst>
                <a:ext uri="{FF2B5EF4-FFF2-40B4-BE49-F238E27FC236}">
                  <a16:creationId xmlns:a16="http://schemas.microsoft.com/office/drawing/2014/main" id="{3A44ECBF-0521-3D40-BCF8-9A515FCCD4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6338" y="3660718"/>
              <a:ext cx="449263" cy="449262"/>
            </a:xfrm>
            <a:custGeom>
              <a:avLst/>
              <a:gdLst>
                <a:gd name="T0" fmla="*/ 624 w 1249"/>
                <a:gd name="T1" fmla="*/ 367 h 1248"/>
                <a:gd name="T2" fmla="*/ 570 w 1249"/>
                <a:gd name="T3" fmla="*/ 313 h 1248"/>
                <a:gd name="T4" fmla="*/ 624 w 1249"/>
                <a:gd name="T5" fmla="*/ 260 h 1248"/>
                <a:gd name="T6" fmla="*/ 678 w 1249"/>
                <a:gd name="T7" fmla="*/ 313 h 1248"/>
                <a:gd name="T8" fmla="*/ 624 w 1249"/>
                <a:gd name="T9" fmla="*/ 367 h 1248"/>
                <a:gd name="T10" fmla="*/ 624 w 1249"/>
                <a:gd name="T11" fmla="*/ 198 h 1248"/>
                <a:gd name="T12" fmla="*/ 508 w 1249"/>
                <a:gd name="T13" fmla="*/ 313 h 1248"/>
                <a:gd name="T14" fmla="*/ 624 w 1249"/>
                <a:gd name="T15" fmla="*/ 429 h 1248"/>
                <a:gd name="T16" fmla="*/ 740 w 1249"/>
                <a:gd name="T17" fmla="*/ 313 h 1248"/>
                <a:gd name="T18" fmla="*/ 624 w 1249"/>
                <a:gd name="T19" fmla="*/ 198 h 1248"/>
                <a:gd name="T20" fmla="*/ 514 w 1249"/>
                <a:gd name="T21" fmla="*/ 900 h 1248"/>
                <a:gd name="T22" fmla="*/ 599 w 1249"/>
                <a:gd name="T23" fmla="*/ 872 h 1248"/>
                <a:gd name="T24" fmla="*/ 599 w 1249"/>
                <a:gd name="T25" fmla="*/ 573 h 1248"/>
                <a:gd name="T26" fmla="*/ 514 w 1249"/>
                <a:gd name="T27" fmla="*/ 545 h 1248"/>
                <a:gd name="T28" fmla="*/ 514 w 1249"/>
                <a:gd name="T29" fmla="*/ 514 h 1248"/>
                <a:gd name="T30" fmla="*/ 678 w 1249"/>
                <a:gd name="T31" fmla="*/ 514 h 1248"/>
                <a:gd name="T32" fmla="*/ 678 w 1249"/>
                <a:gd name="T33" fmla="*/ 872 h 1248"/>
                <a:gd name="T34" fmla="*/ 762 w 1249"/>
                <a:gd name="T35" fmla="*/ 900 h 1248"/>
                <a:gd name="T36" fmla="*/ 762 w 1249"/>
                <a:gd name="T37" fmla="*/ 931 h 1248"/>
                <a:gd name="T38" fmla="*/ 514 w 1249"/>
                <a:gd name="T39" fmla="*/ 931 h 1248"/>
                <a:gd name="T40" fmla="*/ 514 w 1249"/>
                <a:gd name="T41" fmla="*/ 900 h 1248"/>
                <a:gd name="T42" fmla="*/ 452 w 1249"/>
                <a:gd name="T43" fmla="*/ 993 h 1248"/>
                <a:gd name="T44" fmla="*/ 824 w 1249"/>
                <a:gd name="T45" fmla="*/ 993 h 1248"/>
                <a:gd name="T46" fmla="*/ 824 w 1249"/>
                <a:gd name="T47" fmla="*/ 855 h 1248"/>
                <a:gd name="T48" fmla="*/ 740 w 1249"/>
                <a:gd name="T49" fmla="*/ 827 h 1248"/>
                <a:gd name="T50" fmla="*/ 740 w 1249"/>
                <a:gd name="T51" fmla="*/ 451 h 1248"/>
                <a:gd name="T52" fmla="*/ 452 w 1249"/>
                <a:gd name="T53" fmla="*/ 451 h 1248"/>
                <a:gd name="T54" fmla="*/ 452 w 1249"/>
                <a:gd name="T55" fmla="*/ 590 h 1248"/>
                <a:gd name="T56" fmla="*/ 536 w 1249"/>
                <a:gd name="T57" fmla="*/ 618 h 1248"/>
                <a:gd name="T58" fmla="*/ 536 w 1249"/>
                <a:gd name="T59" fmla="*/ 827 h 1248"/>
                <a:gd name="T60" fmla="*/ 452 w 1249"/>
                <a:gd name="T61" fmla="*/ 855 h 1248"/>
                <a:gd name="T62" fmla="*/ 452 w 1249"/>
                <a:gd name="T63" fmla="*/ 993 h 1248"/>
                <a:gd name="T64" fmla="*/ 624 w 1249"/>
                <a:gd name="T65" fmla="*/ 1185 h 1248"/>
                <a:gd name="T66" fmla="*/ 62 w 1249"/>
                <a:gd name="T67" fmla="*/ 624 h 1248"/>
                <a:gd name="T68" fmla="*/ 624 w 1249"/>
                <a:gd name="T69" fmla="*/ 62 h 1248"/>
                <a:gd name="T70" fmla="*/ 1186 w 1249"/>
                <a:gd name="T71" fmla="*/ 624 h 1248"/>
                <a:gd name="T72" fmla="*/ 624 w 1249"/>
                <a:gd name="T73" fmla="*/ 1185 h 1248"/>
                <a:gd name="T74" fmla="*/ 624 w 1249"/>
                <a:gd name="T75" fmla="*/ 0 h 1248"/>
                <a:gd name="T76" fmla="*/ 0 w 1249"/>
                <a:gd name="T77" fmla="*/ 624 h 1248"/>
                <a:gd name="T78" fmla="*/ 624 w 1249"/>
                <a:gd name="T79" fmla="*/ 1247 h 1248"/>
                <a:gd name="T80" fmla="*/ 1248 w 1249"/>
                <a:gd name="T81" fmla="*/ 624 h 1248"/>
                <a:gd name="T82" fmla="*/ 624 w 1249"/>
                <a:gd name="T8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49" h="1248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EFC95E72-C657-0F42-8724-AFCB71D1BF49}"/>
              </a:ext>
            </a:extLst>
          </p:cNvPr>
          <p:cNvGrpSpPr/>
          <p:nvPr userDrawn="1"/>
        </p:nvGrpSpPr>
        <p:grpSpPr>
          <a:xfrm>
            <a:off x="1837455" y="3030776"/>
            <a:ext cx="710291" cy="710292"/>
            <a:chOff x="375915" y="2498626"/>
            <a:chExt cx="710291" cy="710292"/>
          </a:xfrm>
        </p:grpSpPr>
        <p:sp>
          <p:nvSpPr>
            <p:cNvPr id="392" name="Rectangle 391">
              <a:extLst>
                <a:ext uri="{FF2B5EF4-FFF2-40B4-BE49-F238E27FC236}">
                  <a16:creationId xmlns:a16="http://schemas.microsoft.com/office/drawing/2014/main" id="{81CE69A0-B9D9-CF4F-86F3-34FFB9CDC2AD}"/>
                </a:ext>
              </a:extLst>
            </p:cNvPr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3" name="Freeform 29">
              <a:extLst>
                <a:ext uri="{FF2B5EF4-FFF2-40B4-BE49-F238E27FC236}">
                  <a16:creationId xmlns:a16="http://schemas.microsoft.com/office/drawing/2014/main" id="{D8649D40-A7F9-F542-83F2-2CA19D8EA2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073" y="2613266"/>
              <a:ext cx="307975" cy="481012"/>
            </a:xfrm>
            <a:custGeom>
              <a:avLst/>
              <a:gdLst>
                <a:gd name="T0" fmla="*/ 262 w 857"/>
                <a:gd name="T1" fmla="*/ 1194 h 1336"/>
                <a:gd name="T2" fmla="*/ 595 w 857"/>
                <a:gd name="T3" fmla="*/ 1194 h 1336"/>
                <a:gd name="T4" fmla="*/ 595 w 857"/>
                <a:gd name="T5" fmla="*/ 1273 h 1336"/>
                <a:gd name="T6" fmla="*/ 262 w 857"/>
                <a:gd name="T7" fmla="*/ 1273 h 1336"/>
                <a:gd name="T8" fmla="*/ 262 w 857"/>
                <a:gd name="T9" fmla="*/ 1194 h 1336"/>
                <a:gd name="T10" fmla="*/ 200 w 857"/>
                <a:gd name="T11" fmla="*/ 1304 h 1336"/>
                <a:gd name="T12" fmla="*/ 231 w 857"/>
                <a:gd name="T13" fmla="*/ 1335 h 1336"/>
                <a:gd name="T14" fmla="*/ 626 w 857"/>
                <a:gd name="T15" fmla="*/ 1335 h 1336"/>
                <a:gd name="T16" fmla="*/ 657 w 857"/>
                <a:gd name="T17" fmla="*/ 1304 h 1336"/>
                <a:gd name="T18" fmla="*/ 657 w 857"/>
                <a:gd name="T19" fmla="*/ 1163 h 1336"/>
                <a:gd name="T20" fmla="*/ 626 w 857"/>
                <a:gd name="T21" fmla="*/ 1132 h 1336"/>
                <a:gd name="T22" fmla="*/ 231 w 857"/>
                <a:gd name="T23" fmla="*/ 1132 h 1336"/>
                <a:gd name="T24" fmla="*/ 200 w 857"/>
                <a:gd name="T25" fmla="*/ 1163 h 1336"/>
                <a:gd name="T26" fmla="*/ 200 w 857"/>
                <a:gd name="T27" fmla="*/ 1304 h 1336"/>
                <a:gd name="T28" fmla="*/ 262 w 857"/>
                <a:gd name="T29" fmla="*/ 940 h 1336"/>
                <a:gd name="T30" fmla="*/ 595 w 857"/>
                <a:gd name="T31" fmla="*/ 940 h 1336"/>
                <a:gd name="T32" fmla="*/ 595 w 857"/>
                <a:gd name="T33" fmla="*/ 1019 h 1336"/>
                <a:gd name="T34" fmla="*/ 262 w 857"/>
                <a:gd name="T35" fmla="*/ 1019 h 1336"/>
                <a:gd name="T36" fmla="*/ 262 w 857"/>
                <a:gd name="T37" fmla="*/ 940 h 1336"/>
                <a:gd name="T38" fmla="*/ 200 w 857"/>
                <a:gd name="T39" fmla="*/ 1050 h 1336"/>
                <a:gd name="T40" fmla="*/ 231 w 857"/>
                <a:gd name="T41" fmla="*/ 1081 h 1336"/>
                <a:gd name="T42" fmla="*/ 626 w 857"/>
                <a:gd name="T43" fmla="*/ 1081 h 1336"/>
                <a:gd name="T44" fmla="*/ 657 w 857"/>
                <a:gd name="T45" fmla="*/ 1050 h 1336"/>
                <a:gd name="T46" fmla="*/ 657 w 857"/>
                <a:gd name="T47" fmla="*/ 909 h 1336"/>
                <a:gd name="T48" fmla="*/ 626 w 857"/>
                <a:gd name="T49" fmla="*/ 878 h 1336"/>
                <a:gd name="T50" fmla="*/ 231 w 857"/>
                <a:gd name="T51" fmla="*/ 878 h 1336"/>
                <a:gd name="T52" fmla="*/ 200 w 857"/>
                <a:gd name="T53" fmla="*/ 909 h 1336"/>
                <a:gd name="T54" fmla="*/ 200 w 857"/>
                <a:gd name="T55" fmla="*/ 1050 h 1336"/>
                <a:gd name="T56" fmla="*/ 760 w 857"/>
                <a:gd name="T57" fmla="*/ 511 h 1336"/>
                <a:gd name="T58" fmla="*/ 626 w 857"/>
                <a:gd name="T59" fmla="*/ 511 h 1336"/>
                <a:gd name="T60" fmla="*/ 595 w 857"/>
                <a:gd name="T61" fmla="*/ 542 h 1336"/>
                <a:gd name="T62" fmla="*/ 595 w 857"/>
                <a:gd name="T63" fmla="*/ 765 h 1336"/>
                <a:gd name="T64" fmla="*/ 262 w 857"/>
                <a:gd name="T65" fmla="*/ 765 h 1336"/>
                <a:gd name="T66" fmla="*/ 262 w 857"/>
                <a:gd name="T67" fmla="*/ 542 h 1336"/>
                <a:gd name="T68" fmla="*/ 231 w 857"/>
                <a:gd name="T69" fmla="*/ 511 h 1336"/>
                <a:gd name="T70" fmla="*/ 97 w 857"/>
                <a:gd name="T71" fmla="*/ 511 h 1336"/>
                <a:gd name="T72" fmla="*/ 428 w 857"/>
                <a:gd name="T73" fmla="*/ 85 h 1336"/>
                <a:gd name="T74" fmla="*/ 760 w 857"/>
                <a:gd name="T75" fmla="*/ 511 h 1336"/>
                <a:gd name="T76" fmla="*/ 453 w 857"/>
                <a:gd name="T77" fmla="*/ 15 h 1336"/>
                <a:gd name="T78" fmla="*/ 404 w 857"/>
                <a:gd name="T79" fmla="*/ 15 h 1336"/>
                <a:gd name="T80" fmla="*/ 9 w 857"/>
                <a:gd name="T81" fmla="*/ 523 h 1336"/>
                <a:gd name="T82" fmla="*/ 5 w 857"/>
                <a:gd name="T83" fmla="*/ 556 h 1336"/>
                <a:gd name="T84" fmla="*/ 33 w 857"/>
                <a:gd name="T85" fmla="*/ 573 h 1336"/>
                <a:gd name="T86" fmla="*/ 200 w 857"/>
                <a:gd name="T87" fmla="*/ 573 h 1336"/>
                <a:gd name="T88" fmla="*/ 200 w 857"/>
                <a:gd name="T89" fmla="*/ 796 h 1336"/>
                <a:gd name="T90" fmla="*/ 231 w 857"/>
                <a:gd name="T91" fmla="*/ 827 h 1336"/>
                <a:gd name="T92" fmla="*/ 626 w 857"/>
                <a:gd name="T93" fmla="*/ 827 h 1336"/>
                <a:gd name="T94" fmla="*/ 657 w 857"/>
                <a:gd name="T95" fmla="*/ 796 h 1336"/>
                <a:gd name="T96" fmla="*/ 657 w 857"/>
                <a:gd name="T97" fmla="*/ 573 h 1336"/>
                <a:gd name="T98" fmla="*/ 823 w 857"/>
                <a:gd name="T99" fmla="*/ 573 h 1336"/>
                <a:gd name="T100" fmla="*/ 851 w 857"/>
                <a:gd name="T101" fmla="*/ 556 h 1336"/>
                <a:gd name="T102" fmla="*/ 848 w 857"/>
                <a:gd name="T103" fmla="*/ 523 h 1336"/>
                <a:gd name="T104" fmla="*/ 453 w 857"/>
                <a:gd name="T105" fmla="*/ 15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7" h="1336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18ACAEDA-3235-C342-B676-50C3587EA0D9}"/>
              </a:ext>
            </a:extLst>
          </p:cNvPr>
          <p:cNvGrpSpPr/>
          <p:nvPr userDrawn="1"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395" name="Rectangle 394">
              <a:extLst>
                <a:ext uri="{FF2B5EF4-FFF2-40B4-BE49-F238E27FC236}">
                  <a16:creationId xmlns:a16="http://schemas.microsoft.com/office/drawing/2014/main" id="{49DDD3E8-639A-FC4F-BC41-F40B0E1F2E98}"/>
                </a:ext>
              </a:extLst>
            </p:cNvPr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6" name="Freeform 30">
              <a:extLst>
                <a:ext uri="{FF2B5EF4-FFF2-40B4-BE49-F238E27FC236}">
                  <a16:creationId xmlns:a16="http://schemas.microsoft.com/office/drawing/2014/main" id="{A993D651-127E-A140-92C2-8124B5439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5976" y="2613266"/>
              <a:ext cx="309562" cy="481013"/>
            </a:xfrm>
            <a:custGeom>
              <a:avLst/>
              <a:gdLst>
                <a:gd name="T0" fmla="*/ 262 w 858"/>
                <a:gd name="T1" fmla="*/ 141 h 1336"/>
                <a:gd name="T2" fmla="*/ 595 w 858"/>
                <a:gd name="T3" fmla="*/ 141 h 1336"/>
                <a:gd name="T4" fmla="*/ 595 w 858"/>
                <a:gd name="T5" fmla="*/ 62 h 1336"/>
                <a:gd name="T6" fmla="*/ 262 w 858"/>
                <a:gd name="T7" fmla="*/ 62 h 1336"/>
                <a:gd name="T8" fmla="*/ 262 w 858"/>
                <a:gd name="T9" fmla="*/ 141 h 1336"/>
                <a:gd name="T10" fmla="*/ 200 w 858"/>
                <a:gd name="T11" fmla="*/ 31 h 1336"/>
                <a:gd name="T12" fmla="*/ 231 w 858"/>
                <a:gd name="T13" fmla="*/ 0 h 1336"/>
                <a:gd name="T14" fmla="*/ 626 w 858"/>
                <a:gd name="T15" fmla="*/ 0 h 1336"/>
                <a:gd name="T16" fmla="*/ 657 w 858"/>
                <a:gd name="T17" fmla="*/ 31 h 1336"/>
                <a:gd name="T18" fmla="*/ 657 w 858"/>
                <a:gd name="T19" fmla="*/ 172 h 1336"/>
                <a:gd name="T20" fmla="*/ 626 w 858"/>
                <a:gd name="T21" fmla="*/ 203 h 1336"/>
                <a:gd name="T22" fmla="*/ 231 w 858"/>
                <a:gd name="T23" fmla="*/ 203 h 1336"/>
                <a:gd name="T24" fmla="*/ 200 w 858"/>
                <a:gd name="T25" fmla="*/ 172 h 1336"/>
                <a:gd name="T26" fmla="*/ 200 w 858"/>
                <a:gd name="T27" fmla="*/ 31 h 1336"/>
                <a:gd name="T28" fmla="*/ 262 w 858"/>
                <a:gd name="T29" fmla="*/ 395 h 1336"/>
                <a:gd name="T30" fmla="*/ 595 w 858"/>
                <a:gd name="T31" fmla="*/ 395 h 1336"/>
                <a:gd name="T32" fmla="*/ 595 w 858"/>
                <a:gd name="T33" fmla="*/ 316 h 1336"/>
                <a:gd name="T34" fmla="*/ 262 w 858"/>
                <a:gd name="T35" fmla="*/ 316 h 1336"/>
                <a:gd name="T36" fmla="*/ 262 w 858"/>
                <a:gd name="T37" fmla="*/ 395 h 1336"/>
                <a:gd name="T38" fmla="*/ 200 w 858"/>
                <a:gd name="T39" fmla="*/ 285 h 1336"/>
                <a:gd name="T40" fmla="*/ 231 w 858"/>
                <a:gd name="T41" fmla="*/ 254 h 1336"/>
                <a:gd name="T42" fmla="*/ 626 w 858"/>
                <a:gd name="T43" fmla="*/ 254 h 1336"/>
                <a:gd name="T44" fmla="*/ 657 w 858"/>
                <a:gd name="T45" fmla="*/ 285 h 1336"/>
                <a:gd name="T46" fmla="*/ 657 w 858"/>
                <a:gd name="T47" fmla="*/ 426 h 1336"/>
                <a:gd name="T48" fmla="*/ 626 w 858"/>
                <a:gd name="T49" fmla="*/ 457 h 1336"/>
                <a:gd name="T50" fmla="*/ 231 w 858"/>
                <a:gd name="T51" fmla="*/ 457 h 1336"/>
                <a:gd name="T52" fmla="*/ 200 w 858"/>
                <a:gd name="T53" fmla="*/ 426 h 1336"/>
                <a:gd name="T54" fmla="*/ 200 w 858"/>
                <a:gd name="T55" fmla="*/ 285 h 1336"/>
                <a:gd name="T56" fmla="*/ 760 w 858"/>
                <a:gd name="T57" fmla="*/ 824 h 1336"/>
                <a:gd name="T58" fmla="*/ 626 w 858"/>
                <a:gd name="T59" fmla="*/ 824 h 1336"/>
                <a:gd name="T60" fmla="*/ 595 w 858"/>
                <a:gd name="T61" fmla="*/ 793 h 1336"/>
                <a:gd name="T62" fmla="*/ 595 w 858"/>
                <a:gd name="T63" fmla="*/ 570 h 1336"/>
                <a:gd name="T64" fmla="*/ 262 w 858"/>
                <a:gd name="T65" fmla="*/ 570 h 1336"/>
                <a:gd name="T66" fmla="*/ 262 w 858"/>
                <a:gd name="T67" fmla="*/ 793 h 1336"/>
                <a:gd name="T68" fmla="*/ 231 w 858"/>
                <a:gd name="T69" fmla="*/ 824 h 1336"/>
                <a:gd name="T70" fmla="*/ 97 w 858"/>
                <a:gd name="T71" fmla="*/ 824 h 1336"/>
                <a:gd name="T72" fmla="*/ 429 w 858"/>
                <a:gd name="T73" fmla="*/ 1250 h 1336"/>
                <a:gd name="T74" fmla="*/ 760 w 858"/>
                <a:gd name="T75" fmla="*/ 824 h 1336"/>
                <a:gd name="T76" fmla="*/ 453 w 858"/>
                <a:gd name="T77" fmla="*/ 1320 h 1336"/>
                <a:gd name="T78" fmla="*/ 404 w 858"/>
                <a:gd name="T79" fmla="*/ 1320 h 1336"/>
                <a:gd name="T80" fmla="*/ 9 w 858"/>
                <a:gd name="T81" fmla="*/ 812 h 1336"/>
                <a:gd name="T82" fmla="*/ 6 w 858"/>
                <a:gd name="T83" fmla="*/ 779 h 1336"/>
                <a:gd name="T84" fmla="*/ 34 w 858"/>
                <a:gd name="T85" fmla="*/ 762 h 1336"/>
                <a:gd name="T86" fmla="*/ 200 w 858"/>
                <a:gd name="T87" fmla="*/ 762 h 1336"/>
                <a:gd name="T88" fmla="*/ 200 w 858"/>
                <a:gd name="T89" fmla="*/ 539 h 1336"/>
                <a:gd name="T90" fmla="*/ 231 w 858"/>
                <a:gd name="T91" fmla="*/ 508 h 1336"/>
                <a:gd name="T92" fmla="*/ 626 w 858"/>
                <a:gd name="T93" fmla="*/ 508 h 1336"/>
                <a:gd name="T94" fmla="*/ 657 w 858"/>
                <a:gd name="T95" fmla="*/ 539 h 1336"/>
                <a:gd name="T96" fmla="*/ 657 w 858"/>
                <a:gd name="T97" fmla="*/ 762 h 1336"/>
                <a:gd name="T98" fmla="*/ 824 w 858"/>
                <a:gd name="T99" fmla="*/ 762 h 1336"/>
                <a:gd name="T100" fmla="*/ 852 w 858"/>
                <a:gd name="T101" fmla="*/ 779 h 1336"/>
                <a:gd name="T102" fmla="*/ 848 w 858"/>
                <a:gd name="T103" fmla="*/ 812 h 1336"/>
                <a:gd name="T104" fmla="*/ 453 w 858"/>
                <a:gd name="T105" fmla="*/ 132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8" h="1336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BCA080D3-D385-3C4F-9A95-E2C36D3F6698}"/>
              </a:ext>
            </a:extLst>
          </p:cNvPr>
          <p:cNvGrpSpPr/>
          <p:nvPr userDrawn="1"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398" name="Rectangle 397">
              <a:extLst>
                <a:ext uri="{FF2B5EF4-FFF2-40B4-BE49-F238E27FC236}">
                  <a16:creationId xmlns:a16="http://schemas.microsoft.com/office/drawing/2014/main" id="{95621C7B-60DC-A443-8024-6AE1267F6815}"/>
                </a:ext>
              </a:extLst>
            </p:cNvPr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399" name="Freeform 31">
              <a:extLst>
                <a:ext uri="{FF2B5EF4-FFF2-40B4-BE49-F238E27FC236}">
                  <a16:creationId xmlns:a16="http://schemas.microsoft.com/office/drawing/2014/main" id="{ABACCCF3-3FB9-B448-BFC5-77483F81B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948" y="2698991"/>
              <a:ext cx="481013" cy="309562"/>
            </a:xfrm>
            <a:custGeom>
              <a:avLst/>
              <a:gdLst>
                <a:gd name="T0" fmla="*/ 141 w 1336"/>
                <a:gd name="T1" fmla="*/ 262 h 858"/>
                <a:gd name="T2" fmla="*/ 62 w 1336"/>
                <a:gd name="T3" fmla="*/ 262 h 858"/>
                <a:gd name="T4" fmla="*/ 62 w 1336"/>
                <a:gd name="T5" fmla="*/ 595 h 858"/>
                <a:gd name="T6" fmla="*/ 141 w 1336"/>
                <a:gd name="T7" fmla="*/ 595 h 858"/>
                <a:gd name="T8" fmla="*/ 141 w 1336"/>
                <a:gd name="T9" fmla="*/ 262 h 858"/>
                <a:gd name="T10" fmla="*/ 31 w 1336"/>
                <a:gd name="T11" fmla="*/ 657 h 858"/>
                <a:gd name="T12" fmla="*/ 0 w 1336"/>
                <a:gd name="T13" fmla="*/ 626 h 858"/>
                <a:gd name="T14" fmla="*/ 0 w 1336"/>
                <a:gd name="T15" fmla="*/ 231 h 858"/>
                <a:gd name="T16" fmla="*/ 31 w 1336"/>
                <a:gd name="T17" fmla="*/ 200 h 858"/>
                <a:gd name="T18" fmla="*/ 173 w 1336"/>
                <a:gd name="T19" fmla="*/ 200 h 858"/>
                <a:gd name="T20" fmla="*/ 204 w 1336"/>
                <a:gd name="T21" fmla="*/ 231 h 858"/>
                <a:gd name="T22" fmla="*/ 204 w 1336"/>
                <a:gd name="T23" fmla="*/ 626 h 858"/>
                <a:gd name="T24" fmla="*/ 173 w 1336"/>
                <a:gd name="T25" fmla="*/ 657 h 858"/>
                <a:gd name="T26" fmla="*/ 31 w 1336"/>
                <a:gd name="T27" fmla="*/ 657 h 858"/>
                <a:gd name="T28" fmla="*/ 395 w 1336"/>
                <a:gd name="T29" fmla="*/ 262 h 858"/>
                <a:gd name="T30" fmla="*/ 316 w 1336"/>
                <a:gd name="T31" fmla="*/ 262 h 858"/>
                <a:gd name="T32" fmla="*/ 316 w 1336"/>
                <a:gd name="T33" fmla="*/ 595 h 858"/>
                <a:gd name="T34" fmla="*/ 395 w 1336"/>
                <a:gd name="T35" fmla="*/ 595 h 858"/>
                <a:gd name="T36" fmla="*/ 395 w 1336"/>
                <a:gd name="T37" fmla="*/ 262 h 858"/>
                <a:gd name="T38" fmla="*/ 285 w 1336"/>
                <a:gd name="T39" fmla="*/ 657 h 858"/>
                <a:gd name="T40" fmla="*/ 254 w 1336"/>
                <a:gd name="T41" fmla="*/ 626 h 858"/>
                <a:gd name="T42" fmla="*/ 254 w 1336"/>
                <a:gd name="T43" fmla="*/ 231 h 858"/>
                <a:gd name="T44" fmla="*/ 285 w 1336"/>
                <a:gd name="T45" fmla="*/ 200 h 858"/>
                <a:gd name="T46" fmla="*/ 427 w 1336"/>
                <a:gd name="T47" fmla="*/ 200 h 858"/>
                <a:gd name="T48" fmla="*/ 458 w 1336"/>
                <a:gd name="T49" fmla="*/ 231 h 858"/>
                <a:gd name="T50" fmla="*/ 458 w 1336"/>
                <a:gd name="T51" fmla="*/ 626 h 858"/>
                <a:gd name="T52" fmla="*/ 427 w 1336"/>
                <a:gd name="T53" fmla="*/ 657 h 858"/>
                <a:gd name="T54" fmla="*/ 285 w 1336"/>
                <a:gd name="T55" fmla="*/ 657 h 858"/>
                <a:gd name="T56" fmla="*/ 824 w 1336"/>
                <a:gd name="T57" fmla="*/ 97 h 858"/>
                <a:gd name="T58" fmla="*/ 824 w 1336"/>
                <a:gd name="T59" fmla="*/ 231 h 858"/>
                <a:gd name="T60" fmla="*/ 793 w 1336"/>
                <a:gd name="T61" fmla="*/ 262 h 858"/>
                <a:gd name="T62" fmla="*/ 570 w 1336"/>
                <a:gd name="T63" fmla="*/ 262 h 858"/>
                <a:gd name="T64" fmla="*/ 570 w 1336"/>
                <a:gd name="T65" fmla="*/ 595 h 858"/>
                <a:gd name="T66" fmla="*/ 793 w 1336"/>
                <a:gd name="T67" fmla="*/ 595 h 858"/>
                <a:gd name="T68" fmla="*/ 824 w 1336"/>
                <a:gd name="T69" fmla="*/ 626 h 858"/>
                <a:gd name="T70" fmla="*/ 824 w 1336"/>
                <a:gd name="T71" fmla="*/ 760 h 858"/>
                <a:gd name="T72" fmla="*/ 1251 w 1336"/>
                <a:gd name="T73" fmla="*/ 429 h 858"/>
                <a:gd name="T74" fmla="*/ 824 w 1336"/>
                <a:gd name="T75" fmla="*/ 97 h 858"/>
                <a:gd name="T76" fmla="*/ 1320 w 1336"/>
                <a:gd name="T77" fmla="*/ 404 h 858"/>
                <a:gd name="T78" fmla="*/ 1320 w 1336"/>
                <a:gd name="T79" fmla="*/ 453 h 858"/>
                <a:gd name="T80" fmla="*/ 812 w 1336"/>
                <a:gd name="T81" fmla="*/ 848 h 858"/>
                <a:gd name="T82" fmla="*/ 780 w 1336"/>
                <a:gd name="T83" fmla="*/ 852 h 858"/>
                <a:gd name="T84" fmla="*/ 762 w 1336"/>
                <a:gd name="T85" fmla="*/ 824 h 858"/>
                <a:gd name="T86" fmla="*/ 762 w 1336"/>
                <a:gd name="T87" fmla="*/ 657 h 858"/>
                <a:gd name="T88" fmla="*/ 539 w 1336"/>
                <a:gd name="T89" fmla="*/ 657 h 858"/>
                <a:gd name="T90" fmla="*/ 508 w 1336"/>
                <a:gd name="T91" fmla="*/ 626 h 858"/>
                <a:gd name="T92" fmla="*/ 508 w 1336"/>
                <a:gd name="T93" fmla="*/ 231 h 858"/>
                <a:gd name="T94" fmla="*/ 539 w 1336"/>
                <a:gd name="T95" fmla="*/ 200 h 858"/>
                <a:gd name="T96" fmla="*/ 762 w 1336"/>
                <a:gd name="T97" fmla="*/ 200 h 858"/>
                <a:gd name="T98" fmla="*/ 762 w 1336"/>
                <a:gd name="T99" fmla="*/ 34 h 858"/>
                <a:gd name="T100" fmla="*/ 780 w 1336"/>
                <a:gd name="T101" fmla="*/ 6 h 858"/>
                <a:gd name="T102" fmla="*/ 812 w 1336"/>
                <a:gd name="T103" fmla="*/ 9 h 858"/>
                <a:gd name="T104" fmla="*/ 1320 w 1336"/>
                <a:gd name="T105" fmla="*/ 404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36" h="858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0549D643-DAAA-E546-A302-ACE893675319}"/>
              </a:ext>
            </a:extLst>
          </p:cNvPr>
          <p:cNvGrpSpPr/>
          <p:nvPr userDrawn="1"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401" name="Rectangle 400">
              <a:extLst>
                <a:ext uri="{FF2B5EF4-FFF2-40B4-BE49-F238E27FC236}">
                  <a16:creationId xmlns:a16="http://schemas.microsoft.com/office/drawing/2014/main" id="{608F11FF-39BD-9E4A-8B14-BE2643AD5A1E}"/>
                </a:ext>
              </a:extLst>
            </p:cNvPr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2" name="Freeform 33">
              <a:extLst>
                <a:ext uri="{FF2B5EF4-FFF2-40B4-BE49-F238E27FC236}">
                  <a16:creationId xmlns:a16="http://schemas.microsoft.com/office/drawing/2014/main" id="{EB4FF552-D4BA-DF4D-8478-DD168C59D9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5669" y="4668618"/>
              <a:ext cx="466725" cy="430212"/>
            </a:xfrm>
            <a:custGeom>
              <a:avLst/>
              <a:gdLst>
                <a:gd name="T0" fmla="*/ 1239 w 1297"/>
                <a:gd name="T1" fmla="*/ 571 h 1193"/>
                <a:gd name="T2" fmla="*/ 799 w 1297"/>
                <a:gd name="T3" fmla="*/ 672 h 1193"/>
                <a:gd name="T4" fmla="*/ 799 w 1297"/>
                <a:gd name="T5" fmla="*/ 640 h 1193"/>
                <a:gd name="T6" fmla="*/ 763 w 1297"/>
                <a:gd name="T7" fmla="*/ 603 h 1193"/>
                <a:gd name="T8" fmla="*/ 542 w 1297"/>
                <a:gd name="T9" fmla="*/ 603 h 1193"/>
                <a:gd name="T10" fmla="*/ 506 w 1297"/>
                <a:gd name="T11" fmla="*/ 640 h 1193"/>
                <a:gd name="T12" fmla="*/ 506 w 1297"/>
                <a:gd name="T13" fmla="*/ 673 h 1193"/>
                <a:gd name="T14" fmla="*/ 56 w 1297"/>
                <a:gd name="T15" fmla="*/ 571 h 1193"/>
                <a:gd name="T16" fmla="*/ 56 w 1297"/>
                <a:gd name="T17" fmla="*/ 316 h 1193"/>
                <a:gd name="T18" fmla="*/ 116 w 1297"/>
                <a:gd name="T19" fmla="*/ 256 h 1193"/>
                <a:gd name="T20" fmla="*/ 1180 w 1297"/>
                <a:gd name="T21" fmla="*/ 256 h 1193"/>
                <a:gd name="T22" fmla="*/ 1239 w 1297"/>
                <a:gd name="T23" fmla="*/ 316 h 1193"/>
                <a:gd name="T24" fmla="*/ 1239 w 1297"/>
                <a:gd name="T25" fmla="*/ 571 h 1193"/>
                <a:gd name="T26" fmla="*/ 819 w 1297"/>
                <a:gd name="T27" fmla="*/ 200 h 1193"/>
                <a:gd name="T28" fmla="*/ 477 w 1297"/>
                <a:gd name="T29" fmla="*/ 200 h 1193"/>
                <a:gd name="T30" fmla="*/ 477 w 1297"/>
                <a:gd name="T31" fmla="*/ 149 h 1193"/>
                <a:gd name="T32" fmla="*/ 570 w 1297"/>
                <a:gd name="T33" fmla="*/ 56 h 1193"/>
                <a:gd name="T34" fmla="*/ 726 w 1297"/>
                <a:gd name="T35" fmla="*/ 56 h 1193"/>
                <a:gd name="T36" fmla="*/ 819 w 1297"/>
                <a:gd name="T37" fmla="*/ 149 h 1193"/>
                <a:gd name="T38" fmla="*/ 819 w 1297"/>
                <a:gd name="T39" fmla="*/ 200 h 1193"/>
                <a:gd name="T40" fmla="*/ 744 w 1297"/>
                <a:gd name="T41" fmla="*/ 710 h 1193"/>
                <a:gd name="T42" fmla="*/ 744 w 1297"/>
                <a:gd name="T43" fmla="*/ 820 h 1193"/>
                <a:gd name="T44" fmla="*/ 561 w 1297"/>
                <a:gd name="T45" fmla="*/ 820 h 1193"/>
                <a:gd name="T46" fmla="*/ 561 w 1297"/>
                <a:gd name="T47" fmla="*/ 660 h 1193"/>
                <a:gd name="T48" fmla="*/ 744 w 1297"/>
                <a:gd name="T49" fmla="*/ 660 h 1193"/>
                <a:gd name="T50" fmla="*/ 744 w 1297"/>
                <a:gd name="T51" fmla="*/ 695 h 1193"/>
                <a:gd name="T52" fmla="*/ 743 w 1297"/>
                <a:gd name="T53" fmla="*/ 705 h 1193"/>
                <a:gd name="T54" fmla="*/ 744 w 1297"/>
                <a:gd name="T55" fmla="*/ 710 h 1193"/>
                <a:gd name="T56" fmla="*/ 506 w 1297"/>
                <a:gd name="T57" fmla="*/ 730 h 1193"/>
                <a:gd name="T58" fmla="*/ 506 w 1297"/>
                <a:gd name="T59" fmla="*/ 839 h 1193"/>
                <a:gd name="T60" fmla="*/ 542 w 1297"/>
                <a:gd name="T61" fmla="*/ 876 h 1193"/>
                <a:gd name="T62" fmla="*/ 763 w 1297"/>
                <a:gd name="T63" fmla="*/ 876 h 1193"/>
                <a:gd name="T64" fmla="*/ 799 w 1297"/>
                <a:gd name="T65" fmla="*/ 839 h 1193"/>
                <a:gd name="T66" fmla="*/ 799 w 1297"/>
                <a:gd name="T67" fmla="*/ 729 h 1193"/>
                <a:gd name="T68" fmla="*/ 1178 w 1297"/>
                <a:gd name="T69" fmla="*/ 653 h 1193"/>
                <a:gd name="T70" fmla="*/ 1178 w 1297"/>
                <a:gd name="T71" fmla="*/ 1076 h 1193"/>
                <a:gd name="T72" fmla="*/ 1127 w 1297"/>
                <a:gd name="T73" fmla="*/ 1135 h 1193"/>
                <a:gd name="T74" fmla="*/ 169 w 1297"/>
                <a:gd name="T75" fmla="*/ 1135 h 1193"/>
                <a:gd name="T76" fmla="*/ 118 w 1297"/>
                <a:gd name="T77" fmla="*/ 1076 h 1193"/>
                <a:gd name="T78" fmla="*/ 118 w 1297"/>
                <a:gd name="T79" fmla="*/ 654 h 1193"/>
                <a:gd name="T80" fmla="*/ 506 w 1297"/>
                <a:gd name="T81" fmla="*/ 730 h 1193"/>
                <a:gd name="T82" fmla="*/ 1296 w 1297"/>
                <a:gd name="T83" fmla="*/ 316 h 1193"/>
                <a:gd name="T84" fmla="*/ 1180 w 1297"/>
                <a:gd name="T85" fmla="*/ 200 h 1193"/>
                <a:gd name="T86" fmla="*/ 875 w 1297"/>
                <a:gd name="T87" fmla="*/ 200 h 1193"/>
                <a:gd name="T88" fmla="*/ 875 w 1297"/>
                <a:gd name="T89" fmla="*/ 149 h 1193"/>
                <a:gd name="T90" fmla="*/ 726 w 1297"/>
                <a:gd name="T91" fmla="*/ 0 h 1193"/>
                <a:gd name="T92" fmla="*/ 570 w 1297"/>
                <a:gd name="T93" fmla="*/ 0 h 1193"/>
                <a:gd name="T94" fmla="*/ 420 w 1297"/>
                <a:gd name="T95" fmla="*/ 149 h 1193"/>
                <a:gd name="T96" fmla="*/ 420 w 1297"/>
                <a:gd name="T97" fmla="*/ 200 h 1193"/>
                <a:gd name="T98" fmla="*/ 116 w 1297"/>
                <a:gd name="T99" fmla="*/ 200 h 1193"/>
                <a:gd name="T100" fmla="*/ 0 w 1297"/>
                <a:gd name="T101" fmla="*/ 316 h 1193"/>
                <a:gd name="T102" fmla="*/ 0 w 1297"/>
                <a:gd name="T103" fmla="*/ 589 h 1193"/>
                <a:gd name="T104" fmla="*/ 17 w 1297"/>
                <a:gd name="T105" fmla="*/ 615 h 1193"/>
                <a:gd name="T106" fmla="*/ 62 w 1297"/>
                <a:gd name="T107" fmla="*/ 633 h 1193"/>
                <a:gd name="T108" fmla="*/ 62 w 1297"/>
                <a:gd name="T109" fmla="*/ 1076 h 1193"/>
                <a:gd name="T110" fmla="*/ 169 w 1297"/>
                <a:gd name="T111" fmla="*/ 1192 h 1193"/>
                <a:gd name="T112" fmla="*/ 1127 w 1297"/>
                <a:gd name="T113" fmla="*/ 1192 h 1193"/>
                <a:gd name="T114" fmla="*/ 1234 w 1297"/>
                <a:gd name="T115" fmla="*/ 1076 h 1193"/>
                <a:gd name="T116" fmla="*/ 1234 w 1297"/>
                <a:gd name="T117" fmla="*/ 632 h 1193"/>
                <a:gd name="T118" fmla="*/ 1279 w 1297"/>
                <a:gd name="T119" fmla="*/ 615 h 1193"/>
                <a:gd name="T120" fmla="*/ 1296 w 1297"/>
                <a:gd name="T121" fmla="*/ 589 h 1193"/>
                <a:gd name="T122" fmla="*/ 1296 w 1297"/>
                <a:gd name="T123" fmla="*/ 316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7" h="1193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B8E01727-B427-294B-A4A2-B71ECCE74FFA}"/>
              </a:ext>
            </a:extLst>
          </p:cNvPr>
          <p:cNvGrpSpPr/>
          <p:nvPr userDrawn="1"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404" name="Rectangle 403">
              <a:extLst>
                <a:ext uri="{FF2B5EF4-FFF2-40B4-BE49-F238E27FC236}">
                  <a16:creationId xmlns:a16="http://schemas.microsoft.com/office/drawing/2014/main" id="{D40AF665-E06C-1342-9A36-F8DC246036ED}"/>
                </a:ext>
              </a:extLst>
            </p:cNvPr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5" name="Freeform 34">
              <a:extLst>
                <a:ext uri="{FF2B5EF4-FFF2-40B4-BE49-F238E27FC236}">
                  <a16:creationId xmlns:a16="http://schemas.microsoft.com/office/drawing/2014/main" id="{F8F67666-8668-6545-80E8-97FD9ADE35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097" y="4659093"/>
              <a:ext cx="449262" cy="449262"/>
            </a:xfrm>
            <a:custGeom>
              <a:avLst/>
              <a:gdLst>
                <a:gd name="T0" fmla="*/ 904 w 1248"/>
                <a:gd name="T1" fmla="*/ 468 h 1248"/>
                <a:gd name="T2" fmla="*/ 525 w 1248"/>
                <a:gd name="T3" fmla="*/ 848 h 1248"/>
                <a:gd name="T4" fmla="*/ 343 w 1248"/>
                <a:gd name="T5" fmla="*/ 666 h 1248"/>
                <a:gd name="T6" fmla="*/ 412 w 1248"/>
                <a:gd name="T7" fmla="*/ 597 h 1248"/>
                <a:gd name="T8" fmla="*/ 525 w 1248"/>
                <a:gd name="T9" fmla="*/ 710 h 1248"/>
                <a:gd name="T10" fmla="*/ 835 w 1248"/>
                <a:gd name="T11" fmla="*/ 399 h 1248"/>
                <a:gd name="T12" fmla="*/ 904 w 1248"/>
                <a:gd name="T13" fmla="*/ 468 h 1248"/>
                <a:gd name="T14" fmla="*/ 525 w 1248"/>
                <a:gd name="T15" fmla="*/ 936 h 1248"/>
                <a:gd name="T16" fmla="*/ 992 w 1248"/>
                <a:gd name="T17" fmla="*/ 468 h 1248"/>
                <a:gd name="T18" fmla="*/ 835 w 1248"/>
                <a:gd name="T19" fmla="*/ 312 h 1248"/>
                <a:gd name="T20" fmla="*/ 525 w 1248"/>
                <a:gd name="T21" fmla="*/ 622 h 1248"/>
                <a:gd name="T22" fmla="*/ 412 w 1248"/>
                <a:gd name="T23" fmla="*/ 509 h 1248"/>
                <a:gd name="T24" fmla="*/ 255 w 1248"/>
                <a:gd name="T25" fmla="*/ 666 h 1248"/>
                <a:gd name="T26" fmla="*/ 525 w 1248"/>
                <a:gd name="T27" fmla="*/ 936 h 1248"/>
                <a:gd name="T28" fmla="*/ 623 w 1248"/>
                <a:gd name="T29" fmla="*/ 1185 h 1248"/>
                <a:gd name="T30" fmla="*/ 62 w 1248"/>
                <a:gd name="T31" fmla="*/ 624 h 1248"/>
                <a:gd name="T32" fmla="*/ 623 w 1248"/>
                <a:gd name="T33" fmla="*/ 62 h 1248"/>
                <a:gd name="T34" fmla="*/ 1185 w 1248"/>
                <a:gd name="T35" fmla="*/ 624 h 1248"/>
                <a:gd name="T36" fmla="*/ 623 w 1248"/>
                <a:gd name="T37" fmla="*/ 1185 h 1248"/>
                <a:gd name="T38" fmla="*/ 623 w 1248"/>
                <a:gd name="T39" fmla="*/ 0 h 1248"/>
                <a:gd name="T40" fmla="*/ 0 w 1248"/>
                <a:gd name="T41" fmla="*/ 624 h 1248"/>
                <a:gd name="T42" fmla="*/ 623 w 1248"/>
                <a:gd name="T43" fmla="*/ 1247 h 1248"/>
                <a:gd name="T44" fmla="*/ 1247 w 1248"/>
                <a:gd name="T45" fmla="*/ 624 h 1248"/>
                <a:gd name="T46" fmla="*/ 623 w 1248"/>
                <a:gd name="T47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8" h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FD0F714E-D28E-F548-954A-EB8870509155}"/>
              </a:ext>
            </a:extLst>
          </p:cNvPr>
          <p:cNvGrpSpPr/>
          <p:nvPr userDrawn="1"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407" name="Rectangle 406">
              <a:extLst>
                <a:ext uri="{FF2B5EF4-FFF2-40B4-BE49-F238E27FC236}">
                  <a16:creationId xmlns:a16="http://schemas.microsoft.com/office/drawing/2014/main" id="{B9952144-EA4B-DA48-862D-4EF750A11288}"/>
                </a:ext>
              </a:extLst>
            </p:cNvPr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08" name="Freeform 35">
              <a:extLst>
                <a:ext uri="{FF2B5EF4-FFF2-40B4-BE49-F238E27FC236}">
                  <a16:creationId xmlns:a16="http://schemas.microsoft.com/office/drawing/2014/main" id="{AEEAAEC6-C18D-5C47-BA1F-EAD5A1D3FD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3794" y="4657018"/>
              <a:ext cx="449262" cy="449262"/>
            </a:xfrm>
            <a:custGeom>
              <a:avLst/>
              <a:gdLst>
                <a:gd name="T0" fmla="*/ 693 w 1248"/>
                <a:gd name="T1" fmla="*/ 624 h 1248"/>
                <a:gd name="T2" fmla="*/ 862 w 1248"/>
                <a:gd name="T3" fmla="*/ 793 h 1248"/>
                <a:gd name="T4" fmla="*/ 793 w 1248"/>
                <a:gd name="T5" fmla="*/ 862 h 1248"/>
                <a:gd name="T6" fmla="*/ 624 w 1248"/>
                <a:gd name="T7" fmla="*/ 693 h 1248"/>
                <a:gd name="T8" fmla="*/ 455 w 1248"/>
                <a:gd name="T9" fmla="*/ 862 h 1248"/>
                <a:gd name="T10" fmla="*/ 386 w 1248"/>
                <a:gd name="T11" fmla="*/ 793 h 1248"/>
                <a:gd name="T12" fmla="*/ 555 w 1248"/>
                <a:gd name="T13" fmla="*/ 624 h 1248"/>
                <a:gd name="T14" fmla="*/ 386 w 1248"/>
                <a:gd name="T15" fmla="*/ 454 h 1248"/>
                <a:gd name="T16" fmla="*/ 455 w 1248"/>
                <a:gd name="T17" fmla="*/ 385 h 1248"/>
                <a:gd name="T18" fmla="*/ 624 w 1248"/>
                <a:gd name="T19" fmla="*/ 555 h 1248"/>
                <a:gd name="T20" fmla="*/ 793 w 1248"/>
                <a:gd name="T21" fmla="*/ 385 h 1248"/>
                <a:gd name="T22" fmla="*/ 862 w 1248"/>
                <a:gd name="T23" fmla="*/ 454 h 1248"/>
                <a:gd name="T24" fmla="*/ 693 w 1248"/>
                <a:gd name="T25" fmla="*/ 624 h 1248"/>
                <a:gd name="T26" fmla="*/ 950 w 1248"/>
                <a:gd name="T27" fmla="*/ 793 h 1248"/>
                <a:gd name="T28" fmla="*/ 781 w 1248"/>
                <a:gd name="T29" fmla="*/ 624 h 1248"/>
                <a:gd name="T30" fmla="*/ 950 w 1248"/>
                <a:gd name="T31" fmla="*/ 454 h 1248"/>
                <a:gd name="T32" fmla="*/ 793 w 1248"/>
                <a:gd name="T33" fmla="*/ 297 h 1248"/>
                <a:gd name="T34" fmla="*/ 624 w 1248"/>
                <a:gd name="T35" fmla="*/ 467 h 1248"/>
                <a:gd name="T36" fmla="*/ 454 w 1248"/>
                <a:gd name="T37" fmla="*/ 297 h 1248"/>
                <a:gd name="T38" fmla="*/ 298 w 1248"/>
                <a:gd name="T39" fmla="*/ 454 h 1248"/>
                <a:gd name="T40" fmla="*/ 467 w 1248"/>
                <a:gd name="T41" fmla="*/ 624 h 1248"/>
                <a:gd name="T42" fmla="*/ 298 w 1248"/>
                <a:gd name="T43" fmla="*/ 793 h 1248"/>
                <a:gd name="T44" fmla="*/ 454 w 1248"/>
                <a:gd name="T45" fmla="*/ 950 h 1248"/>
                <a:gd name="T46" fmla="*/ 624 w 1248"/>
                <a:gd name="T47" fmla="*/ 780 h 1248"/>
                <a:gd name="T48" fmla="*/ 793 w 1248"/>
                <a:gd name="T49" fmla="*/ 950 h 1248"/>
                <a:gd name="T50" fmla="*/ 950 w 1248"/>
                <a:gd name="T51" fmla="*/ 793 h 1248"/>
                <a:gd name="T52" fmla="*/ 624 w 1248"/>
                <a:gd name="T53" fmla="*/ 1185 h 1248"/>
                <a:gd name="T54" fmla="*/ 62 w 1248"/>
                <a:gd name="T55" fmla="*/ 624 h 1248"/>
                <a:gd name="T56" fmla="*/ 624 w 1248"/>
                <a:gd name="T57" fmla="*/ 62 h 1248"/>
                <a:gd name="T58" fmla="*/ 1185 w 1248"/>
                <a:gd name="T59" fmla="*/ 624 h 1248"/>
                <a:gd name="T60" fmla="*/ 624 w 1248"/>
                <a:gd name="T61" fmla="*/ 1185 h 1248"/>
                <a:gd name="T62" fmla="*/ 624 w 1248"/>
                <a:gd name="T63" fmla="*/ 0 h 1248"/>
                <a:gd name="T64" fmla="*/ 0 w 1248"/>
                <a:gd name="T65" fmla="*/ 624 h 1248"/>
                <a:gd name="T66" fmla="*/ 624 w 1248"/>
                <a:gd name="T67" fmla="*/ 1247 h 1248"/>
                <a:gd name="T68" fmla="*/ 1247 w 1248"/>
                <a:gd name="T69" fmla="*/ 624 h 1248"/>
                <a:gd name="T70" fmla="*/ 624 w 1248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8" h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35DDF5BE-4372-BF4B-B6DC-AC2AB8DC7485}"/>
              </a:ext>
            </a:extLst>
          </p:cNvPr>
          <p:cNvGrpSpPr/>
          <p:nvPr userDrawn="1"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CCAF9E8C-18EF-934A-8C3F-7FCECF1DB4C1}"/>
                </a:ext>
              </a:extLst>
            </p:cNvPr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1" name="Freeform 1">
              <a:extLst>
                <a:ext uri="{FF2B5EF4-FFF2-40B4-BE49-F238E27FC236}">
                  <a16:creationId xmlns:a16="http://schemas.microsoft.com/office/drawing/2014/main" id="{59876C4C-753A-524F-B58D-DFEC71215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8062" y="4663856"/>
              <a:ext cx="469900" cy="439737"/>
            </a:xfrm>
            <a:custGeom>
              <a:avLst/>
              <a:gdLst>
                <a:gd name="T0" fmla="*/ 705 w 1304"/>
                <a:gd name="T1" fmla="*/ 709 h 1222"/>
                <a:gd name="T2" fmla="*/ 598 w 1304"/>
                <a:gd name="T3" fmla="*/ 709 h 1222"/>
                <a:gd name="T4" fmla="*/ 651 w 1304"/>
                <a:gd name="T5" fmla="*/ 824 h 1222"/>
                <a:gd name="T6" fmla="*/ 651 w 1304"/>
                <a:gd name="T7" fmla="*/ 593 h 1222"/>
                <a:gd name="T8" fmla="*/ 651 w 1304"/>
                <a:gd name="T9" fmla="*/ 824 h 1222"/>
                <a:gd name="T10" fmla="*/ 535 w 1304"/>
                <a:gd name="T11" fmla="*/ 599 h 1222"/>
                <a:gd name="T12" fmla="*/ 572 w 1304"/>
                <a:gd name="T13" fmla="*/ 578 h 1222"/>
                <a:gd name="T14" fmla="*/ 668 w 1304"/>
                <a:gd name="T15" fmla="*/ 550 h 1222"/>
                <a:gd name="T16" fmla="*/ 767 w 1304"/>
                <a:gd name="T17" fmla="*/ 599 h 1222"/>
                <a:gd name="T18" fmla="*/ 817 w 1304"/>
                <a:gd name="T19" fmla="*/ 683 h 1222"/>
                <a:gd name="T20" fmla="*/ 799 w 1304"/>
                <a:gd name="T21" fmla="*/ 780 h 1222"/>
                <a:gd name="T22" fmla="*/ 782 w 1304"/>
                <a:gd name="T23" fmla="*/ 810 h 1222"/>
                <a:gd name="T24" fmla="*/ 690 w 1304"/>
                <a:gd name="T25" fmla="*/ 873 h 1222"/>
                <a:gd name="T26" fmla="*/ 613 w 1304"/>
                <a:gd name="T27" fmla="*/ 873 h 1222"/>
                <a:gd name="T28" fmla="*/ 521 w 1304"/>
                <a:gd name="T29" fmla="*/ 810 h 1222"/>
                <a:gd name="T30" fmla="*/ 504 w 1304"/>
                <a:gd name="T31" fmla="*/ 780 h 1222"/>
                <a:gd name="T32" fmla="*/ 486 w 1304"/>
                <a:gd name="T33" fmla="*/ 683 h 1222"/>
                <a:gd name="T34" fmla="*/ 598 w 1304"/>
                <a:gd name="T35" fmla="*/ 937 h 1222"/>
                <a:gd name="T36" fmla="*/ 642 w 1304"/>
                <a:gd name="T37" fmla="*/ 928 h 1222"/>
                <a:gd name="T38" fmla="*/ 701 w 1304"/>
                <a:gd name="T39" fmla="*/ 937 h 1222"/>
                <a:gd name="T40" fmla="*/ 704 w 1304"/>
                <a:gd name="T41" fmla="*/ 1130 h 1222"/>
                <a:gd name="T42" fmla="*/ 635 w 1304"/>
                <a:gd name="T43" fmla="*/ 1106 h 1222"/>
                <a:gd name="T44" fmla="*/ 598 w 1304"/>
                <a:gd name="T45" fmla="*/ 937 h 1222"/>
                <a:gd name="T46" fmla="*/ 536 w 1304"/>
                <a:gd name="T47" fmla="*/ 906 h 1222"/>
                <a:gd name="T48" fmla="*/ 536 w 1304"/>
                <a:gd name="T49" fmla="*/ 1188 h 1222"/>
                <a:gd name="T50" fmla="*/ 584 w 1304"/>
                <a:gd name="T51" fmla="*/ 1214 h 1222"/>
                <a:gd name="T52" fmla="*/ 718 w 1304"/>
                <a:gd name="T53" fmla="*/ 1214 h 1222"/>
                <a:gd name="T54" fmla="*/ 750 w 1304"/>
                <a:gd name="T55" fmla="*/ 1216 h 1222"/>
                <a:gd name="T56" fmla="*/ 767 w 1304"/>
                <a:gd name="T57" fmla="*/ 906 h 1222"/>
                <a:gd name="T58" fmla="*/ 779 w 1304"/>
                <a:gd name="T59" fmla="*/ 884 h 1222"/>
                <a:gd name="T60" fmla="*/ 851 w 1304"/>
                <a:gd name="T61" fmla="*/ 830 h 1222"/>
                <a:gd name="T62" fmla="*/ 862 w 1304"/>
                <a:gd name="T63" fmla="*/ 740 h 1222"/>
                <a:gd name="T64" fmla="*/ 840 w 1304"/>
                <a:gd name="T65" fmla="*/ 615 h 1222"/>
                <a:gd name="T66" fmla="*/ 733 w 1304"/>
                <a:gd name="T67" fmla="*/ 515 h 1222"/>
                <a:gd name="T68" fmla="*/ 589 w 1304"/>
                <a:gd name="T69" fmla="*/ 508 h 1222"/>
                <a:gd name="T70" fmla="*/ 473 w 1304"/>
                <a:gd name="T71" fmla="*/ 597 h 1222"/>
                <a:gd name="T72" fmla="*/ 425 w 1304"/>
                <a:gd name="T73" fmla="*/ 673 h 1222"/>
                <a:gd name="T74" fmla="*/ 445 w 1304"/>
                <a:gd name="T75" fmla="*/ 761 h 1222"/>
                <a:gd name="T76" fmla="*/ 507 w 1304"/>
                <a:gd name="T77" fmla="*/ 870 h 1222"/>
                <a:gd name="T78" fmla="*/ 341 w 1304"/>
                <a:gd name="T79" fmla="*/ 288 h 1222"/>
                <a:gd name="T80" fmla="*/ 961 w 1304"/>
                <a:gd name="T81" fmla="*/ 226 h 1222"/>
                <a:gd name="T82" fmla="*/ 341 w 1304"/>
                <a:gd name="T83" fmla="*/ 288 h 1222"/>
                <a:gd name="T84" fmla="*/ 454 w 1304"/>
                <a:gd name="T85" fmla="*/ 339 h 1222"/>
                <a:gd name="T86" fmla="*/ 848 w 1304"/>
                <a:gd name="T87" fmla="*/ 401 h 1222"/>
                <a:gd name="T88" fmla="*/ 1303 w 1304"/>
                <a:gd name="T89" fmla="*/ 966 h 1222"/>
                <a:gd name="T90" fmla="*/ 0 w 1304"/>
                <a:gd name="T91" fmla="*/ 0 h 1222"/>
                <a:gd name="T92" fmla="*/ 483 w 1304"/>
                <a:gd name="T93" fmla="*/ 966 h 1222"/>
                <a:gd name="T94" fmla="*/ 62 w 1304"/>
                <a:gd name="T95" fmla="*/ 903 h 1222"/>
                <a:gd name="T96" fmla="*/ 1241 w 1304"/>
                <a:gd name="T97" fmla="*/ 62 h 1222"/>
                <a:gd name="T98" fmla="*/ 820 w 1304"/>
                <a:gd name="T99" fmla="*/ 903 h 1222"/>
                <a:gd name="T100" fmla="*/ 1303 w 1304"/>
                <a:gd name="T101" fmla="*/ 966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4" h="1222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2" name="Group 411">
            <a:extLst>
              <a:ext uri="{FF2B5EF4-FFF2-40B4-BE49-F238E27FC236}">
                <a16:creationId xmlns:a16="http://schemas.microsoft.com/office/drawing/2014/main" id="{BD467C9C-5B10-6546-BE79-AB56A93BBBEE}"/>
              </a:ext>
            </a:extLst>
          </p:cNvPr>
          <p:cNvGrpSpPr/>
          <p:nvPr userDrawn="1"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413" name="Rectangle 412">
              <a:extLst>
                <a:ext uri="{FF2B5EF4-FFF2-40B4-BE49-F238E27FC236}">
                  <a16:creationId xmlns:a16="http://schemas.microsoft.com/office/drawing/2014/main" id="{A49A1D4B-6765-1A46-9673-A8C84EB69CF2}"/>
                </a:ext>
              </a:extLst>
            </p:cNvPr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rgbClr val="FFFFFF"/>
                </a:solidFill>
              </a:endParaRPr>
            </a:p>
          </p:txBody>
        </p:sp>
        <p:sp>
          <p:nvSpPr>
            <p:cNvPr id="414" name="Freeform 2">
              <a:extLst>
                <a:ext uri="{FF2B5EF4-FFF2-40B4-BE49-F238E27FC236}">
                  <a16:creationId xmlns:a16="http://schemas.microsoft.com/office/drawing/2014/main" id="{414F1251-0FB3-7C41-8330-2E737B2EE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3488" y="4659093"/>
              <a:ext cx="449263" cy="449263"/>
            </a:xfrm>
            <a:custGeom>
              <a:avLst/>
              <a:gdLst>
                <a:gd name="T0" fmla="*/ 704 w 1247"/>
                <a:gd name="T1" fmla="*/ 706 h 1248"/>
                <a:gd name="T2" fmla="*/ 704 w 1247"/>
                <a:gd name="T3" fmla="*/ 931 h 1248"/>
                <a:gd name="T4" fmla="*/ 542 w 1247"/>
                <a:gd name="T5" fmla="*/ 931 h 1248"/>
                <a:gd name="T6" fmla="*/ 542 w 1247"/>
                <a:gd name="T7" fmla="*/ 706 h 1248"/>
                <a:gd name="T8" fmla="*/ 316 w 1247"/>
                <a:gd name="T9" fmla="*/ 706 h 1248"/>
                <a:gd name="T10" fmla="*/ 316 w 1247"/>
                <a:gd name="T11" fmla="*/ 542 h 1248"/>
                <a:gd name="T12" fmla="*/ 542 w 1247"/>
                <a:gd name="T13" fmla="*/ 542 h 1248"/>
                <a:gd name="T14" fmla="*/ 542 w 1247"/>
                <a:gd name="T15" fmla="*/ 316 h 1248"/>
                <a:gd name="T16" fmla="*/ 704 w 1247"/>
                <a:gd name="T17" fmla="*/ 316 h 1248"/>
                <a:gd name="T18" fmla="*/ 704 w 1247"/>
                <a:gd name="T19" fmla="*/ 542 h 1248"/>
                <a:gd name="T20" fmla="*/ 930 w 1247"/>
                <a:gd name="T21" fmla="*/ 542 h 1248"/>
                <a:gd name="T22" fmla="*/ 930 w 1247"/>
                <a:gd name="T23" fmla="*/ 706 h 1248"/>
                <a:gd name="T24" fmla="*/ 704 w 1247"/>
                <a:gd name="T25" fmla="*/ 706 h 1248"/>
                <a:gd name="T26" fmla="*/ 767 w 1247"/>
                <a:gd name="T27" fmla="*/ 768 h 1248"/>
                <a:gd name="T28" fmla="*/ 992 w 1247"/>
                <a:gd name="T29" fmla="*/ 768 h 1248"/>
                <a:gd name="T30" fmla="*/ 992 w 1247"/>
                <a:gd name="T31" fmla="*/ 480 h 1248"/>
                <a:gd name="T32" fmla="*/ 767 w 1247"/>
                <a:gd name="T33" fmla="*/ 480 h 1248"/>
                <a:gd name="T34" fmla="*/ 767 w 1247"/>
                <a:gd name="T35" fmla="*/ 254 h 1248"/>
                <a:gd name="T36" fmla="*/ 480 w 1247"/>
                <a:gd name="T37" fmla="*/ 254 h 1248"/>
                <a:gd name="T38" fmla="*/ 480 w 1247"/>
                <a:gd name="T39" fmla="*/ 480 h 1248"/>
                <a:gd name="T40" fmla="*/ 254 w 1247"/>
                <a:gd name="T41" fmla="*/ 480 h 1248"/>
                <a:gd name="T42" fmla="*/ 254 w 1247"/>
                <a:gd name="T43" fmla="*/ 768 h 1248"/>
                <a:gd name="T44" fmla="*/ 480 w 1247"/>
                <a:gd name="T45" fmla="*/ 768 h 1248"/>
                <a:gd name="T46" fmla="*/ 480 w 1247"/>
                <a:gd name="T47" fmla="*/ 994 h 1248"/>
                <a:gd name="T48" fmla="*/ 767 w 1247"/>
                <a:gd name="T49" fmla="*/ 994 h 1248"/>
                <a:gd name="T50" fmla="*/ 767 w 1247"/>
                <a:gd name="T51" fmla="*/ 768 h 1248"/>
                <a:gd name="T52" fmla="*/ 623 w 1247"/>
                <a:gd name="T53" fmla="*/ 1185 h 1248"/>
                <a:gd name="T54" fmla="*/ 62 w 1247"/>
                <a:gd name="T55" fmla="*/ 624 h 1248"/>
                <a:gd name="T56" fmla="*/ 623 w 1247"/>
                <a:gd name="T57" fmla="*/ 62 h 1248"/>
                <a:gd name="T58" fmla="*/ 1184 w 1247"/>
                <a:gd name="T59" fmla="*/ 624 h 1248"/>
                <a:gd name="T60" fmla="*/ 623 w 1247"/>
                <a:gd name="T61" fmla="*/ 1185 h 1248"/>
                <a:gd name="T62" fmla="*/ 623 w 1247"/>
                <a:gd name="T63" fmla="*/ 0 h 1248"/>
                <a:gd name="T64" fmla="*/ 0 w 1247"/>
                <a:gd name="T65" fmla="*/ 624 h 1248"/>
                <a:gd name="T66" fmla="*/ 623 w 1247"/>
                <a:gd name="T67" fmla="*/ 1247 h 1248"/>
                <a:gd name="T68" fmla="*/ 1246 w 1247"/>
                <a:gd name="T69" fmla="*/ 624 h 1248"/>
                <a:gd name="T70" fmla="*/ 623 w 1247"/>
                <a:gd name="T71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47" h="1248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489227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4AAAA9D-C56F-BC4C-ACCD-BDCA60057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7"/>
            <a:ext cx="1023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1FC8314-BA86-A849-80B5-0958D023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59125" y="6356357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66DC5A-235A-5149-ADA1-11D3EF97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2961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73" r:id="rId2"/>
    <p:sldLayoutId id="2147483715" r:id="rId3"/>
    <p:sldLayoutId id="2147483716" r:id="rId4"/>
    <p:sldLayoutId id="2147483717" r:id="rId5"/>
    <p:sldLayoutId id="2147483776" r:id="rId6"/>
    <p:sldLayoutId id="2147483778" r:id="rId7"/>
    <p:sldLayoutId id="2147483777" r:id="rId8"/>
    <p:sldLayoutId id="2147483718" r:id="rId9"/>
    <p:sldLayoutId id="2147483774" r:id="rId10"/>
    <p:sldLayoutId id="2147483775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2" r:id="rId24"/>
    <p:sldLayoutId id="2147483733" r:id="rId25"/>
    <p:sldLayoutId id="2147483734" r:id="rId26"/>
    <p:sldLayoutId id="2147483735" r:id="rId27"/>
    <p:sldLayoutId id="2147483740" r:id="rId28"/>
    <p:sldLayoutId id="2147483744" r:id="rId29"/>
    <p:sldLayoutId id="2147483745" r:id="rId30"/>
    <p:sldLayoutId id="2147483746" r:id="rId31"/>
    <p:sldLayoutId id="2147483747" r:id="rId32"/>
    <p:sldLayoutId id="2147483765" r:id="rId33"/>
    <p:sldLayoutId id="2147483779" r:id="rId34"/>
    <p:sldLayoutId id="2147483756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Arial Black"/>
          <a:ea typeface="+mj-ea"/>
          <a:cs typeface="Arial Black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ntaa.fi/fi/ajankohtaista/tietoa-ukrainan-tilanteesta/tietoa-vantaasta-ukrainasta-saapuneille" TargetMode="External"/><Relationship Id="rId2" Type="http://schemas.openxmlformats.org/officeDocument/2006/relationships/hyperlink" Target="mailto:ossi.koskela@vantaa.fi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ntaa.fi/fi/kaupunki-ja-paatoksenteko/talous-ja-strategia/avustukset/liikunta-avustukset#anchor-harrasteliikunnan-ohjaajatuk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antaa.fi/fi/ajankohtaista/tietoa-ukrainan-tilanteesta/tietoa-vantaasta-ukrainasta-saapuneille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vantaakanava.fi/vantaan-liikuntagaala-22-3-2022-klo-19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01E211DF-139F-9749-9CF0-B28C1E1FF4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1.4.2022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F29FB8-1FB5-0247-892C-304BB6D6A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Seurafoorumi</a:t>
            </a:r>
            <a:br>
              <a:rPr lang="fi-FI" dirty="0"/>
            </a:br>
            <a:r>
              <a:rPr lang="fi-FI" sz="2400" dirty="0"/>
              <a:t>Ukrainan tilanne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4384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400" y="363600"/>
            <a:ext cx="5557312" cy="2008797"/>
          </a:xfrm>
        </p:spPr>
        <p:txBody>
          <a:bodyPr/>
          <a:lstStyle/>
          <a:p>
            <a:r>
              <a:rPr lang="fi-FI" dirty="0">
                <a:solidFill>
                  <a:schemeClr val="accent1"/>
                </a:solidFill>
                <a:latin typeface="Arial Black"/>
                <a:cs typeface="Arial Black"/>
              </a:rPr>
              <a:t>Harrastus-mahdollisuuksien kokoaminen</a:t>
            </a:r>
            <a:endParaRPr lang="fi-FI" dirty="0">
              <a:solidFill>
                <a:schemeClr val="accent1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36400" y="2608741"/>
            <a:ext cx="5557312" cy="3521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latin typeface="Calibri"/>
                <a:cs typeface="Calibri"/>
              </a:rPr>
              <a:t>Kaupunki kokoaa suojeluun saapuneille vantaalaisten seurojen avoimia harrastusmahdollisuuksia.</a:t>
            </a:r>
          </a:p>
          <a:p>
            <a:r>
              <a:rPr lang="fi-FI" sz="1800" dirty="0">
                <a:latin typeface="Calibri"/>
                <a:cs typeface="Calibri"/>
              </a:rPr>
              <a:t>Ilmoitettavan toiminnan toivotaan olevan osallistujille veloituksetonta.</a:t>
            </a:r>
          </a:p>
          <a:p>
            <a:r>
              <a:rPr lang="fi-FI" sz="1800" dirty="0">
                <a:latin typeface="Calibri"/>
                <a:cs typeface="Calibri"/>
              </a:rPr>
              <a:t>Seura voi ilmoittaa saatavilla olevasta toiminnasta tai harrastusryhmistä/joukkueista suoraan liikuntapalvelukoordinaattori Ossi Koskelalle (</a:t>
            </a:r>
            <a:r>
              <a:rPr lang="fi-FI" sz="1800" dirty="0">
                <a:latin typeface="Calibri"/>
                <a:cs typeface="Calibri"/>
                <a:hlinkClick r:id="rId2"/>
              </a:rPr>
              <a:t>ossi.koskela@vantaa.fi</a:t>
            </a:r>
            <a:r>
              <a:rPr lang="fi-FI" sz="1800" dirty="0">
                <a:latin typeface="Calibri"/>
                <a:cs typeface="Calibri"/>
              </a:rPr>
              <a:t>)</a:t>
            </a:r>
          </a:p>
          <a:p>
            <a:r>
              <a:rPr lang="fi-FI" sz="1800" dirty="0">
                <a:latin typeface="Calibri"/>
                <a:cs typeface="Calibri"/>
              </a:rPr>
              <a:t>Tiedot kootaan kaupungin </a:t>
            </a:r>
            <a:r>
              <a:rPr lang="fi-FI" sz="1800" dirty="0">
                <a:latin typeface="Calibri"/>
                <a:cs typeface="Calibri"/>
                <a:hlinkClick r:id="rId3"/>
              </a:rPr>
              <a:t>verkkosivuille</a:t>
            </a:r>
            <a:r>
              <a:rPr lang="fi-FI" sz="1800" dirty="0">
                <a:latin typeface="Calibri"/>
                <a:cs typeface="Calibri"/>
              </a:rPr>
              <a:t>. Tietoja päivitetään jatkuvasti ja </a:t>
            </a:r>
            <a:r>
              <a:rPr lang="fi-FI" sz="1800" u="sng" dirty="0">
                <a:latin typeface="Calibri"/>
                <a:cs typeface="Calibri"/>
              </a:rPr>
              <a:t>muutoksista tulee ilmoittaa mahdollisimman nopeasti</a:t>
            </a:r>
            <a:r>
              <a:rPr lang="fi-FI" sz="1800" dirty="0">
                <a:latin typeface="Calibri"/>
                <a:cs typeface="Calibri"/>
              </a:rPr>
              <a:t>.</a:t>
            </a:r>
          </a:p>
          <a:p>
            <a:r>
              <a:rPr lang="fi-FI" sz="1800" dirty="0">
                <a:latin typeface="Calibri"/>
                <a:cs typeface="Calibri"/>
              </a:rPr>
              <a:t>Kaupunki välittää tietoa sisäisesti kohderyhmän kanssa suorassa kontaktissa olevalle henkilöstölle. </a:t>
            </a:r>
          </a:p>
          <a:p>
            <a:endParaRPr lang="fi-FI" sz="1800" dirty="0">
              <a:latin typeface="Calibri"/>
              <a:cs typeface="Calibri"/>
            </a:endParaRPr>
          </a:p>
          <a:p>
            <a:endParaRPr lang="fi-FI" sz="1800" dirty="0"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8AC71-3F70-554C-89DC-0B5646F2B55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8" r="17878"/>
          <a:stretch/>
        </p:blipFill>
        <p:spPr>
          <a:xfrm>
            <a:off x="6818929" y="0"/>
            <a:ext cx="5373071" cy="687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793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6EE7AE1D-117E-4D41-BA71-B4DE1D8A8063}"/>
              </a:ext>
            </a:extLst>
          </p:cNvPr>
          <p:cNvSpPr/>
          <p:nvPr/>
        </p:nvSpPr>
        <p:spPr>
          <a:xfrm rot="10800000" flipH="1">
            <a:off x="1524000" y="-1878"/>
            <a:ext cx="6873400" cy="6858002"/>
          </a:xfrm>
          <a:custGeom>
            <a:avLst/>
            <a:gdLst>
              <a:gd name="connsiteX0" fmla="*/ 0 w 1584228"/>
              <a:gd name="connsiteY0" fmla="*/ 6858002 h 6858002"/>
              <a:gd name="connsiteX1" fmla="*/ 0 w 1584228"/>
              <a:gd name="connsiteY1" fmla="*/ 0 h 6858002"/>
              <a:gd name="connsiteX2" fmla="*/ 1584228 w 1584228"/>
              <a:gd name="connsiteY2" fmla="*/ 6858002 h 6858002"/>
              <a:gd name="connsiteX3" fmla="*/ 0 w 1584228"/>
              <a:gd name="connsiteY3" fmla="*/ 6858002 h 6858002"/>
              <a:gd name="connsiteX0" fmla="*/ 11948 w 1596176"/>
              <a:gd name="connsiteY0" fmla="*/ 6858002 h 6858002"/>
              <a:gd name="connsiteX1" fmla="*/ 0 w 1596176"/>
              <a:gd name="connsiteY1" fmla="*/ 5662704 h 6858002"/>
              <a:gd name="connsiteX2" fmla="*/ 11948 w 1596176"/>
              <a:gd name="connsiteY2" fmla="*/ 0 h 6858002"/>
              <a:gd name="connsiteX3" fmla="*/ 1596176 w 1596176"/>
              <a:gd name="connsiteY3" fmla="*/ 6858002 h 6858002"/>
              <a:gd name="connsiteX4" fmla="*/ 11948 w 1596176"/>
              <a:gd name="connsiteY4" fmla="*/ 6858002 h 6858002"/>
              <a:gd name="connsiteX0" fmla="*/ 5277218 w 6861446"/>
              <a:gd name="connsiteY0" fmla="*/ 6858002 h 6858002"/>
              <a:gd name="connsiteX1" fmla="*/ 0 w 6861446"/>
              <a:gd name="connsiteY1" fmla="*/ 6857999 h 6858002"/>
              <a:gd name="connsiteX2" fmla="*/ 5277218 w 6861446"/>
              <a:gd name="connsiteY2" fmla="*/ 0 h 6858002"/>
              <a:gd name="connsiteX3" fmla="*/ 6861446 w 6861446"/>
              <a:gd name="connsiteY3" fmla="*/ 6858002 h 6858002"/>
              <a:gd name="connsiteX4" fmla="*/ 5277218 w 6861446"/>
              <a:gd name="connsiteY4" fmla="*/ 6858002 h 6858002"/>
              <a:gd name="connsiteX0" fmla="*/ 5277910 w 6862138"/>
              <a:gd name="connsiteY0" fmla="*/ 7286836 h 7286836"/>
              <a:gd name="connsiteX1" fmla="*/ 692 w 6862138"/>
              <a:gd name="connsiteY1" fmla="*/ 7286833 h 7286836"/>
              <a:gd name="connsiteX2" fmla="*/ 4907373 w 6862138"/>
              <a:gd name="connsiteY2" fmla="*/ 1435867 h 7286836"/>
              <a:gd name="connsiteX3" fmla="*/ 5277910 w 6862138"/>
              <a:gd name="connsiteY3" fmla="*/ 428834 h 7286836"/>
              <a:gd name="connsiteX4" fmla="*/ 6862138 w 6862138"/>
              <a:gd name="connsiteY4" fmla="*/ 7286836 h 7286836"/>
              <a:gd name="connsiteX5" fmla="*/ 5277910 w 6862138"/>
              <a:gd name="connsiteY5" fmla="*/ 7286836 h 7286836"/>
              <a:gd name="connsiteX0" fmla="*/ 5690900 w 7275128"/>
              <a:gd name="connsiteY0" fmla="*/ 7658318 h 7658318"/>
              <a:gd name="connsiteX1" fmla="*/ 413682 w 7275128"/>
              <a:gd name="connsiteY1" fmla="*/ 7658315 h 7658318"/>
              <a:gd name="connsiteX2" fmla="*/ 401728 w 7275128"/>
              <a:gd name="connsiteY2" fmla="*/ 791349 h 7658318"/>
              <a:gd name="connsiteX3" fmla="*/ 5690900 w 7275128"/>
              <a:gd name="connsiteY3" fmla="*/ 800316 h 7658318"/>
              <a:gd name="connsiteX4" fmla="*/ 7275128 w 7275128"/>
              <a:gd name="connsiteY4" fmla="*/ 7658318 h 7658318"/>
              <a:gd name="connsiteX5" fmla="*/ 5690900 w 7275128"/>
              <a:gd name="connsiteY5" fmla="*/ 7658318 h 7658318"/>
              <a:gd name="connsiteX0" fmla="*/ 5943619 w 7527847"/>
              <a:gd name="connsiteY0" fmla="*/ 7658318 h 7658318"/>
              <a:gd name="connsiteX1" fmla="*/ 666401 w 7527847"/>
              <a:gd name="connsiteY1" fmla="*/ 7658315 h 7658318"/>
              <a:gd name="connsiteX2" fmla="*/ 654447 w 7527847"/>
              <a:gd name="connsiteY2" fmla="*/ 791349 h 7658318"/>
              <a:gd name="connsiteX3" fmla="*/ 5943619 w 7527847"/>
              <a:gd name="connsiteY3" fmla="*/ 800316 h 7658318"/>
              <a:gd name="connsiteX4" fmla="*/ 7527847 w 7527847"/>
              <a:gd name="connsiteY4" fmla="*/ 7658318 h 7658318"/>
              <a:gd name="connsiteX5" fmla="*/ 5943619 w 7527847"/>
              <a:gd name="connsiteY5" fmla="*/ 7658318 h 7658318"/>
              <a:gd name="connsiteX0" fmla="*/ 5670790 w 7255018"/>
              <a:gd name="connsiteY0" fmla="*/ 7658318 h 7658318"/>
              <a:gd name="connsiteX1" fmla="*/ 393572 w 7255018"/>
              <a:gd name="connsiteY1" fmla="*/ 7658315 h 7658318"/>
              <a:gd name="connsiteX2" fmla="*/ 381618 w 7255018"/>
              <a:gd name="connsiteY2" fmla="*/ 791349 h 7658318"/>
              <a:gd name="connsiteX3" fmla="*/ 5670790 w 7255018"/>
              <a:gd name="connsiteY3" fmla="*/ 800316 h 7658318"/>
              <a:gd name="connsiteX4" fmla="*/ 7255018 w 7255018"/>
              <a:gd name="connsiteY4" fmla="*/ 7658318 h 7658318"/>
              <a:gd name="connsiteX5" fmla="*/ 5670790 w 7255018"/>
              <a:gd name="connsiteY5" fmla="*/ 7658318 h 7658318"/>
              <a:gd name="connsiteX0" fmla="*/ 5289172 w 6873400"/>
              <a:gd name="connsiteY0" fmla="*/ 7658318 h 7658318"/>
              <a:gd name="connsiteX1" fmla="*/ 11954 w 6873400"/>
              <a:gd name="connsiteY1" fmla="*/ 7658315 h 7658318"/>
              <a:gd name="connsiteX2" fmla="*/ 0 w 6873400"/>
              <a:gd name="connsiteY2" fmla="*/ 791349 h 7658318"/>
              <a:gd name="connsiteX3" fmla="*/ 5289172 w 6873400"/>
              <a:gd name="connsiteY3" fmla="*/ 800316 h 7658318"/>
              <a:gd name="connsiteX4" fmla="*/ 6873400 w 6873400"/>
              <a:gd name="connsiteY4" fmla="*/ 7658318 h 7658318"/>
              <a:gd name="connsiteX5" fmla="*/ 5289172 w 6873400"/>
              <a:gd name="connsiteY5" fmla="*/ 7658318 h 7658318"/>
              <a:gd name="connsiteX0" fmla="*/ 5289172 w 6873400"/>
              <a:gd name="connsiteY0" fmla="*/ 7373645 h 7373645"/>
              <a:gd name="connsiteX1" fmla="*/ 11954 w 6873400"/>
              <a:gd name="connsiteY1" fmla="*/ 7373642 h 7373645"/>
              <a:gd name="connsiteX2" fmla="*/ 0 w 6873400"/>
              <a:gd name="connsiteY2" fmla="*/ 506676 h 7373645"/>
              <a:gd name="connsiteX3" fmla="*/ 5289172 w 6873400"/>
              <a:gd name="connsiteY3" fmla="*/ 515643 h 7373645"/>
              <a:gd name="connsiteX4" fmla="*/ 6873400 w 6873400"/>
              <a:gd name="connsiteY4" fmla="*/ 7373645 h 7373645"/>
              <a:gd name="connsiteX5" fmla="*/ 5289172 w 6873400"/>
              <a:gd name="connsiteY5" fmla="*/ 7373645 h 7373645"/>
              <a:gd name="connsiteX0" fmla="*/ 5289172 w 6873400"/>
              <a:gd name="connsiteY0" fmla="*/ 7373645 h 7373645"/>
              <a:gd name="connsiteX1" fmla="*/ 11954 w 6873400"/>
              <a:gd name="connsiteY1" fmla="*/ 7373642 h 7373645"/>
              <a:gd name="connsiteX2" fmla="*/ 0 w 6873400"/>
              <a:gd name="connsiteY2" fmla="*/ 506676 h 7373645"/>
              <a:gd name="connsiteX3" fmla="*/ 5289172 w 6873400"/>
              <a:gd name="connsiteY3" fmla="*/ 515643 h 7373645"/>
              <a:gd name="connsiteX4" fmla="*/ 6873400 w 6873400"/>
              <a:gd name="connsiteY4" fmla="*/ 7373645 h 7373645"/>
              <a:gd name="connsiteX5" fmla="*/ 5289172 w 6873400"/>
              <a:gd name="connsiteY5" fmla="*/ 7373645 h 7373645"/>
              <a:gd name="connsiteX0" fmla="*/ 5289172 w 6873400"/>
              <a:gd name="connsiteY0" fmla="*/ 6935766 h 6935766"/>
              <a:gd name="connsiteX1" fmla="*/ 11954 w 6873400"/>
              <a:gd name="connsiteY1" fmla="*/ 6935763 h 6935766"/>
              <a:gd name="connsiteX2" fmla="*/ 0 w 6873400"/>
              <a:gd name="connsiteY2" fmla="*/ 68797 h 6935766"/>
              <a:gd name="connsiteX3" fmla="*/ 5289172 w 6873400"/>
              <a:gd name="connsiteY3" fmla="*/ 77764 h 6935766"/>
              <a:gd name="connsiteX4" fmla="*/ 6873400 w 6873400"/>
              <a:gd name="connsiteY4" fmla="*/ 6935766 h 6935766"/>
              <a:gd name="connsiteX5" fmla="*/ 5289172 w 6873400"/>
              <a:gd name="connsiteY5" fmla="*/ 6935766 h 6935766"/>
              <a:gd name="connsiteX0" fmla="*/ 5289172 w 6873400"/>
              <a:gd name="connsiteY0" fmla="*/ 6866969 h 6866969"/>
              <a:gd name="connsiteX1" fmla="*/ 11954 w 6873400"/>
              <a:gd name="connsiteY1" fmla="*/ 6866966 h 6866969"/>
              <a:gd name="connsiteX2" fmla="*/ 0 w 6873400"/>
              <a:gd name="connsiteY2" fmla="*/ 0 h 6866969"/>
              <a:gd name="connsiteX3" fmla="*/ 5289172 w 6873400"/>
              <a:gd name="connsiteY3" fmla="*/ 8967 h 6866969"/>
              <a:gd name="connsiteX4" fmla="*/ 6873400 w 6873400"/>
              <a:gd name="connsiteY4" fmla="*/ 6866969 h 6866969"/>
              <a:gd name="connsiteX5" fmla="*/ 5289172 w 6873400"/>
              <a:gd name="connsiteY5" fmla="*/ 6866969 h 6866969"/>
              <a:gd name="connsiteX0" fmla="*/ 5289172 w 6873400"/>
              <a:gd name="connsiteY0" fmla="*/ 6866969 h 6866969"/>
              <a:gd name="connsiteX1" fmla="*/ 11954 w 6873400"/>
              <a:gd name="connsiteY1" fmla="*/ 6866966 h 6866969"/>
              <a:gd name="connsiteX2" fmla="*/ 0 w 6873400"/>
              <a:gd name="connsiteY2" fmla="*/ 0 h 6866969"/>
              <a:gd name="connsiteX3" fmla="*/ 5289172 w 6873400"/>
              <a:gd name="connsiteY3" fmla="*/ 8967 h 6866969"/>
              <a:gd name="connsiteX4" fmla="*/ 6873400 w 6873400"/>
              <a:gd name="connsiteY4" fmla="*/ 6866969 h 6866969"/>
              <a:gd name="connsiteX5" fmla="*/ 5289172 w 6873400"/>
              <a:gd name="connsiteY5" fmla="*/ 6866969 h 6866969"/>
              <a:gd name="connsiteX0" fmla="*/ 5289172 w 6873400"/>
              <a:gd name="connsiteY0" fmla="*/ 6866969 h 6866969"/>
              <a:gd name="connsiteX1" fmla="*/ 11954 w 6873400"/>
              <a:gd name="connsiteY1" fmla="*/ 6866966 h 6866969"/>
              <a:gd name="connsiteX2" fmla="*/ 0 w 6873400"/>
              <a:gd name="connsiteY2" fmla="*/ 0 h 6866969"/>
              <a:gd name="connsiteX3" fmla="*/ 5289172 w 6873400"/>
              <a:gd name="connsiteY3" fmla="*/ 8967 h 6866969"/>
              <a:gd name="connsiteX4" fmla="*/ 6873400 w 6873400"/>
              <a:gd name="connsiteY4" fmla="*/ 6866969 h 6866969"/>
              <a:gd name="connsiteX5" fmla="*/ 5289172 w 6873400"/>
              <a:gd name="connsiteY5" fmla="*/ 6866969 h 6866969"/>
              <a:gd name="connsiteX0" fmla="*/ 5289172 w 6873400"/>
              <a:gd name="connsiteY0" fmla="*/ 6866969 h 6866969"/>
              <a:gd name="connsiteX1" fmla="*/ 11954 w 6873400"/>
              <a:gd name="connsiteY1" fmla="*/ 6866966 h 6866969"/>
              <a:gd name="connsiteX2" fmla="*/ 0 w 6873400"/>
              <a:gd name="connsiteY2" fmla="*/ 0 h 6866969"/>
              <a:gd name="connsiteX3" fmla="*/ 5289172 w 6873400"/>
              <a:gd name="connsiteY3" fmla="*/ 8967 h 6866969"/>
              <a:gd name="connsiteX4" fmla="*/ 6873400 w 6873400"/>
              <a:gd name="connsiteY4" fmla="*/ 6866969 h 6866969"/>
              <a:gd name="connsiteX5" fmla="*/ 5289172 w 6873400"/>
              <a:gd name="connsiteY5" fmla="*/ 6866969 h 6866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73400" h="6866969">
                <a:moveTo>
                  <a:pt x="5289172" y="6866969"/>
                </a:moveTo>
                <a:lnTo>
                  <a:pt x="11954" y="6866966"/>
                </a:lnTo>
                <a:cubicBezTo>
                  <a:pt x="7969" y="4471455"/>
                  <a:pt x="5977" y="3433483"/>
                  <a:pt x="0" y="0"/>
                </a:cubicBezTo>
                <a:lnTo>
                  <a:pt x="5289172" y="8967"/>
                </a:lnTo>
                <a:lnTo>
                  <a:pt x="6873400" y="6866969"/>
                </a:lnTo>
                <a:lnTo>
                  <a:pt x="5289172" y="68669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400" y="365133"/>
            <a:ext cx="5558400" cy="2008797"/>
          </a:xfrm>
        </p:spPr>
        <p:txBody>
          <a:bodyPr/>
          <a:lstStyle/>
          <a:p>
            <a:r>
              <a:rPr lang="fi-FI" dirty="0">
                <a:solidFill>
                  <a:schemeClr val="accent1"/>
                </a:solidFill>
              </a:rPr>
              <a:t>Harrasteliikunnan ohjaajatuki</a:t>
            </a: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36399" y="1954772"/>
            <a:ext cx="5715403" cy="35213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latin typeface="Calibri"/>
                <a:cs typeface="Calibri"/>
              </a:rPr>
              <a:t>Harrastustoimintaa järjestävät voivat hakea hali-tukea toiminnasta koituviin ohjaajakuluihin.</a:t>
            </a:r>
          </a:p>
          <a:p>
            <a:r>
              <a:rPr lang="fi-FI" sz="1800" dirty="0">
                <a:latin typeface="Calibri"/>
                <a:cs typeface="Calibri"/>
              </a:rPr>
              <a:t>Suojelussa oleville suunnatun toiminnan ohjaajakuluihin maksetaan korotettua tukea 38€/h ja liikuntatilojen käyttö on veloituksetonta.</a:t>
            </a:r>
          </a:p>
          <a:p>
            <a:r>
              <a:rPr lang="fi-FI" sz="1800" dirty="0">
                <a:latin typeface="Calibri"/>
                <a:cs typeface="Calibri"/>
              </a:rPr>
              <a:t>Tuetun toiminnan tulee täyttää kaikki </a:t>
            </a:r>
            <a:r>
              <a:rPr lang="fi-FI" sz="1800" dirty="0">
                <a:latin typeface="Calibri"/>
                <a:cs typeface="Calibri"/>
                <a:hlinkClick r:id="rId3"/>
              </a:rPr>
              <a:t>hali-tuen myöntämisperusteet </a:t>
            </a:r>
            <a:r>
              <a:rPr lang="fi-FI" sz="1800" dirty="0">
                <a:latin typeface="Calibri"/>
                <a:cs typeface="Calibri"/>
              </a:rPr>
              <a:t>sekä olla osallistujille veloituksetonta. </a:t>
            </a:r>
          </a:p>
          <a:p>
            <a:r>
              <a:rPr lang="fi-FI" sz="1800" dirty="0">
                <a:latin typeface="Calibri"/>
                <a:cs typeface="Calibri"/>
              </a:rPr>
              <a:t>Tukea haetaan </a:t>
            </a:r>
            <a:r>
              <a:rPr lang="fi-FI" sz="1800" dirty="0">
                <a:latin typeface="Calibri"/>
                <a:cs typeface="Calibri"/>
                <a:hlinkClick r:id="rId3"/>
              </a:rPr>
              <a:t>kaupungin verkkosivujen kautta</a:t>
            </a:r>
            <a:r>
              <a:rPr lang="fi-FI" sz="1800" dirty="0">
                <a:latin typeface="Calibri"/>
                <a:cs typeface="Calibri"/>
              </a:rPr>
              <a:t> tai ottamalla puhelimitse yhteyttä liikuntapalvelukoordinaattori Mari Soralahteen (050 304 5813). </a:t>
            </a:r>
          </a:p>
          <a:p>
            <a:r>
              <a:rPr lang="fi-FI" sz="1800" dirty="0">
                <a:latin typeface="Calibri"/>
                <a:cs typeface="Calibri"/>
              </a:rPr>
              <a:t>Poikkeuksellisesti hakemusta ei tarvitse jättää 21 vrk ennen toiminnan alkamista. 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BC6A0920-963C-4CD3-A94E-6EA48773A94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1" t="24514" r="-1" b="5404"/>
          <a:stretch/>
        </p:blipFill>
        <p:spPr>
          <a:xfrm>
            <a:off x="6835282" y="3373680"/>
            <a:ext cx="5369542" cy="3484320"/>
          </a:xfrm>
          <a:prstGeom prst="rect">
            <a:avLst/>
          </a:prstGeom>
        </p:spPr>
      </p:pic>
      <p:pic>
        <p:nvPicPr>
          <p:cNvPr id="10" name="Picture 5">
            <a:extLst>
              <a:ext uri="{FF2B5EF4-FFF2-40B4-BE49-F238E27FC236}">
                <a16:creationId xmlns:a16="http://schemas.microsoft.com/office/drawing/2014/main" id="{3A21B480-28D8-4D0D-944E-6C5680C88A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3" t="25991" r="11052" b="14390"/>
          <a:stretch/>
        </p:blipFill>
        <p:spPr>
          <a:xfrm>
            <a:off x="6835282" y="0"/>
            <a:ext cx="5369542" cy="339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32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09D253B-1EEF-451E-845D-C026E4FA5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Muita liikuntapalveluita suojelussa oleville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9BB0FCE-0E38-4D31-A487-07B9FF945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Uimahallit ja kuntosalit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b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Vantaan kaupungin uimahallit sekä uimahalleissa sijaitsevat kuntosalit ovat maksutta käytettävissä tilapäisen suojelun statuksella oleskeleville henkilöille. Uimahalleista saa pyyhkeen ja uima-asun lainaan maksutta. </a:t>
            </a:r>
            <a:endParaRPr lang="fi-FI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Venäjänkielinen ryhmäliikunta</a:t>
            </a:r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Vantaan kaupunki järjestää venäjänkielisiä jumppia tilapäisen suojelun saaneille henkilöille. Jumppia tarjotaan kolmelle osallistujaryhmälle: työikäisille, senioreille ja perheille. Jumpat ovat maksuttomia. Jumpat järjestetään Myyrmäen ja Tikkurilan uimahallilla.</a:t>
            </a:r>
            <a:endParaRPr lang="fi-FI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fi-FI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Ohjattu liikunta (suomenkieliset ryhmät, 4.4.–25.4.2022) </a:t>
            </a:r>
          </a:p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</a:rPr>
              <a:t>K</a:t>
            </a: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aupunki on avannut useisiin jumpparyhmiinsä maksuttomia osallistumismahdollisuuksia tilapäisen suojelun saaneille henkilöille. Jumpparyhmiä järjestetään uimahallien yhteydessä sekä muissa liikuntapaikoissa.</a:t>
            </a:r>
          </a:p>
          <a:p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Päivittyvä tarjonta koottuna kaupungin verkkosivuille</a:t>
            </a:r>
            <a:b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39174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87E15B9D-FA59-4D1F-B7FD-0FCFBC04E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Vantaan liikuntagaala 2022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8324B5F8-65DF-4782-AA6D-9788A906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325"/>
            <a:ext cx="633384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Liikuntagaala on katseltavissa Vantaa Kanavalla vielä viikon ajan.</a:t>
            </a:r>
          </a:p>
          <a:p>
            <a:r>
              <a:rPr lang="fi-FI" dirty="0">
                <a:hlinkClick r:id="rId2"/>
              </a:rPr>
              <a:t>Katso tästä</a:t>
            </a:r>
            <a:endParaRPr lang="fi-FI" dirty="0"/>
          </a:p>
          <a:p>
            <a:endParaRPr lang="fi-FI" dirty="0"/>
          </a:p>
          <a:p>
            <a:r>
              <a:rPr lang="fi-FI" b="0" i="0" dirty="0">
                <a:effectLst/>
                <a:latin typeface="+mn-lt"/>
              </a:rPr>
              <a:t>Vantaan liikuntagaalassa palkitaan vuonna 2021 ansioituneita urheilijoita ja liikuntatoimijoita. Kuka on Vantaan vuoden urheilija 2021? Entä mikä oli vuoden kovin urheiluteko?</a:t>
            </a:r>
            <a:r>
              <a:rPr lang="fi-FI" dirty="0">
                <a:latin typeface="+mn-lt"/>
              </a:rPr>
              <a:t> </a:t>
            </a:r>
            <a:endParaRPr lang="fi-FI" b="0" i="0" dirty="0">
              <a:effectLst/>
              <a:latin typeface="+mn-lt"/>
            </a:endParaRP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AD2E8A9-1A72-4897-826E-C088CF36D6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59"/>
          <a:stretch/>
        </p:blipFill>
        <p:spPr>
          <a:xfrm>
            <a:off x="7507449" y="1904294"/>
            <a:ext cx="4048125" cy="2109700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DD1D2AC-1B23-468F-AC3D-B41BAF9C9422}"/>
              </a:ext>
            </a:extLst>
          </p:cNvPr>
          <p:cNvSpPr txBox="1">
            <a:spLocks/>
          </p:cNvSpPr>
          <p:nvPr/>
        </p:nvSpPr>
        <p:spPr>
          <a:xfrm>
            <a:off x="7417266" y="4013994"/>
            <a:ext cx="633384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3200" b="0" i="0" u="none" strike="noStrike" kern="1200" cap="none" spc="0" normalizeH="0" baseline="0" noProof="0" dirty="0">
                <a:ln>
                  <a:noFill/>
                </a:ln>
                <a:solidFill>
                  <a:srgbClr val="0042A6"/>
                </a:solidFill>
                <a:effectLst/>
                <a:uLnTx/>
                <a:uFillTx/>
                <a:latin typeface="Arial Black"/>
                <a:ea typeface="+mj-ea"/>
              </a:rPr>
              <a:t>vantaakanava.fi</a:t>
            </a:r>
            <a:r>
              <a:rPr kumimoji="0" lang="fi-FI" sz="4000" b="0" i="0" u="none" strike="noStrike" kern="1200" cap="none" spc="0" normalizeH="0" baseline="0" noProof="0" dirty="0">
                <a:ln>
                  <a:noFill/>
                </a:ln>
                <a:solidFill>
                  <a:srgbClr val="0042A6"/>
                </a:solidFill>
                <a:effectLst/>
                <a:uLnTx/>
                <a:uFillTx/>
                <a:latin typeface="Arial Black"/>
                <a:ea typeface="+mj-ea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2018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3DC7E5F-A4BD-D84F-B98B-3C4119ED21B7}"/>
              </a:ext>
            </a:extLst>
          </p:cNvPr>
          <p:cNvSpPr txBox="1">
            <a:spLocks/>
          </p:cNvSpPr>
          <p:nvPr/>
        </p:nvSpPr>
        <p:spPr>
          <a:xfrm>
            <a:off x="1698109" y="1275134"/>
            <a:ext cx="3570684" cy="16002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fi-FI" dirty="0">
                <a:solidFill>
                  <a:schemeClr val="bg1"/>
                </a:solidFill>
              </a:rPr>
              <a:t>Kiitos</a:t>
            </a:r>
          </a:p>
        </p:txBody>
      </p:sp>
    </p:spTree>
    <p:extLst>
      <p:ext uri="{BB962C8B-B14F-4D97-AF65-F5344CB8AC3E}">
        <p14:creationId xmlns:p14="http://schemas.microsoft.com/office/powerpoint/2010/main" val="1161207967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_yleispohja_01">
  <a:themeElements>
    <a:clrScheme name="Custom 26">
      <a:dk1>
        <a:sysClr val="windowText" lastClr="000000"/>
      </a:dk1>
      <a:lt1>
        <a:sysClr val="window" lastClr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Vanta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Vantaa_laajempi_esityspohja" id="{B2AEBBC7-4CAA-3540-B173-673193FD8319}" vid="{6C018497-BA9E-924D-BBF0-1FF0B4DB12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Vantaa_laajempi_esityspohja</Template>
  <TotalTime>66</TotalTime>
  <Words>288</Words>
  <Application>Microsoft Office PowerPoint</Application>
  <PresentationFormat>Laajakuva</PresentationFormat>
  <Paragraphs>29</Paragraphs>
  <Slides>6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Calibri</vt:lpstr>
      <vt:lpstr>Vantaa_yleispohja_01</vt:lpstr>
      <vt:lpstr>Seurafoorumi Ukrainan tilanne</vt:lpstr>
      <vt:lpstr>Harrastus-mahdollisuuksien kokoaminen</vt:lpstr>
      <vt:lpstr>Harrasteliikunnan ohjaajatuki</vt:lpstr>
      <vt:lpstr>Muita liikuntapalveluita suojelussa oleville</vt:lpstr>
      <vt:lpstr>Vantaan liikuntagaala 2022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Seurafoorumi Ukrainan tilanne</dc:title>
  <dc:creator>Ahonen Anton</dc:creator>
  <cp:lastModifiedBy>Ahonen Anton</cp:lastModifiedBy>
  <cp:revision>2</cp:revision>
  <cp:lastPrinted>2018-05-09T08:07:56Z</cp:lastPrinted>
  <dcterms:created xsi:type="dcterms:W3CDTF">2022-03-31T13:03:47Z</dcterms:created>
  <dcterms:modified xsi:type="dcterms:W3CDTF">2022-04-01T13:31:44Z</dcterms:modified>
</cp:coreProperties>
</file>