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71" r:id="rId4"/>
  </p:sldMasterIdLst>
  <p:notesMasterIdLst>
    <p:notesMasterId r:id="rId13"/>
  </p:notesMasterIdLst>
  <p:sldIdLst>
    <p:sldId id="314" r:id="rId5"/>
    <p:sldId id="2147473726" r:id="rId6"/>
    <p:sldId id="2147473721" r:id="rId7"/>
    <p:sldId id="2147473719" r:id="rId8"/>
    <p:sldId id="2147473722" r:id="rId9"/>
    <p:sldId id="2147473723" r:id="rId10"/>
    <p:sldId id="2147473724" r:id="rId11"/>
    <p:sldId id="2147473727" r:id="rId12"/>
  </p:sldIdLst>
  <p:sldSz cx="12192000" cy="6858000"/>
  <p:notesSz cx="6858000" cy="9144000"/>
  <p:embeddedFontLst>
    <p:embeddedFont>
      <p:font typeface="Arial Black" panose="020B0A04020102020204" pitchFamily="34" charset="0"/>
      <p:bold r:id="rId14"/>
    </p:embeddedFont>
    <p:embeddedFont>
      <p:font typeface="Poppins" panose="020B0604020202020204" charset="0"/>
      <p:regular r:id="rId15"/>
      <p:bold r:id="rId16"/>
      <p:italic r:id="rId17"/>
      <p:boldItalic r:id="rId18"/>
    </p:embeddedFont>
  </p:embeddedFontLst>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1685"/>
    <a:srgbClr val="FFCC99"/>
    <a:srgbClr val="F9E51E"/>
    <a:srgbClr val="A2E4B8"/>
    <a:srgbClr val="152996"/>
    <a:srgbClr val="753BBD"/>
    <a:srgbClr val="450099"/>
    <a:srgbClr val="B8CDFF"/>
    <a:srgbClr val="E7B595"/>
    <a:srgbClr val="D4EB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F7DDB6-C1DA-2012-698D-C0CED6ABBE03}" v="7" dt="2026-10-08T10:32:48.528"/>
    <p1510:client id="{D72F9ADE-3A74-B5C1-560F-EBD3AC677BE3}" v="27" dt="2026-10-08T08:44:58.103"/>
    <p1510:client id="{D803FEAA-D7B3-4C99-A2AB-704779267569}" v="633" dt="2026-10-08T10:50:31.306"/>
  </p1510:revLst>
</p1510:revInfo>
</file>

<file path=ppt/tableStyles.xml><?xml version="1.0" encoding="utf-8"?>
<a:tblStyleLst xmlns:a="http://schemas.openxmlformats.org/drawingml/2006/main" def="{5C22544A-7EE6-4342-B048-85BDC9FD1C3A}">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Normaali tyyl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Normaali tyyli 2 - Korostu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Normaali tyyli 1 - Korostu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2.fntdata"/><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kentaus Pepita" userId="S::pepita.kaskentaus@vantaa.fi::3ffeb439-c96d-49b8-affe-46bc85b7b0c9" providerId="AD" clId="Web-{C0F7DDB6-C1DA-2012-698D-C0CED6ABBE03}"/>
    <pc:docChg chg="addSld modSld">
      <pc:chgData name="Kaskentaus Pepita" userId="S::pepita.kaskentaus@vantaa.fi::3ffeb439-c96d-49b8-affe-46bc85b7b0c9" providerId="AD" clId="Web-{C0F7DDB6-C1DA-2012-698D-C0CED6ABBE03}" dt="2026-10-08T10:32:48.528" v="6" actId="14100"/>
      <pc:docMkLst>
        <pc:docMk/>
      </pc:docMkLst>
      <pc:sldChg chg="modSp add replId">
        <pc:chgData name="Kaskentaus Pepita" userId="S::pepita.kaskentaus@vantaa.fi::3ffeb439-c96d-49b8-affe-46bc85b7b0c9" providerId="AD" clId="Web-{C0F7DDB6-C1DA-2012-698D-C0CED6ABBE03}" dt="2026-10-08T10:32:48.528" v="6" actId="14100"/>
        <pc:sldMkLst>
          <pc:docMk/>
          <pc:sldMk cId="4202207270" sldId="2147473727"/>
        </pc:sldMkLst>
        <pc:spChg chg="mod">
          <ac:chgData name="Kaskentaus Pepita" userId="S::pepita.kaskentaus@vantaa.fi::3ffeb439-c96d-49b8-affe-46bc85b7b0c9" providerId="AD" clId="Web-{C0F7DDB6-C1DA-2012-698D-C0CED6ABBE03}" dt="2026-10-08T10:32:48.528" v="6" actId="14100"/>
          <ac:spMkLst>
            <pc:docMk/>
            <pc:sldMk cId="4202207270" sldId="2147473727"/>
            <ac:spMk id="2" creationId="{6E4A3EB9-A732-3CFB-8259-4A5D9C71C7F4}"/>
          </ac:spMkLst>
        </pc:spChg>
        <pc:spChg chg="mod">
          <ac:chgData name="Kaskentaus Pepita" userId="S::pepita.kaskentaus@vantaa.fi::3ffeb439-c96d-49b8-affe-46bc85b7b0c9" providerId="AD" clId="Web-{C0F7DDB6-C1DA-2012-698D-C0CED6ABBE03}" dt="2026-10-08T10:32:39.591" v="5" actId="20577"/>
          <ac:spMkLst>
            <pc:docMk/>
            <pc:sldMk cId="4202207270" sldId="2147473727"/>
            <ac:spMk id="3" creationId="{CC97C88C-22D6-FD36-07ED-E0F4B65DC396}"/>
          </ac:spMkLst>
        </pc:spChg>
      </pc:sldChg>
    </pc:docChg>
  </pc:docChgLst>
  <pc:docChgLst>
    <pc:chgData name="Koivulainen Lotte" userId="S::lotte.koivulainen@vantaa.fi::564ccfa0-0471-4f08-9559-92fa713099f7" providerId="AD" clId="Web-{6A8023EE-10FC-91C2-F522-FCD91A422C3D}"/>
    <pc:docChg chg="modSld">
      <pc:chgData name="Koivulainen Lotte" userId="S::lotte.koivulainen@vantaa.fi::564ccfa0-0471-4f08-9559-92fa713099f7" providerId="AD" clId="Web-{6A8023EE-10FC-91C2-F522-FCD91A422C3D}" dt="2026-10-05T09:45:26.002" v="33" actId="20577"/>
      <pc:docMkLst>
        <pc:docMk/>
      </pc:docMkLst>
      <pc:sldChg chg="modSp">
        <pc:chgData name="Koivulainen Lotte" userId="S::lotte.koivulainen@vantaa.fi::564ccfa0-0471-4f08-9559-92fa713099f7" providerId="AD" clId="Web-{6A8023EE-10FC-91C2-F522-FCD91A422C3D}" dt="2026-10-05T09:45:26.002" v="33" actId="20577"/>
        <pc:sldMkLst>
          <pc:docMk/>
          <pc:sldMk cId="3115072314" sldId="2147473726"/>
        </pc:sldMkLst>
        <pc:spChg chg="mod">
          <ac:chgData name="Koivulainen Lotte" userId="S::lotte.koivulainen@vantaa.fi::564ccfa0-0471-4f08-9559-92fa713099f7" providerId="AD" clId="Web-{6A8023EE-10FC-91C2-F522-FCD91A422C3D}" dt="2026-10-05T09:43:28.623" v="24" actId="1076"/>
          <ac:spMkLst>
            <pc:docMk/>
            <pc:sldMk cId="3115072314" sldId="2147473726"/>
            <ac:spMk id="2" creationId="{64C31F53-C89A-44AA-EA72-AE5D3EA83593}"/>
          </ac:spMkLst>
        </pc:spChg>
        <pc:spChg chg="mod">
          <ac:chgData name="Koivulainen Lotte" userId="S::lotte.koivulainen@vantaa.fi::564ccfa0-0471-4f08-9559-92fa713099f7" providerId="AD" clId="Web-{6A8023EE-10FC-91C2-F522-FCD91A422C3D}" dt="2026-10-05T09:45:26.002" v="33" actId="20577"/>
          <ac:spMkLst>
            <pc:docMk/>
            <pc:sldMk cId="3115072314" sldId="2147473726"/>
            <ac:spMk id="3" creationId="{AB538594-CD1D-A2A3-0A7C-4E1F40556CE2}"/>
          </ac:spMkLst>
        </pc:spChg>
      </pc:sldChg>
    </pc:docChg>
  </pc:docChgLst>
  <pc:docChgLst>
    <pc:chgData name="Kaskentaus Pepita" userId="3ffeb439-c96d-49b8-affe-46bc85b7b0c9" providerId="ADAL" clId="{ECA7180D-09E6-4E6A-982F-76218D894628}"/>
    <pc:docChg chg="modSld">
      <pc:chgData name="Kaskentaus Pepita" userId="3ffeb439-c96d-49b8-affe-46bc85b7b0c9" providerId="ADAL" clId="{ECA7180D-09E6-4E6A-982F-76218D894628}" dt="2026-10-08T10:50:31.306" v="632" actId="20577"/>
      <pc:docMkLst>
        <pc:docMk/>
      </pc:docMkLst>
      <pc:sldChg chg="modSp mod">
        <pc:chgData name="Kaskentaus Pepita" userId="3ffeb439-c96d-49b8-affe-46bc85b7b0c9" providerId="ADAL" clId="{ECA7180D-09E6-4E6A-982F-76218D894628}" dt="2026-10-08T10:50:31.306" v="632" actId="20577"/>
        <pc:sldMkLst>
          <pc:docMk/>
          <pc:sldMk cId="4202207270" sldId="2147473727"/>
        </pc:sldMkLst>
        <pc:spChg chg="mod">
          <ac:chgData name="Kaskentaus Pepita" userId="3ffeb439-c96d-49b8-affe-46bc85b7b0c9" providerId="ADAL" clId="{ECA7180D-09E6-4E6A-982F-76218D894628}" dt="2026-10-08T10:46:12.862" v="329" actId="20577"/>
          <ac:spMkLst>
            <pc:docMk/>
            <pc:sldMk cId="4202207270" sldId="2147473727"/>
            <ac:spMk id="2" creationId="{6E4A3EB9-A732-3CFB-8259-4A5D9C71C7F4}"/>
          </ac:spMkLst>
        </pc:spChg>
        <pc:spChg chg="mod">
          <ac:chgData name="Kaskentaus Pepita" userId="3ffeb439-c96d-49b8-affe-46bc85b7b0c9" providerId="ADAL" clId="{ECA7180D-09E6-4E6A-982F-76218D894628}" dt="2026-10-08T10:50:31.306" v="632" actId="20577"/>
          <ac:spMkLst>
            <pc:docMk/>
            <pc:sldMk cId="4202207270" sldId="2147473727"/>
            <ac:spMk id="3" creationId="{CC97C88C-22D6-FD36-07ED-E0F4B65DC396}"/>
          </ac:spMkLst>
        </pc:spChg>
      </pc:sldChg>
    </pc:docChg>
  </pc:docChgLst>
  <pc:docChgLst>
    <pc:chgData name="Koivulainen Lotte" userId="S::lotte.koivulainen@vantaa.fi::564ccfa0-0471-4f08-9559-92fa713099f7" providerId="AD" clId="Web-{A2085302-CD56-DA79-FF00-91469C52F385}"/>
    <pc:docChg chg="modSld">
      <pc:chgData name="Koivulainen Lotte" userId="S::lotte.koivulainen@vantaa.fi::564ccfa0-0471-4f08-9559-92fa713099f7" providerId="AD" clId="Web-{A2085302-CD56-DA79-FF00-91469C52F385}" dt="2026-10-07T07:27:03.106" v="21" actId="20577"/>
      <pc:docMkLst>
        <pc:docMk/>
      </pc:docMkLst>
      <pc:sldChg chg="modSp">
        <pc:chgData name="Koivulainen Lotte" userId="S::lotte.koivulainen@vantaa.fi::564ccfa0-0471-4f08-9559-92fa713099f7" providerId="AD" clId="Web-{A2085302-CD56-DA79-FF00-91469C52F385}" dt="2026-10-07T07:27:03.106" v="21" actId="20577"/>
        <pc:sldMkLst>
          <pc:docMk/>
          <pc:sldMk cId="4115351189" sldId="2147473719"/>
        </pc:sldMkLst>
        <pc:spChg chg="mod">
          <ac:chgData name="Koivulainen Lotte" userId="S::lotte.koivulainen@vantaa.fi::564ccfa0-0471-4f08-9559-92fa713099f7" providerId="AD" clId="Web-{A2085302-CD56-DA79-FF00-91469C52F385}" dt="2026-10-07T07:27:03.106" v="21" actId="20577"/>
          <ac:spMkLst>
            <pc:docMk/>
            <pc:sldMk cId="4115351189" sldId="2147473719"/>
            <ac:spMk id="3" creationId="{DD8F4E27-2164-CD02-3BFA-0CA6C40FAF1E}"/>
          </ac:spMkLst>
        </pc:spChg>
      </pc:sldChg>
    </pc:docChg>
  </pc:docChgLst>
  <pc:docChgLst>
    <pc:chgData name="Koivulainen Lotte" userId="S::lotte.koivulainen@vantaa.fi::564ccfa0-0471-4f08-9559-92fa713099f7" providerId="AD" clId="Web-{D72F9ADE-3A74-B5C1-560F-EBD3AC677BE3}"/>
    <pc:docChg chg="modSld">
      <pc:chgData name="Koivulainen Lotte" userId="S::lotte.koivulainen@vantaa.fi::564ccfa0-0471-4f08-9559-92fa713099f7" providerId="AD" clId="Web-{D72F9ADE-3A74-B5C1-560F-EBD3AC677BE3}" dt="2026-10-08T08:44:58.103" v="26" actId="20577"/>
      <pc:docMkLst>
        <pc:docMk/>
      </pc:docMkLst>
      <pc:sldChg chg="modSp">
        <pc:chgData name="Koivulainen Lotte" userId="S::lotte.koivulainen@vantaa.fi::564ccfa0-0471-4f08-9559-92fa713099f7" providerId="AD" clId="Web-{D72F9ADE-3A74-B5C1-560F-EBD3AC677BE3}" dt="2026-10-08T08:44:58.103" v="26" actId="20577"/>
        <pc:sldMkLst>
          <pc:docMk/>
          <pc:sldMk cId="3115072314" sldId="2147473726"/>
        </pc:sldMkLst>
        <pc:spChg chg="mod">
          <ac:chgData name="Koivulainen Lotte" userId="S::lotte.koivulainen@vantaa.fi::564ccfa0-0471-4f08-9559-92fa713099f7" providerId="AD" clId="Web-{D72F9ADE-3A74-B5C1-560F-EBD3AC677BE3}" dt="2026-10-08T08:44:58.103" v="26" actId="20577"/>
          <ac:spMkLst>
            <pc:docMk/>
            <pc:sldMk cId="3115072314" sldId="2147473726"/>
            <ac:spMk id="3" creationId="{AB538594-CD1D-A2A3-0A7C-4E1F40556CE2}"/>
          </ac:spMkLst>
        </pc:spChg>
      </pc:sldChg>
    </pc:docChg>
  </pc:docChgLst>
  <pc:docChgLst>
    <pc:chgData name="Kaskentaus Pepita" userId="S::pepita.kaskentaus@vantaa.fi::3ffeb439-c96d-49b8-affe-46bc85b7b0c9" providerId="AD" clId="Web-{DDA92524-D512-04A4-4B26-428CF8867E44}"/>
    <pc:docChg chg="modSld">
      <pc:chgData name="Kaskentaus Pepita" userId="S::pepita.kaskentaus@vantaa.fi::3ffeb439-c96d-49b8-affe-46bc85b7b0c9" providerId="AD" clId="Web-{DDA92524-D512-04A4-4B26-428CF8867E44}" dt="2026-10-02T10:19:23.827" v="81" actId="1076"/>
      <pc:docMkLst>
        <pc:docMk/>
      </pc:docMkLst>
      <pc:sldChg chg="modSp">
        <pc:chgData name="Kaskentaus Pepita" userId="S::pepita.kaskentaus@vantaa.fi::3ffeb439-c96d-49b8-affe-46bc85b7b0c9" providerId="AD" clId="Web-{DDA92524-D512-04A4-4B26-428CF8867E44}" dt="2026-10-02T10:19:23.827" v="81" actId="1076"/>
        <pc:sldMkLst>
          <pc:docMk/>
          <pc:sldMk cId="3115072314" sldId="2147473726"/>
        </pc:sldMkLst>
        <pc:spChg chg="mod">
          <ac:chgData name="Kaskentaus Pepita" userId="S::pepita.kaskentaus@vantaa.fi::3ffeb439-c96d-49b8-affe-46bc85b7b0c9" providerId="AD" clId="Web-{DDA92524-D512-04A4-4B26-428CF8867E44}" dt="2026-10-02T10:19:23.827" v="81" actId="1076"/>
          <ac:spMkLst>
            <pc:docMk/>
            <pc:sldMk cId="3115072314" sldId="2147473726"/>
            <ac:spMk id="3" creationId="{AB538594-CD1D-A2A3-0A7C-4E1F40556CE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AF280-36AF-384C-B784-09AC8173CE0D}" type="datetimeFigureOut">
              <a:rPr lang="fi-FI" smtClean="0"/>
              <a:t>8.10.2026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C910E8-91C2-0145-8AE5-591308704DEC}" type="slidenum">
              <a:rPr lang="fi-FI" smtClean="0"/>
              <a:t>‹#›</a:t>
            </a:fld>
            <a:endParaRPr lang="fi-FI"/>
          </a:p>
        </p:txBody>
      </p:sp>
    </p:spTree>
    <p:extLst>
      <p:ext uri="{BB962C8B-B14F-4D97-AF65-F5344CB8AC3E}">
        <p14:creationId xmlns:p14="http://schemas.microsoft.com/office/powerpoint/2010/main" val="3349266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4.sv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9.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slideMaster" Target="../slideMasters/slideMaster1.xml"/><Relationship Id="rId4" Type="http://schemas.openxmlformats.org/officeDocument/2006/relationships/image" Target="../media/image28.sv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37.sv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slideMaster" Target="../slideMasters/slideMaster1.xml"/><Relationship Id="rId4" Type="http://schemas.openxmlformats.org/officeDocument/2006/relationships/image" Target="../media/image40.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slideMaster" Target="../slideMasters/slideMaster1.xml"/><Relationship Id="rId5" Type="http://schemas.openxmlformats.org/officeDocument/2006/relationships/image" Target="../media/image44.svg"/><Relationship Id="rId4" Type="http://schemas.openxmlformats.org/officeDocument/2006/relationships/image" Target="../media/image43.svg"/></Relationships>
</file>

<file path=ppt/slideLayouts/_rels/slideLayout9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41.svg"/><Relationship Id="rId1" Type="http://schemas.openxmlformats.org/officeDocument/2006/relationships/slideMaster" Target="../slideMasters/slideMaster1.xml"/><Relationship Id="rId6" Type="http://schemas.openxmlformats.org/officeDocument/2006/relationships/image" Target="../media/image45.svg"/><Relationship Id="rId11" Type="http://schemas.openxmlformats.org/officeDocument/2006/relationships/image" Target="../media/image50.svg"/><Relationship Id="rId5" Type="http://schemas.openxmlformats.org/officeDocument/2006/relationships/image" Target="../media/image44.sv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sv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jpeg"/><Relationship Id="rId1" Type="http://schemas.openxmlformats.org/officeDocument/2006/relationships/slideMaster" Target="../slideMasters/slideMaster1.xml"/><Relationship Id="rId4" Type="http://schemas.openxmlformats.org/officeDocument/2006/relationships/image" Target="../media/image53.svg"/></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4.sv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tsikkodia 1">
    <p:bg>
      <p:bgPr>
        <a:solidFill>
          <a:srgbClr val="A2E4B8">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7" name="Graphic 3">
            <a:extLst>
              <a:ext uri="{FF2B5EF4-FFF2-40B4-BE49-F238E27FC236}">
                <a16:creationId xmlns:a16="http://schemas.microsoft.com/office/drawing/2014/main" id="{FD62E652-E316-B35D-FFF1-A768748CA836}"/>
              </a:ext>
            </a:extLst>
          </p:cNvPr>
          <p:cNvSpPr/>
          <p:nvPr userDrawn="1"/>
        </p:nvSpPr>
        <p:spPr>
          <a:xfrm>
            <a:off x="7334524" y="2368989"/>
            <a:ext cx="4947518" cy="4535393"/>
          </a:xfrm>
          <a:custGeom>
            <a:avLst/>
            <a:gdLst>
              <a:gd name="connsiteX0" fmla="*/ 1232153 w 4947517"/>
              <a:gd name="connsiteY0" fmla="*/ 0 h 4954428"/>
              <a:gd name="connsiteX1" fmla="*/ 0 w 4947517"/>
              <a:gd name="connsiteY1" fmla="*/ 3406075 h 4954428"/>
              <a:gd name="connsiteX2" fmla="*/ 4329186 w 4947517"/>
              <a:gd name="connsiteY2" fmla="*/ 4954428 h 4954428"/>
              <a:gd name="connsiteX3" fmla="*/ 4947518 w 4947517"/>
              <a:gd name="connsiteY3" fmla="*/ 928969 h 4954428"/>
              <a:gd name="connsiteX4" fmla="*/ 1232153 w 4947517"/>
              <a:gd name="connsiteY4" fmla="*/ 0 h 4954428"/>
              <a:gd name="connsiteX0" fmla="*/ 1232153 w 4947518"/>
              <a:gd name="connsiteY0" fmla="*/ 0 h 4954428"/>
              <a:gd name="connsiteX1" fmla="*/ 0 w 4947518"/>
              <a:gd name="connsiteY1" fmla="*/ 3406075 h 4954428"/>
              <a:gd name="connsiteX2" fmla="*/ 3161199 w 4947518"/>
              <a:gd name="connsiteY2" fmla="*/ 4535393 h 4954428"/>
              <a:gd name="connsiteX3" fmla="*/ 4329186 w 4947518"/>
              <a:gd name="connsiteY3" fmla="*/ 4954428 h 4954428"/>
              <a:gd name="connsiteX4" fmla="*/ 4947518 w 4947518"/>
              <a:gd name="connsiteY4" fmla="*/ 928969 h 4954428"/>
              <a:gd name="connsiteX5" fmla="*/ 1232153 w 4947518"/>
              <a:gd name="connsiteY5" fmla="*/ 0 h 4954428"/>
              <a:gd name="connsiteX0" fmla="*/ 1232153 w 4947518"/>
              <a:gd name="connsiteY0" fmla="*/ 0 h 4954428"/>
              <a:gd name="connsiteX1" fmla="*/ 0 w 4947518"/>
              <a:gd name="connsiteY1" fmla="*/ 3406075 h 4954428"/>
              <a:gd name="connsiteX2" fmla="*/ 3161199 w 4947518"/>
              <a:gd name="connsiteY2" fmla="*/ 4535393 h 4954428"/>
              <a:gd name="connsiteX3" fmla="*/ 4329186 w 4947518"/>
              <a:gd name="connsiteY3" fmla="*/ 4954428 h 4954428"/>
              <a:gd name="connsiteX4" fmla="*/ 4393650 w 4947518"/>
              <a:gd name="connsiteY4" fmla="*/ 4522140 h 4954428"/>
              <a:gd name="connsiteX5" fmla="*/ 4947518 w 4947518"/>
              <a:gd name="connsiteY5" fmla="*/ 928969 h 4954428"/>
              <a:gd name="connsiteX6" fmla="*/ 1232153 w 4947518"/>
              <a:gd name="connsiteY6" fmla="*/ 0 h 4954428"/>
              <a:gd name="connsiteX0" fmla="*/ 1232153 w 4947518"/>
              <a:gd name="connsiteY0" fmla="*/ 0 h 4535393"/>
              <a:gd name="connsiteX1" fmla="*/ 0 w 4947518"/>
              <a:gd name="connsiteY1" fmla="*/ 3406075 h 4535393"/>
              <a:gd name="connsiteX2" fmla="*/ 3161199 w 4947518"/>
              <a:gd name="connsiteY2" fmla="*/ 4535393 h 4535393"/>
              <a:gd name="connsiteX3" fmla="*/ 4393650 w 4947518"/>
              <a:gd name="connsiteY3" fmla="*/ 4522140 h 4535393"/>
              <a:gd name="connsiteX4" fmla="*/ 4947518 w 4947518"/>
              <a:gd name="connsiteY4" fmla="*/ 928969 h 4535393"/>
              <a:gd name="connsiteX5" fmla="*/ 1232153 w 4947518"/>
              <a:gd name="connsiteY5" fmla="*/ 0 h 4535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7518" h="4535393">
                <a:moveTo>
                  <a:pt x="1232153" y="0"/>
                </a:moveTo>
                <a:lnTo>
                  <a:pt x="0" y="3406075"/>
                </a:lnTo>
                <a:lnTo>
                  <a:pt x="3161199" y="4535393"/>
                </a:lnTo>
                <a:lnTo>
                  <a:pt x="4393650" y="4522140"/>
                </a:lnTo>
                <a:lnTo>
                  <a:pt x="4947518" y="928969"/>
                </a:lnTo>
                <a:lnTo>
                  <a:pt x="1232153" y="0"/>
                </a:lnTo>
                <a:close/>
              </a:path>
            </a:pathLst>
          </a:custGeom>
          <a:solidFill>
            <a:srgbClr val="152A96"/>
          </a:solidFill>
          <a:ln w="10727" cap="flat">
            <a:noFill/>
            <a:prstDash val="solid"/>
            <a:miter/>
          </a:ln>
        </p:spPr>
        <p:txBody>
          <a:bodyPr rtlCol="0" anchor="ctr"/>
          <a:lstStyle/>
          <a:p>
            <a:endParaRPr lang="fi-FI"/>
          </a:p>
        </p:txBody>
      </p:sp>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1" name="Graphic 18">
            <a:extLst>
              <a:ext uri="{FF2B5EF4-FFF2-40B4-BE49-F238E27FC236}">
                <a16:creationId xmlns:a16="http://schemas.microsoft.com/office/drawing/2014/main" id="{3B54C342-2EF4-C88F-963C-A87BD3EA2D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10405322" y="1288658"/>
            <a:ext cx="2243871" cy="493762"/>
          </a:xfrm>
          <a:prstGeom prst="rect">
            <a:avLst/>
          </a:prstGeom>
        </p:spPr>
      </p:pic>
      <p:sp>
        <p:nvSpPr>
          <p:cNvPr id="4" name="Graphic 9">
            <a:extLst>
              <a:ext uri="{FF2B5EF4-FFF2-40B4-BE49-F238E27FC236}">
                <a16:creationId xmlns:a16="http://schemas.microsoft.com/office/drawing/2014/main" id="{EFA87890-9D87-CA67-F316-E073410ABEF7}"/>
              </a:ext>
            </a:extLst>
          </p:cNvPr>
          <p:cNvSpPr/>
          <p:nvPr userDrawn="1"/>
        </p:nvSpPr>
        <p:spPr>
          <a:xfrm rot="21135918">
            <a:off x="4080873" y="4614198"/>
            <a:ext cx="4038244" cy="2086831"/>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 name="connsiteX0" fmla="*/ 4038244 w 4038244"/>
              <a:gd name="connsiteY0" fmla="*/ 130872 h 2086831"/>
              <a:gd name="connsiteX1" fmla="*/ 2772565 w 4038244"/>
              <a:gd name="connsiteY1" fmla="*/ 418813 h 2086831"/>
              <a:gd name="connsiteX2" fmla="*/ 2896403 w 4038244"/>
              <a:gd name="connsiteY2" fmla="*/ 828864 h 2086831"/>
              <a:gd name="connsiteX3" fmla="*/ 1117872 w 4038244"/>
              <a:gd name="connsiteY3" fmla="*/ 570641 h 2086831"/>
              <a:gd name="connsiteX4" fmla="*/ 1086294 w 4038244"/>
              <a:gd name="connsiteY4" fmla="*/ 1768029 h 2086831"/>
              <a:gd name="connsiteX5" fmla="*/ 0 w 4038244"/>
              <a:gd name="connsiteY5" fmla="*/ 2086831 h 208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8244" h="2086831">
                <a:moveTo>
                  <a:pt x="4038244" y="130872"/>
                </a:moveTo>
                <a:cubicBezTo>
                  <a:pt x="3612039" y="-104110"/>
                  <a:pt x="3056575" y="-31148"/>
                  <a:pt x="2772565" y="418813"/>
                </a:cubicBezTo>
                <a:cubicBezTo>
                  <a:pt x="2185428" y="1349120"/>
                  <a:pt x="3211610" y="1328355"/>
                  <a:pt x="2896403" y="828864"/>
                </a:cubicBezTo>
                <a:cubicBezTo>
                  <a:pt x="2512905" y="221074"/>
                  <a:pt x="1480635" y="165829"/>
                  <a:pt x="1117872" y="570641"/>
                </a:cubicBezTo>
                <a:cubicBezTo>
                  <a:pt x="721057" y="1013458"/>
                  <a:pt x="1086294" y="1768029"/>
                  <a:pt x="1086294" y="1768029"/>
                </a:cubicBezTo>
                <a:cubicBezTo>
                  <a:pt x="1086294" y="1768029"/>
                  <a:pt x="343455" y="1306638"/>
                  <a:pt x="0" y="2086831"/>
                </a:cubicBezTo>
              </a:path>
            </a:pathLst>
          </a:custGeom>
          <a:noFill/>
          <a:ln w="38100" cap="rnd">
            <a:solidFill>
              <a:schemeClr val="accent1"/>
            </a:solidFill>
            <a:prstDash val="solid"/>
            <a:round/>
          </a:ln>
        </p:spPr>
        <p:txBody>
          <a:bodyPr rtlCol="0" anchor="ctr"/>
          <a:lstStyle/>
          <a:p>
            <a:endParaRPr lang="fi-FI"/>
          </a:p>
        </p:txBody>
      </p:sp>
    </p:spTree>
    <p:extLst>
      <p:ext uri="{BB962C8B-B14F-4D97-AF65-F5344CB8AC3E}">
        <p14:creationId xmlns:p14="http://schemas.microsoft.com/office/powerpoint/2010/main" val="2731461702"/>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dia 2">
    <p:bg>
      <p:bgPr>
        <a:solidFill>
          <a:srgbClr val="D9D9D6"/>
        </a:solidFill>
        <a:effectLst/>
      </p:bgPr>
    </p:bg>
    <p:spTree>
      <p:nvGrpSpPr>
        <p:cNvPr id="1" name=""/>
        <p:cNvGrpSpPr/>
        <p:nvPr/>
      </p:nvGrpSpPr>
      <p:grpSpPr>
        <a:xfrm>
          <a:off x="0" y="0"/>
          <a:ext cx="0" cy="0"/>
          <a:chOff x="0" y="0"/>
          <a:chExt cx="0" cy="0"/>
        </a:xfrm>
      </p:grpSpPr>
      <p:sp>
        <p:nvSpPr>
          <p:cNvPr id="2" name="Graphic 3">
            <a:extLst>
              <a:ext uri="{FF2B5EF4-FFF2-40B4-BE49-F238E27FC236}">
                <a16:creationId xmlns:a16="http://schemas.microsoft.com/office/drawing/2014/main" id="{185918F4-7FE1-52E3-72A9-F1275686A3CC}"/>
              </a:ext>
            </a:extLst>
          </p:cNvPr>
          <p:cNvSpPr/>
          <p:nvPr userDrawn="1"/>
        </p:nvSpPr>
        <p:spPr>
          <a:xfrm>
            <a:off x="7334524" y="2368989"/>
            <a:ext cx="4947518" cy="4535393"/>
          </a:xfrm>
          <a:custGeom>
            <a:avLst/>
            <a:gdLst>
              <a:gd name="connsiteX0" fmla="*/ 1232153 w 4947517"/>
              <a:gd name="connsiteY0" fmla="*/ 0 h 4954428"/>
              <a:gd name="connsiteX1" fmla="*/ 0 w 4947517"/>
              <a:gd name="connsiteY1" fmla="*/ 3406075 h 4954428"/>
              <a:gd name="connsiteX2" fmla="*/ 4329186 w 4947517"/>
              <a:gd name="connsiteY2" fmla="*/ 4954428 h 4954428"/>
              <a:gd name="connsiteX3" fmla="*/ 4947518 w 4947517"/>
              <a:gd name="connsiteY3" fmla="*/ 928969 h 4954428"/>
              <a:gd name="connsiteX4" fmla="*/ 1232153 w 4947517"/>
              <a:gd name="connsiteY4" fmla="*/ 0 h 4954428"/>
              <a:gd name="connsiteX0" fmla="*/ 1232153 w 4947518"/>
              <a:gd name="connsiteY0" fmla="*/ 0 h 4954428"/>
              <a:gd name="connsiteX1" fmla="*/ 0 w 4947518"/>
              <a:gd name="connsiteY1" fmla="*/ 3406075 h 4954428"/>
              <a:gd name="connsiteX2" fmla="*/ 3161199 w 4947518"/>
              <a:gd name="connsiteY2" fmla="*/ 4535393 h 4954428"/>
              <a:gd name="connsiteX3" fmla="*/ 4329186 w 4947518"/>
              <a:gd name="connsiteY3" fmla="*/ 4954428 h 4954428"/>
              <a:gd name="connsiteX4" fmla="*/ 4947518 w 4947518"/>
              <a:gd name="connsiteY4" fmla="*/ 928969 h 4954428"/>
              <a:gd name="connsiteX5" fmla="*/ 1232153 w 4947518"/>
              <a:gd name="connsiteY5" fmla="*/ 0 h 4954428"/>
              <a:gd name="connsiteX0" fmla="*/ 1232153 w 4947518"/>
              <a:gd name="connsiteY0" fmla="*/ 0 h 4954428"/>
              <a:gd name="connsiteX1" fmla="*/ 0 w 4947518"/>
              <a:gd name="connsiteY1" fmla="*/ 3406075 h 4954428"/>
              <a:gd name="connsiteX2" fmla="*/ 3161199 w 4947518"/>
              <a:gd name="connsiteY2" fmla="*/ 4535393 h 4954428"/>
              <a:gd name="connsiteX3" fmla="*/ 4329186 w 4947518"/>
              <a:gd name="connsiteY3" fmla="*/ 4954428 h 4954428"/>
              <a:gd name="connsiteX4" fmla="*/ 4393650 w 4947518"/>
              <a:gd name="connsiteY4" fmla="*/ 4522140 h 4954428"/>
              <a:gd name="connsiteX5" fmla="*/ 4947518 w 4947518"/>
              <a:gd name="connsiteY5" fmla="*/ 928969 h 4954428"/>
              <a:gd name="connsiteX6" fmla="*/ 1232153 w 4947518"/>
              <a:gd name="connsiteY6" fmla="*/ 0 h 4954428"/>
              <a:gd name="connsiteX0" fmla="*/ 1232153 w 4947518"/>
              <a:gd name="connsiteY0" fmla="*/ 0 h 4535393"/>
              <a:gd name="connsiteX1" fmla="*/ 0 w 4947518"/>
              <a:gd name="connsiteY1" fmla="*/ 3406075 h 4535393"/>
              <a:gd name="connsiteX2" fmla="*/ 3161199 w 4947518"/>
              <a:gd name="connsiteY2" fmla="*/ 4535393 h 4535393"/>
              <a:gd name="connsiteX3" fmla="*/ 4393650 w 4947518"/>
              <a:gd name="connsiteY3" fmla="*/ 4522140 h 4535393"/>
              <a:gd name="connsiteX4" fmla="*/ 4947518 w 4947518"/>
              <a:gd name="connsiteY4" fmla="*/ 928969 h 4535393"/>
              <a:gd name="connsiteX5" fmla="*/ 1232153 w 4947518"/>
              <a:gd name="connsiteY5" fmla="*/ 0 h 4535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7518" h="4535393">
                <a:moveTo>
                  <a:pt x="1232153" y="0"/>
                </a:moveTo>
                <a:lnTo>
                  <a:pt x="0" y="3406075"/>
                </a:lnTo>
                <a:lnTo>
                  <a:pt x="3161199" y="4535393"/>
                </a:lnTo>
                <a:lnTo>
                  <a:pt x="4393650" y="4522140"/>
                </a:lnTo>
                <a:lnTo>
                  <a:pt x="4947518" y="928969"/>
                </a:lnTo>
                <a:lnTo>
                  <a:pt x="1232153" y="0"/>
                </a:lnTo>
                <a:close/>
              </a:path>
            </a:pathLst>
          </a:custGeom>
          <a:solidFill>
            <a:srgbClr val="152A96"/>
          </a:solidFill>
          <a:ln w="10727" cap="flat">
            <a:noFill/>
            <a:prstDash val="solid"/>
            <a:miter/>
          </a:ln>
        </p:spPr>
        <p:txBody>
          <a:bodyPr rtlCol="0" anchor="ctr"/>
          <a:lstStyle/>
          <a:p>
            <a:endParaRPr lang="fi-FI"/>
          </a:p>
        </p:txBody>
      </p:sp>
      <p:sp>
        <p:nvSpPr>
          <p:cNvPr id="7" name="Title 1">
            <a:extLst>
              <a:ext uri="{FF2B5EF4-FFF2-40B4-BE49-F238E27FC236}">
                <a16:creationId xmlns:a16="http://schemas.microsoft.com/office/drawing/2014/main" id="{92ED7F50-CE03-9349-8981-A5880E6CA020}"/>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9" name="Subtitle 2">
            <a:extLst>
              <a:ext uri="{FF2B5EF4-FFF2-40B4-BE49-F238E27FC236}">
                <a16:creationId xmlns:a16="http://schemas.microsoft.com/office/drawing/2014/main" id="{F51E1657-669A-E24B-0996-55DAAEE4D104}"/>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3" name="Graphic 9">
            <a:extLst>
              <a:ext uri="{FF2B5EF4-FFF2-40B4-BE49-F238E27FC236}">
                <a16:creationId xmlns:a16="http://schemas.microsoft.com/office/drawing/2014/main" id="{50498FFC-1A3C-34F6-08C8-419440951753}"/>
              </a:ext>
            </a:extLst>
          </p:cNvPr>
          <p:cNvSpPr/>
          <p:nvPr userDrawn="1"/>
        </p:nvSpPr>
        <p:spPr>
          <a:xfrm rot="21135918">
            <a:off x="4080873" y="4614198"/>
            <a:ext cx="4038244" cy="2086831"/>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 name="connsiteX0" fmla="*/ 4038244 w 4038244"/>
              <a:gd name="connsiteY0" fmla="*/ 130872 h 2086831"/>
              <a:gd name="connsiteX1" fmla="*/ 2772565 w 4038244"/>
              <a:gd name="connsiteY1" fmla="*/ 418813 h 2086831"/>
              <a:gd name="connsiteX2" fmla="*/ 2896403 w 4038244"/>
              <a:gd name="connsiteY2" fmla="*/ 828864 h 2086831"/>
              <a:gd name="connsiteX3" fmla="*/ 1117872 w 4038244"/>
              <a:gd name="connsiteY3" fmla="*/ 570641 h 2086831"/>
              <a:gd name="connsiteX4" fmla="*/ 1086294 w 4038244"/>
              <a:gd name="connsiteY4" fmla="*/ 1768029 h 2086831"/>
              <a:gd name="connsiteX5" fmla="*/ 0 w 4038244"/>
              <a:gd name="connsiteY5" fmla="*/ 2086831 h 208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8244" h="2086831">
                <a:moveTo>
                  <a:pt x="4038244" y="130872"/>
                </a:moveTo>
                <a:cubicBezTo>
                  <a:pt x="3612039" y="-104110"/>
                  <a:pt x="3056575" y="-31148"/>
                  <a:pt x="2772565" y="418813"/>
                </a:cubicBezTo>
                <a:cubicBezTo>
                  <a:pt x="2185428" y="1349120"/>
                  <a:pt x="3211610" y="1328355"/>
                  <a:pt x="2896403" y="828864"/>
                </a:cubicBezTo>
                <a:cubicBezTo>
                  <a:pt x="2512905" y="221074"/>
                  <a:pt x="1480635" y="165829"/>
                  <a:pt x="1117872" y="570641"/>
                </a:cubicBezTo>
                <a:cubicBezTo>
                  <a:pt x="721057" y="1013458"/>
                  <a:pt x="1086294" y="1768029"/>
                  <a:pt x="1086294" y="1768029"/>
                </a:cubicBezTo>
                <a:cubicBezTo>
                  <a:pt x="1086294" y="1768029"/>
                  <a:pt x="343455" y="1306638"/>
                  <a:pt x="0" y="2086831"/>
                </a:cubicBezTo>
              </a:path>
            </a:pathLst>
          </a:custGeom>
          <a:noFill/>
          <a:ln w="38100" cap="rnd">
            <a:solidFill>
              <a:schemeClr val="accent1"/>
            </a:solidFill>
            <a:prstDash val="solid"/>
            <a:round/>
          </a:ln>
        </p:spPr>
        <p:txBody>
          <a:bodyPr rtlCol="0" anchor="ctr"/>
          <a:lstStyle/>
          <a:p>
            <a:endParaRPr lang="fi-FI"/>
          </a:p>
        </p:txBody>
      </p:sp>
      <p:sp>
        <p:nvSpPr>
          <p:cNvPr id="13" name="Picture Placeholder 12">
            <a:extLst>
              <a:ext uri="{FF2B5EF4-FFF2-40B4-BE49-F238E27FC236}">
                <a16:creationId xmlns:a16="http://schemas.microsoft.com/office/drawing/2014/main" id="{0343804D-FDB2-8BB1-F896-29608630C550}"/>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8" name="Graphic 18">
            <a:extLst>
              <a:ext uri="{FF2B5EF4-FFF2-40B4-BE49-F238E27FC236}">
                <a16:creationId xmlns:a16="http://schemas.microsoft.com/office/drawing/2014/main" id="{6BF5B017-3C8E-9764-94FF-DFF2A333312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1175539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tsikkodia 3">
    <p:bg>
      <p:bgPr>
        <a:solidFill>
          <a:srgbClr val="F3AFDE"/>
        </a:solidFill>
        <a:effectLst/>
      </p:bgPr>
    </p:bg>
    <p:spTree>
      <p:nvGrpSpPr>
        <p:cNvPr id="1" name=""/>
        <p:cNvGrpSpPr/>
        <p:nvPr/>
      </p:nvGrpSpPr>
      <p:grpSpPr>
        <a:xfrm>
          <a:off x="0" y="0"/>
          <a:ext cx="0" cy="0"/>
          <a:chOff x="0" y="0"/>
          <a:chExt cx="0" cy="0"/>
        </a:xfrm>
      </p:grpSpPr>
      <p:sp>
        <p:nvSpPr>
          <p:cNvPr id="2" name="Graphic 3">
            <a:extLst>
              <a:ext uri="{FF2B5EF4-FFF2-40B4-BE49-F238E27FC236}">
                <a16:creationId xmlns:a16="http://schemas.microsoft.com/office/drawing/2014/main" id="{6C23E659-FCF3-A0C3-FCAB-DFF2E4FE74D2}"/>
              </a:ext>
            </a:extLst>
          </p:cNvPr>
          <p:cNvSpPr/>
          <p:nvPr userDrawn="1"/>
        </p:nvSpPr>
        <p:spPr>
          <a:xfrm>
            <a:off x="7334524" y="2368989"/>
            <a:ext cx="4947518" cy="4535393"/>
          </a:xfrm>
          <a:custGeom>
            <a:avLst/>
            <a:gdLst>
              <a:gd name="connsiteX0" fmla="*/ 1232153 w 4947517"/>
              <a:gd name="connsiteY0" fmla="*/ 0 h 4954428"/>
              <a:gd name="connsiteX1" fmla="*/ 0 w 4947517"/>
              <a:gd name="connsiteY1" fmla="*/ 3406075 h 4954428"/>
              <a:gd name="connsiteX2" fmla="*/ 4329186 w 4947517"/>
              <a:gd name="connsiteY2" fmla="*/ 4954428 h 4954428"/>
              <a:gd name="connsiteX3" fmla="*/ 4947518 w 4947517"/>
              <a:gd name="connsiteY3" fmla="*/ 928969 h 4954428"/>
              <a:gd name="connsiteX4" fmla="*/ 1232153 w 4947517"/>
              <a:gd name="connsiteY4" fmla="*/ 0 h 4954428"/>
              <a:gd name="connsiteX0" fmla="*/ 1232153 w 4947518"/>
              <a:gd name="connsiteY0" fmla="*/ 0 h 4954428"/>
              <a:gd name="connsiteX1" fmla="*/ 0 w 4947518"/>
              <a:gd name="connsiteY1" fmla="*/ 3406075 h 4954428"/>
              <a:gd name="connsiteX2" fmla="*/ 3161199 w 4947518"/>
              <a:gd name="connsiteY2" fmla="*/ 4535393 h 4954428"/>
              <a:gd name="connsiteX3" fmla="*/ 4329186 w 4947518"/>
              <a:gd name="connsiteY3" fmla="*/ 4954428 h 4954428"/>
              <a:gd name="connsiteX4" fmla="*/ 4947518 w 4947518"/>
              <a:gd name="connsiteY4" fmla="*/ 928969 h 4954428"/>
              <a:gd name="connsiteX5" fmla="*/ 1232153 w 4947518"/>
              <a:gd name="connsiteY5" fmla="*/ 0 h 4954428"/>
              <a:gd name="connsiteX0" fmla="*/ 1232153 w 4947518"/>
              <a:gd name="connsiteY0" fmla="*/ 0 h 4954428"/>
              <a:gd name="connsiteX1" fmla="*/ 0 w 4947518"/>
              <a:gd name="connsiteY1" fmla="*/ 3406075 h 4954428"/>
              <a:gd name="connsiteX2" fmla="*/ 3161199 w 4947518"/>
              <a:gd name="connsiteY2" fmla="*/ 4535393 h 4954428"/>
              <a:gd name="connsiteX3" fmla="*/ 4329186 w 4947518"/>
              <a:gd name="connsiteY3" fmla="*/ 4954428 h 4954428"/>
              <a:gd name="connsiteX4" fmla="*/ 4393650 w 4947518"/>
              <a:gd name="connsiteY4" fmla="*/ 4522140 h 4954428"/>
              <a:gd name="connsiteX5" fmla="*/ 4947518 w 4947518"/>
              <a:gd name="connsiteY5" fmla="*/ 928969 h 4954428"/>
              <a:gd name="connsiteX6" fmla="*/ 1232153 w 4947518"/>
              <a:gd name="connsiteY6" fmla="*/ 0 h 4954428"/>
              <a:gd name="connsiteX0" fmla="*/ 1232153 w 4947518"/>
              <a:gd name="connsiteY0" fmla="*/ 0 h 4535393"/>
              <a:gd name="connsiteX1" fmla="*/ 0 w 4947518"/>
              <a:gd name="connsiteY1" fmla="*/ 3406075 h 4535393"/>
              <a:gd name="connsiteX2" fmla="*/ 3161199 w 4947518"/>
              <a:gd name="connsiteY2" fmla="*/ 4535393 h 4535393"/>
              <a:gd name="connsiteX3" fmla="*/ 4393650 w 4947518"/>
              <a:gd name="connsiteY3" fmla="*/ 4522140 h 4535393"/>
              <a:gd name="connsiteX4" fmla="*/ 4947518 w 4947518"/>
              <a:gd name="connsiteY4" fmla="*/ 928969 h 4535393"/>
              <a:gd name="connsiteX5" fmla="*/ 1232153 w 4947518"/>
              <a:gd name="connsiteY5" fmla="*/ 0 h 4535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7518" h="4535393">
                <a:moveTo>
                  <a:pt x="1232153" y="0"/>
                </a:moveTo>
                <a:lnTo>
                  <a:pt x="0" y="3406075"/>
                </a:lnTo>
                <a:lnTo>
                  <a:pt x="3161199" y="4535393"/>
                </a:lnTo>
                <a:lnTo>
                  <a:pt x="4393650" y="4522140"/>
                </a:lnTo>
                <a:lnTo>
                  <a:pt x="4947518" y="928969"/>
                </a:lnTo>
                <a:lnTo>
                  <a:pt x="1232153" y="0"/>
                </a:lnTo>
                <a:close/>
              </a:path>
            </a:pathLst>
          </a:custGeom>
          <a:solidFill>
            <a:srgbClr val="152A96"/>
          </a:solidFill>
          <a:ln w="10727" cap="flat">
            <a:noFill/>
            <a:prstDash val="solid"/>
            <a:miter/>
          </a:ln>
        </p:spPr>
        <p:txBody>
          <a:bodyPr rtlCol="0" anchor="ctr"/>
          <a:lstStyle/>
          <a:p>
            <a:endParaRPr lang="fi-FI"/>
          </a:p>
        </p:txBody>
      </p:sp>
      <p:sp>
        <p:nvSpPr>
          <p:cNvPr id="7" name="Title 1">
            <a:extLst>
              <a:ext uri="{FF2B5EF4-FFF2-40B4-BE49-F238E27FC236}">
                <a16:creationId xmlns:a16="http://schemas.microsoft.com/office/drawing/2014/main" id="{CFA0D210-97AB-22FA-EA96-B7A9DBA579FE}"/>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endParaRPr lang="fi-FI"/>
          </a:p>
        </p:txBody>
      </p:sp>
      <p:sp>
        <p:nvSpPr>
          <p:cNvPr id="9" name="Subtitle 2">
            <a:extLst>
              <a:ext uri="{FF2B5EF4-FFF2-40B4-BE49-F238E27FC236}">
                <a16:creationId xmlns:a16="http://schemas.microsoft.com/office/drawing/2014/main" id="{7537A3C9-7E81-240C-11BC-BC95D32F97A5}"/>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13" name="Picture Placeholder 12">
            <a:extLst>
              <a:ext uri="{FF2B5EF4-FFF2-40B4-BE49-F238E27FC236}">
                <a16:creationId xmlns:a16="http://schemas.microsoft.com/office/drawing/2014/main" id="{B5227FE1-C121-0098-EBC8-9545D04D30E3}"/>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5" name="Graphic 18">
            <a:extLst>
              <a:ext uri="{FF2B5EF4-FFF2-40B4-BE49-F238E27FC236}">
                <a16:creationId xmlns:a16="http://schemas.microsoft.com/office/drawing/2014/main" id="{509C9434-BF78-0B8B-16C1-18AD28E6735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10405322" y="1288658"/>
            <a:ext cx="2243871" cy="493762"/>
          </a:xfrm>
          <a:prstGeom prst="rect">
            <a:avLst/>
          </a:prstGeom>
        </p:spPr>
      </p:pic>
      <p:sp>
        <p:nvSpPr>
          <p:cNvPr id="4" name="Graphic 9">
            <a:extLst>
              <a:ext uri="{FF2B5EF4-FFF2-40B4-BE49-F238E27FC236}">
                <a16:creationId xmlns:a16="http://schemas.microsoft.com/office/drawing/2014/main" id="{6F6BD47F-B4EB-6D8A-8F58-E099EBB05A23}"/>
              </a:ext>
            </a:extLst>
          </p:cNvPr>
          <p:cNvSpPr/>
          <p:nvPr userDrawn="1"/>
        </p:nvSpPr>
        <p:spPr>
          <a:xfrm rot="21135918">
            <a:off x="4080873" y="4614198"/>
            <a:ext cx="4038244" cy="2086831"/>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 name="connsiteX0" fmla="*/ 4038244 w 4038244"/>
              <a:gd name="connsiteY0" fmla="*/ 130872 h 2086831"/>
              <a:gd name="connsiteX1" fmla="*/ 2772565 w 4038244"/>
              <a:gd name="connsiteY1" fmla="*/ 418813 h 2086831"/>
              <a:gd name="connsiteX2" fmla="*/ 2896403 w 4038244"/>
              <a:gd name="connsiteY2" fmla="*/ 828864 h 2086831"/>
              <a:gd name="connsiteX3" fmla="*/ 1117872 w 4038244"/>
              <a:gd name="connsiteY3" fmla="*/ 570641 h 2086831"/>
              <a:gd name="connsiteX4" fmla="*/ 1086294 w 4038244"/>
              <a:gd name="connsiteY4" fmla="*/ 1768029 h 2086831"/>
              <a:gd name="connsiteX5" fmla="*/ 0 w 4038244"/>
              <a:gd name="connsiteY5" fmla="*/ 2086831 h 208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8244" h="2086831">
                <a:moveTo>
                  <a:pt x="4038244" y="130872"/>
                </a:moveTo>
                <a:cubicBezTo>
                  <a:pt x="3612039" y="-104110"/>
                  <a:pt x="3056575" y="-31148"/>
                  <a:pt x="2772565" y="418813"/>
                </a:cubicBezTo>
                <a:cubicBezTo>
                  <a:pt x="2185428" y="1349120"/>
                  <a:pt x="3211610" y="1328355"/>
                  <a:pt x="2896403" y="828864"/>
                </a:cubicBezTo>
                <a:cubicBezTo>
                  <a:pt x="2512905" y="221074"/>
                  <a:pt x="1480635" y="165829"/>
                  <a:pt x="1117872" y="570641"/>
                </a:cubicBezTo>
                <a:cubicBezTo>
                  <a:pt x="721057" y="1013458"/>
                  <a:pt x="1086294" y="1768029"/>
                  <a:pt x="1086294" y="1768029"/>
                </a:cubicBezTo>
                <a:cubicBezTo>
                  <a:pt x="1086294" y="1768029"/>
                  <a:pt x="343455" y="1306638"/>
                  <a:pt x="0" y="2086831"/>
                </a:cubicBezTo>
              </a:path>
            </a:pathLst>
          </a:custGeom>
          <a:noFill/>
          <a:ln w="38100" cap="rnd">
            <a:solidFill>
              <a:schemeClr val="accent1"/>
            </a:solidFill>
            <a:prstDash val="solid"/>
            <a:round/>
          </a:ln>
        </p:spPr>
        <p:txBody>
          <a:bodyPr rtlCol="0" anchor="ctr"/>
          <a:lstStyle/>
          <a:p>
            <a:endParaRPr lang="fi-FI"/>
          </a:p>
        </p:txBody>
      </p:sp>
    </p:spTree>
    <p:extLst>
      <p:ext uri="{BB962C8B-B14F-4D97-AF65-F5344CB8AC3E}">
        <p14:creationId xmlns:p14="http://schemas.microsoft.com/office/powerpoint/2010/main" val="35700822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dia 4">
    <p:bg>
      <p:bgPr>
        <a:solidFill>
          <a:srgbClr val="006173"/>
        </a:solidFill>
        <a:effectLst/>
      </p:bgPr>
    </p:bg>
    <p:spTree>
      <p:nvGrpSpPr>
        <p:cNvPr id="1" name=""/>
        <p:cNvGrpSpPr/>
        <p:nvPr/>
      </p:nvGrpSpPr>
      <p:grpSpPr>
        <a:xfrm>
          <a:off x="0" y="0"/>
          <a:ext cx="0" cy="0"/>
          <a:chOff x="0" y="0"/>
          <a:chExt cx="0" cy="0"/>
        </a:xfrm>
      </p:grpSpPr>
      <p:sp>
        <p:nvSpPr>
          <p:cNvPr id="7" name="Graphic 3">
            <a:extLst>
              <a:ext uri="{FF2B5EF4-FFF2-40B4-BE49-F238E27FC236}">
                <a16:creationId xmlns:a16="http://schemas.microsoft.com/office/drawing/2014/main" id="{8A06E4B1-1D43-F55B-0164-6CA3A08D808D}"/>
              </a:ext>
            </a:extLst>
          </p:cNvPr>
          <p:cNvSpPr/>
          <p:nvPr userDrawn="1"/>
        </p:nvSpPr>
        <p:spPr>
          <a:xfrm>
            <a:off x="7334524" y="2368989"/>
            <a:ext cx="4947518" cy="4535393"/>
          </a:xfrm>
          <a:custGeom>
            <a:avLst/>
            <a:gdLst>
              <a:gd name="connsiteX0" fmla="*/ 1232153 w 4947517"/>
              <a:gd name="connsiteY0" fmla="*/ 0 h 4954428"/>
              <a:gd name="connsiteX1" fmla="*/ 0 w 4947517"/>
              <a:gd name="connsiteY1" fmla="*/ 3406075 h 4954428"/>
              <a:gd name="connsiteX2" fmla="*/ 4329186 w 4947517"/>
              <a:gd name="connsiteY2" fmla="*/ 4954428 h 4954428"/>
              <a:gd name="connsiteX3" fmla="*/ 4947518 w 4947517"/>
              <a:gd name="connsiteY3" fmla="*/ 928969 h 4954428"/>
              <a:gd name="connsiteX4" fmla="*/ 1232153 w 4947517"/>
              <a:gd name="connsiteY4" fmla="*/ 0 h 4954428"/>
              <a:gd name="connsiteX0" fmla="*/ 1232153 w 4947518"/>
              <a:gd name="connsiteY0" fmla="*/ 0 h 4954428"/>
              <a:gd name="connsiteX1" fmla="*/ 0 w 4947518"/>
              <a:gd name="connsiteY1" fmla="*/ 3406075 h 4954428"/>
              <a:gd name="connsiteX2" fmla="*/ 3161199 w 4947518"/>
              <a:gd name="connsiteY2" fmla="*/ 4535393 h 4954428"/>
              <a:gd name="connsiteX3" fmla="*/ 4329186 w 4947518"/>
              <a:gd name="connsiteY3" fmla="*/ 4954428 h 4954428"/>
              <a:gd name="connsiteX4" fmla="*/ 4947518 w 4947518"/>
              <a:gd name="connsiteY4" fmla="*/ 928969 h 4954428"/>
              <a:gd name="connsiteX5" fmla="*/ 1232153 w 4947518"/>
              <a:gd name="connsiteY5" fmla="*/ 0 h 4954428"/>
              <a:gd name="connsiteX0" fmla="*/ 1232153 w 4947518"/>
              <a:gd name="connsiteY0" fmla="*/ 0 h 4954428"/>
              <a:gd name="connsiteX1" fmla="*/ 0 w 4947518"/>
              <a:gd name="connsiteY1" fmla="*/ 3406075 h 4954428"/>
              <a:gd name="connsiteX2" fmla="*/ 3161199 w 4947518"/>
              <a:gd name="connsiteY2" fmla="*/ 4535393 h 4954428"/>
              <a:gd name="connsiteX3" fmla="*/ 4329186 w 4947518"/>
              <a:gd name="connsiteY3" fmla="*/ 4954428 h 4954428"/>
              <a:gd name="connsiteX4" fmla="*/ 4393650 w 4947518"/>
              <a:gd name="connsiteY4" fmla="*/ 4522140 h 4954428"/>
              <a:gd name="connsiteX5" fmla="*/ 4947518 w 4947518"/>
              <a:gd name="connsiteY5" fmla="*/ 928969 h 4954428"/>
              <a:gd name="connsiteX6" fmla="*/ 1232153 w 4947518"/>
              <a:gd name="connsiteY6" fmla="*/ 0 h 4954428"/>
              <a:gd name="connsiteX0" fmla="*/ 1232153 w 4947518"/>
              <a:gd name="connsiteY0" fmla="*/ 0 h 4535393"/>
              <a:gd name="connsiteX1" fmla="*/ 0 w 4947518"/>
              <a:gd name="connsiteY1" fmla="*/ 3406075 h 4535393"/>
              <a:gd name="connsiteX2" fmla="*/ 3161199 w 4947518"/>
              <a:gd name="connsiteY2" fmla="*/ 4535393 h 4535393"/>
              <a:gd name="connsiteX3" fmla="*/ 4393650 w 4947518"/>
              <a:gd name="connsiteY3" fmla="*/ 4522140 h 4535393"/>
              <a:gd name="connsiteX4" fmla="*/ 4947518 w 4947518"/>
              <a:gd name="connsiteY4" fmla="*/ 928969 h 4535393"/>
              <a:gd name="connsiteX5" fmla="*/ 1232153 w 4947518"/>
              <a:gd name="connsiteY5" fmla="*/ 0 h 4535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7518" h="4535393">
                <a:moveTo>
                  <a:pt x="1232153" y="0"/>
                </a:moveTo>
                <a:lnTo>
                  <a:pt x="0" y="3406075"/>
                </a:lnTo>
                <a:lnTo>
                  <a:pt x="3161199" y="4535393"/>
                </a:lnTo>
                <a:lnTo>
                  <a:pt x="4393650" y="4522140"/>
                </a:lnTo>
                <a:lnTo>
                  <a:pt x="4947518" y="928969"/>
                </a:lnTo>
                <a:lnTo>
                  <a:pt x="1232153" y="0"/>
                </a:lnTo>
                <a:close/>
              </a:path>
            </a:pathLst>
          </a:custGeom>
          <a:solidFill>
            <a:srgbClr val="FFCC99"/>
          </a:solidFill>
          <a:ln w="10727" cap="flat">
            <a:noFill/>
            <a:prstDash val="solid"/>
            <a:miter/>
          </a:ln>
        </p:spPr>
        <p:txBody>
          <a:bodyPr rtlCol="0" anchor="ctr"/>
          <a:lstStyle/>
          <a:p>
            <a:endParaRPr lang="fi-FI"/>
          </a:p>
        </p:txBody>
      </p:sp>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FFCC99"/>
                </a:solidFill>
                <a:latin typeface="Poppins" pitchFamily="2" charset="77"/>
                <a:cs typeface="Poppins" pitchFamily="2" charset="77"/>
              </a:defRPr>
            </a:lvl1pPr>
          </a:lstStyle>
          <a:p>
            <a:endParaRPr lang="fi-FI"/>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10" name="Graphic 18">
            <a:extLst>
              <a:ext uri="{FF2B5EF4-FFF2-40B4-BE49-F238E27FC236}">
                <a16:creationId xmlns:a16="http://schemas.microsoft.com/office/drawing/2014/main" id="{8123D4DF-067A-E61F-E42B-69543032677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10405322" y="1288658"/>
            <a:ext cx="2243871" cy="493762"/>
          </a:xfrm>
          <a:prstGeom prst="rect">
            <a:avLst/>
          </a:prstGeom>
        </p:spPr>
      </p:pic>
      <p:sp>
        <p:nvSpPr>
          <p:cNvPr id="4" name="Graphic 9">
            <a:extLst>
              <a:ext uri="{FF2B5EF4-FFF2-40B4-BE49-F238E27FC236}">
                <a16:creationId xmlns:a16="http://schemas.microsoft.com/office/drawing/2014/main" id="{C2B57FA2-E27C-E271-E20F-8EF2FFC678BC}"/>
              </a:ext>
            </a:extLst>
          </p:cNvPr>
          <p:cNvSpPr/>
          <p:nvPr userDrawn="1"/>
        </p:nvSpPr>
        <p:spPr>
          <a:xfrm rot="21135918">
            <a:off x="4080873" y="4614198"/>
            <a:ext cx="4038244" cy="2086831"/>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 name="connsiteX0" fmla="*/ 4038244 w 4038244"/>
              <a:gd name="connsiteY0" fmla="*/ 130872 h 2086831"/>
              <a:gd name="connsiteX1" fmla="*/ 2772565 w 4038244"/>
              <a:gd name="connsiteY1" fmla="*/ 418813 h 2086831"/>
              <a:gd name="connsiteX2" fmla="*/ 2896403 w 4038244"/>
              <a:gd name="connsiteY2" fmla="*/ 828864 h 2086831"/>
              <a:gd name="connsiteX3" fmla="*/ 1117872 w 4038244"/>
              <a:gd name="connsiteY3" fmla="*/ 570641 h 2086831"/>
              <a:gd name="connsiteX4" fmla="*/ 1086294 w 4038244"/>
              <a:gd name="connsiteY4" fmla="*/ 1768029 h 2086831"/>
              <a:gd name="connsiteX5" fmla="*/ 0 w 4038244"/>
              <a:gd name="connsiteY5" fmla="*/ 2086831 h 208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8244" h="2086831">
                <a:moveTo>
                  <a:pt x="4038244" y="130872"/>
                </a:moveTo>
                <a:cubicBezTo>
                  <a:pt x="3612039" y="-104110"/>
                  <a:pt x="3056575" y="-31148"/>
                  <a:pt x="2772565" y="418813"/>
                </a:cubicBezTo>
                <a:cubicBezTo>
                  <a:pt x="2185428" y="1349120"/>
                  <a:pt x="3211610" y="1328355"/>
                  <a:pt x="2896403" y="828864"/>
                </a:cubicBezTo>
                <a:cubicBezTo>
                  <a:pt x="2512905" y="221074"/>
                  <a:pt x="1480635" y="165829"/>
                  <a:pt x="1117872" y="570641"/>
                </a:cubicBezTo>
                <a:cubicBezTo>
                  <a:pt x="721057" y="1013458"/>
                  <a:pt x="1086294" y="1768029"/>
                  <a:pt x="1086294" y="1768029"/>
                </a:cubicBezTo>
                <a:cubicBezTo>
                  <a:pt x="1086294" y="1768029"/>
                  <a:pt x="343455" y="1306638"/>
                  <a:pt x="0" y="2086831"/>
                </a:cubicBezTo>
              </a:path>
            </a:pathLst>
          </a:custGeom>
          <a:noFill/>
          <a:ln w="38100" cap="rnd">
            <a:solidFill>
              <a:srgbClr val="FFCC99"/>
            </a:solidFill>
            <a:prstDash val="solid"/>
            <a:round/>
          </a:ln>
        </p:spPr>
        <p:txBody>
          <a:bodyPr rtlCol="0" anchor="ctr"/>
          <a:lstStyle/>
          <a:p>
            <a:endParaRPr lang="fi-FI"/>
          </a:p>
        </p:txBody>
      </p:sp>
    </p:spTree>
    <p:extLst>
      <p:ext uri="{BB962C8B-B14F-4D97-AF65-F5344CB8AC3E}">
        <p14:creationId xmlns:p14="http://schemas.microsoft.com/office/powerpoint/2010/main" val="1584039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tsikkodia 5">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FFCC99"/>
                </a:solidFill>
                <a:latin typeface="Poppins" pitchFamily="2" charset="77"/>
                <a:cs typeface="Poppins" pitchFamily="2" charset="77"/>
              </a:defRPr>
            </a:lvl1pPr>
          </a:lstStyle>
          <a:p>
            <a:endParaRPr lang="en-FI"/>
          </a:p>
        </p:txBody>
      </p:sp>
      <p:pic>
        <p:nvPicPr>
          <p:cNvPr id="18" name="Kuva 17">
            <a:extLst>
              <a:ext uri="{FF2B5EF4-FFF2-40B4-BE49-F238E27FC236}">
                <a16:creationId xmlns:a16="http://schemas.microsoft.com/office/drawing/2014/main" id="{4B4B8217-E02F-02FA-6443-DAB675BADF51}"/>
              </a:ext>
            </a:extLst>
          </p:cNvPr>
          <p:cNvPicPr>
            <a:picLocks noChangeAspect="1"/>
          </p:cNvPicPr>
          <p:nvPr userDrawn="1"/>
        </p:nvPicPr>
        <p:blipFill>
          <a:blip>
            <a:extLst>
              <a:ext uri="{96DAC541-7B7A-43D3-8B79-37D633B846F1}">
                <asvg:svgBlip xmlns:asvg="http://schemas.microsoft.com/office/drawing/2016/SVG/main" r:embed="rId2"/>
              </a:ext>
            </a:extLst>
          </a:blip>
          <a:srcRect t="26270" r="21739"/>
          <a:stretch>
            <a:fillRect/>
          </a:stretch>
        </p:blipFill>
        <p:spPr>
          <a:xfrm rot="9395700">
            <a:off x="9397429" y="4075329"/>
            <a:ext cx="2627566" cy="2475455"/>
          </a:xfrm>
          <a:prstGeom prst="rect">
            <a:avLst/>
          </a:prstGeom>
        </p:spPr>
      </p:pic>
      <p:sp>
        <p:nvSpPr>
          <p:cNvPr id="19" name="Subtitle 2">
            <a:extLst>
              <a:ext uri="{FF2B5EF4-FFF2-40B4-BE49-F238E27FC236}">
                <a16:creationId xmlns:a16="http://schemas.microsoft.com/office/drawing/2014/main" id="{AB04E378-ADB8-4A6D-99B2-5824DF5BCE93}"/>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FFCC99"/>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Graphic 18">
            <a:extLst>
              <a:ext uri="{FF2B5EF4-FFF2-40B4-BE49-F238E27FC236}">
                <a16:creationId xmlns:a16="http://schemas.microsoft.com/office/drawing/2014/main" id="{BE64EBC8-9E40-28ED-AECB-4F3EACF751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23522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tsikkodia 6">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87DBE8"/>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81A9CD40-4FC1-BBBE-ADB4-779C5EFC4240}"/>
              </a:ext>
            </a:extLst>
          </p:cNvPr>
          <p:cNvPicPr>
            <a:picLocks noChangeAspect="1"/>
          </p:cNvPicPr>
          <p:nvPr/>
        </p:nvPicPr>
        <p:blipFill>
          <a:blip>
            <a:extLst>
              <a:ext uri="{96DAC541-7B7A-43D3-8B79-37D633B846F1}">
                <asvg:svgBlip xmlns:asvg="http://schemas.microsoft.com/office/drawing/2016/SVG/main" r:embed="rId2"/>
              </a:ext>
            </a:extLst>
          </a:blip>
          <a:srcRect t="26420" r="20503"/>
          <a:stretch>
            <a:fillRect/>
          </a:stretch>
        </p:blipFill>
        <p:spPr>
          <a:xfrm rot="9395700">
            <a:off x="9356631" y="4083780"/>
            <a:ext cx="2669073" cy="2470428"/>
          </a:xfrm>
          <a:prstGeom prst="rect">
            <a:avLst/>
          </a:prstGeom>
        </p:spPr>
      </p:pic>
      <p:sp>
        <p:nvSpPr>
          <p:cNvPr id="5" name="Subtitle 2">
            <a:extLst>
              <a:ext uri="{FF2B5EF4-FFF2-40B4-BE49-F238E27FC236}">
                <a16:creationId xmlns:a16="http://schemas.microsoft.com/office/drawing/2014/main" id="{221A81EB-A3E6-3B0C-4EE6-84898B57995B}"/>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88DBE8"/>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8" name="Graphic 18">
            <a:extLst>
              <a:ext uri="{FF2B5EF4-FFF2-40B4-BE49-F238E27FC236}">
                <a16:creationId xmlns:a16="http://schemas.microsoft.com/office/drawing/2014/main" id="{38D5DB43-3E3D-1173-C1B9-584D194AFE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3325688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dia 7">
    <p:bg>
      <p:bgPr>
        <a:solidFill>
          <a:srgbClr val="962D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D4EB91"/>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16BD6197-FDAC-FB34-697E-59CDA623CD4B}"/>
              </a:ext>
            </a:extLst>
          </p:cNvPr>
          <p:cNvPicPr>
            <a:picLocks noChangeAspect="1"/>
          </p:cNvPicPr>
          <p:nvPr/>
        </p:nvPicPr>
        <p:blipFill>
          <a:blip>
            <a:extLst>
              <a:ext uri="{96DAC541-7B7A-43D3-8B79-37D633B846F1}">
                <asvg:svgBlip xmlns:asvg="http://schemas.microsoft.com/office/drawing/2016/SVG/main" r:embed="rId2"/>
              </a:ext>
            </a:extLst>
          </a:blip>
          <a:srcRect t="26210" r="20880"/>
          <a:stretch>
            <a:fillRect/>
          </a:stretch>
        </p:blipFill>
        <p:spPr>
          <a:xfrm rot="9395700">
            <a:off x="9370143" y="4080981"/>
            <a:ext cx="2656438" cy="2477459"/>
          </a:xfrm>
          <a:prstGeom prst="rect">
            <a:avLst/>
          </a:prstGeom>
        </p:spPr>
      </p:pic>
      <p:sp>
        <p:nvSpPr>
          <p:cNvPr id="5" name="Subtitle 2">
            <a:extLst>
              <a:ext uri="{FF2B5EF4-FFF2-40B4-BE49-F238E27FC236}">
                <a16:creationId xmlns:a16="http://schemas.microsoft.com/office/drawing/2014/main" id="{85E60B2C-8057-DA34-7846-2C08D48F6DF4}"/>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D4EB9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8" name="Graphic 18">
            <a:extLst>
              <a:ext uri="{FF2B5EF4-FFF2-40B4-BE49-F238E27FC236}">
                <a16:creationId xmlns:a16="http://schemas.microsoft.com/office/drawing/2014/main" id="{5BC811CB-323E-69C7-C9F7-7721851D11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816305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dia 8">
    <p:bg>
      <p:bgPr>
        <a:solidFill>
          <a:srgbClr val="152B9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AFCECA8-9A34-AB96-DAA9-0F9369EC91AD}"/>
              </a:ext>
            </a:extLst>
          </p:cNvPr>
          <p:cNvSpPr>
            <a:spLocks noGrp="1"/>
          </p:cNvSpPr>
          <p:nvPr>
            <p:ph type="title"/>
          </p:nvPr>
        </p:nvSpPr>
        <p:spPr>
          <a:xfrm>
            <a:off x="914400" y="635001"/>
            <a:ext cx="6870357" cy="5606773"/>
          </a:xfrm>
        </p:spPr>
        <p:txBody>
          <a:bodyPr>
            <a:noAutofit/>
          </a:bodyPr>
          <a:lstStyle>
            <a:lvl1pPr>
              <a:defRPr sz="6000" b="1" i="0">
                <a:solidFill>
                  <a:srgbClr val="B8CDFF"/>
                </a:solidFill>
                <a:latin typeface="Poppins" pitchFamily="2" charset="77"/>
                <a:cs typeface="Poppins" pitchFamily="2" charset="77"/>
              </a:defRPr>
            </a:lvl1pPr>
          </a:lstStyle>
          <a:p>
            <a:endParaRPr lang="en-FI"/>
          </a:p>
        </p:txBody>
      </p:sp>
      <p:pic>
        <p:nvPicPr>
          <p:cNvPr id="6" name="Kuva 5">
            <a:extLst>
              <a:ext uri="{FF2B5EF4-FFF2-40B4-BE49-F238E27FC236}">
                <a16:creationId xmlns:a16="http://schemas.microsoft.com/office/drawing/2014/main" id="{6C45352B-6041-BEE9-AD0F-9D02F003009C}"/>
              </a:ext>
            </a:extLst>
          </p:cNvPr>
          <p:cNvPicPr>
            <a:picLocks noChangeAspect="1"/>
          </p:cNvPicPr>
          <p:nvPr userDrawn="1"/>
        </p:nvPicPr>
        <p:blipFill>
          <a:blip>
            <a:extLst>
              <a:ext uri="{96DAC541-7B7A-43D3-8B79-37D633B846F1}">
                <asvg:svgBlip xmlns:asvg="http://schemas.microsoft.com/office/drawing/2016/SVG/main" r:embed="rId2"/>
              </a:ext>
            </a:extLst>
          </a:blip>
          <a:srcRect t="26790" r="20537"/>
          <a:stretch>
            <a:fillRect/>
          </a:stretch>
        </p:blipFill>
        <p:spPr>
          <a:xfrm rot="9395700">
            <a:off x="9355254" y="4084065"/>
            <a:ext cx="2667931" cy="2457983"/>
          </a:xfrm>
          <a:prstGeom prst="rect">
            <a:avLst/>
          </a:prstGeom>
        </p:spPr>
      </p:pic>
      <p:sp>
        <p:nvSpPr>
          <p:cNvPr id="7" name="Subtitle 2">
            <a:extLst>
              <a:ext uri="{FF2B5EF4-FFF2-40B4-BE49-F238E27FC236}">
                <a16:creationId xmlns:a16="http://schemas.microsoft.com/office/drawing/2014/main" id="{C2BE2566-1EE5-77D0-09A2-36CA77BCBDE3}"/>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B8CDFF"/>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9" name="Graphic 18">
            <a:extLst>
              <a:ext uri="{FF2B5EF4-FFF2-40B4-BE49-F238E27FC236}">
                <a16:creationId xmlns:a16="http://schemas.microsoft.com/office/drawing/2014/main" id="{9B3BCC9A-F8E7-4536-02FA-4E00FFF8C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4059458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tsikkodia 9">
    <p:bg>
      <p:bgPr>
        <a:solidFill>
          <a:schemeClr val="accent2">
            <a:alpha val="90000"/>
          </a:schemeClr>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9483175-2EEA-6F8C-ED09-1AA3B1725B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sp>
        <p:nvSpPr>
          <p:cNvPr id="6" name="Title 1">
            <a:extLst>
              <a:ext uri="{FF2B5EF4-FFF2-40B4-BE49-F238E27FC236}">
                <a16:creationId xmlns:a16="http://schemas.microsoft.com/office/drawing/2014/main" id="{064378BC-F4F7-BD4F-41B1-E85308FF33A0}"/>
              </a:ext>
            </a:extLst>
          </p:cNvPr>
          <p:cNvSpPr>
            <a:spLocks noGrp="1"/>
          </p:cNvSpPr>
          <p:nvPr>
            <p:ph type="title"/>
          </p:nvPr>
        </p:nvSpPr>
        <p:spPr>
          <a:xfrm>
            <a:off x="914400" y="635001"/>
            <a:ext cx="6870357" cy="5606773"/>
          </a:xfrm>
        </p:spPr>
        <p:txBody>
          <a:bodyPr>
            <a:noAutofit/>
          </a:bodyPr>
          <a:lstStyle>
            <a:lvl1pPr>
              <a:defRPr sz="6000" b="1" i="0">
                <a:solidFill>
                  <a:srgbClr val="152A96"/>
                </a:solidFill>
                <a:latin typeface="Poppins" pitchFamily="2" charset="77"/>
                <a:cs typeface="Poppins" pitchFamily="2" charset="77"/>
              </a:defRPr>
            </a:lvl1pPr>
          </a:lstStyle>
          <a:p>
            <a:endParaRPr lang="en-FI"/>
          </a:p>
        </p:txBody>
      </p:sp>
      <p:sp>
        <p:nvSpPr>
          <p:cNvPr id="7" name="Subtitle 2">
            <a:extLst>
              <a:ext uri="{FF2B5EF4-FFF2-40B4-BE49-F238E27FC236}">
                <a16:creationId xmlns:a16="http://schemas.microsoft.com/office/drawing/2014/main" id="{5E44DB90-1F03-CF40-D57A-B68B9BA0FD67}"/>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152A96"/>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4" name="Graphic 18">
            <a:extLst>
              <a:ext uri="{FF2B5EF4-FFF2-40B4-BE49-F238E27FC236}">
                <a16:creationId xmlns:a16="http://schemas.microsoft.com/office/drawing/2014/main" id="{41E79250-44A5-8831-F1EE-CFB4363103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504550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dia kuvalla ja tekstillä">
    <p:bg>
      <p:bgPr>
        <a:solidFill>
          <a:srgbClr val="152B96"/>
        </a:solidFill>
        <a:effectLst/>
      </p:bgPr>
    </p:bg>
    <p:spTree>
      <p:nvGrpSpPr>
        <p:cNvPr id="1" name=""/>
        <p:cNvGrpSpPr/>
        <p:nvPr/>
      </p:nvGrpSpPr>
      <p:grpSpPr>
        <a:xfrm>
          <a:off x="0" y="0"/>
          <a:ext cx="0" cy="0"/>
          <a:chOff x="0" y="0"/>
          <a:chExt cx="0" cy="0"/>
        </a:xfrm>
      </p:grpSpPr>
      <p:sp>
        <p:nvSpPr>
          <p:cNvPr id="7" name="Picture Placeholder 12">
            <a:extLst>
              <a:ext uri="{FF2B5EF4-FFF2-40B4-BE49-F238E27FC236}">
                <a16:creationId xmlns:a16="http://schemas.microsoft.com/office/drawing/2014/main" id="{BDD7D35C-46BB-6215-A264-AE4CC75BD653}"/>
              </a:ext>
            </a:extLst>
          </p:cNvPr>
          <p:cNvSpPr>
            <a:spLocks noGrp="1"/>
          </p:cNvSpPr>
          <p:nvPr>
            <p:ph type="pic" sz="quarter" idx="13"/>
          </p:nvPr>
        </p:nvSpPr>
        <p:spPr>
          <a:xfrm>
            <a:off x="-11150" y="-39842"/>
            <a:ext cx="12239969" cy="69311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 name="connsiteX0" fmla="*/ 2099 w 9695168"/>
              <a:gd name="connsiteY0" fmla="*/ 5426640 h 9784414"/>
              <a:gd name="connsiteX1" fmla="*/ 5149665 w 9695168"/>
              <a:gd name="connsiteY1" fmla="*/ 136 h 9784414"/>
              <a:gd name="connsiteX2" fmla="*/ 9695168 w 9695168"/>
              <a:gd name="connsiteY2" fmla="*/ 5362150 h 9784414"/>
              <a:gd name="connsiteX3" fmla="*/ 3402004 w 9695168"/>
              <a:gd name="connsiteY3" fmla="*/ 9782848 h 9784414"/>
              <a:gd name="connsiteX4" fmla="*/ 2714694 w 9695168"/>
              <a:gd name="connsiteY4" fmla="*/ 9281039 h 9784414"/>
              <a:gd name="connsiteX5" fmla="*/ 2099 w 9695168"/>
              <a:gd name="connsiteY5" fmla="*/ 5426640 h 9784414"/>
              <a:gd name="connsiteX0" fmla="*/ 27581 w 9720650"/>
              <a:gd name="connsiteY0" fmla="*/ 5426640 h 9782879"/>
              <a:gd name="connsiteX1" fmla="*/ 5175147 w 9720650"/>
              <a:gd name="connsiteY1" fmla="*/ 136 h 9782879"/>
              <a:gd name="connsiteX2" fmla="*/ 9720650 w 9720650"/>
              <a:gd name="connsiteY2" fmla="*/ 5362150 h 9782879"/>
              <a:gd name="connsiteX3" fmla="*/ 3427486 w 9720650"/>
              <a:gd name="connsiteY3" fmla="*/ 9782848 h 9782879"/>
              <a:gd name="connsiteX4" fmla="*/ 27581 w 9720650"/>
              <a:gd name="connsiteY4" fmla="*/ 5426640 h 9782879"/>
              <a:gd name="connsiteX0" fmla="*/ 34101 w 9746691"/>
              <a:gd name="connsiteY0" fmla="*/ 5426694 h 9249892"/>
              <a:gd name="connsiteX1" fmla="*/ 5181667 w 9746691"/>
              <a:gd name="connsiteY1" fmla="*/ 190 h 9249892"/>
              <a:gd name="connsiteX2" fmla="*/ 9727170 w 9746691"/>
              <a:gd name="connsiteY2" fmla="*/ 5362204 h 9249892"/>
              <a:gd name="connsiteX3" fmla="*/ 2983481 w 9746691"/>
              <a:gd name="connsiteY3" fmla="*/ 9249853 h 9249892"/>
              <a:gd name="connsiteX4" fmla="*/ 34101 w 9746691"/>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18689 w 9731278"/>
              <a:gd name="connsiteY0" fmla="*/ 5426694 h 9249853"/>
              <a:gd name="connsiteX1" fmla="*/ 5166255 w 9731278"/>
              <a:gd name="connsiteY1" fmla="*/ 190 h 9249853"/>
              <a:gd name="connsiteX2" fmla="*/ 9711758 w 9731278"/>
              <a:gd name="connsiteY2" fmla="*/ 5362204 h 9249853"/>
              <a:gd name="connsiteX3" fmla="*/ 2968069 w 9731278"/>
              <a:gd name="connsiteY3" fmla="*/ 9249853 h 9249853"/>
              <a:gd name="connsiteX4" fmla="*/ 18689 w 9731278"/>
              <a:gd name="connsiteY4" fmla="*/ 5426694 h 9249853"/>
              <a:gd name="connsiteX0" fmla="*/ 2968069 w 9731278"/>
              <a:gd name="connsiteY0" fmla="*/ 9249853 h 9319895"/>
              <a:gd name="connsiteX1" fmla="*/ 18689 w 9731278"/>
              <a:gd name="connsiteY1" fmla="*/ 5426694 h 9319895"/>
              <a:gd name="connsiteX2" fmla="*/ 5166255 w 9731278"/>
              <a:gd name="connsiteY2" fmla="*/ 190 h 9319895"/>
              <a:gd name="connsiteX3" fmla="*/ 9711758 w 9731278"/>
              <a:gd name="connsiteY3" fmla="*/ 5362204 h 9319895"/>
              <a:gd name="connsiteX4" fmla="*/ 3052544 w 9731278"/>
              <a:gd name="connsiteY4" fmla="*/ 9319895 h 9319895"/>
              <a:gd name="connsiteX0" fmla="*/ 2949380 w 9712589"/>
              <a:gd name="connsiteY0" fmla="*/ 9249853 h 9319895"/>
              <a:gd name="connsiteX1" fmla="*/ 0 w 9712589"/>
              <a:gd name="connsiteY1" fmla="*/ 5426694 h 9319895"/>
              <a:gd name="connsiteX2" fmla="*/ 5147566 w 9712589"/>
              <a:gd name="connsiteY2" fmla="*/ 190 h 9319895"/>
              <a:gd name="connsiteX3" fmla="*/ 9693069 w 9712589"/>
              <a:gd name="connsiteY3" fmla="*/ 5362204 h 9319895"/>
              <a:gd name="connsiteX4" fmla="*/ 3033855 w 9712589"/>
              <a:gd name="connsiteY4" fmla="*/ 9319895 h 9319895"/>
              <a:gd name="connsiteX0" fmla="*/ 2949392 w 9712601"/>
              <a:gd name="connsiteY0" fmla="*/ 9249853 h 9319895"/>
              <a:gd name="connsiteX1" fmla="*/ 12 w 9712601"/>
              <a:gd name="connsiteY1" fmla="*/ 5426694 h 9319895"/>
              <a:gd name="connsiteX2" fmla="*/ 5147578 w 9712601"/>
              <a:gd name="connsiteY2" fmla="*/ 190 h 9319895"/>
              <a:gd name="connsiteX3" fmla="*/ 9693081 w 9712601"/>
              <a:gd name="connsiteY3" fmla="*/ 5362204 h 9319895"/>
              <a:gd name="connsiteX4" fmla="*/ 3033867 w 9712601"/>
              <a:gd name="connsiteY4" fmla="*/ 9319895 h 9319895"/>
              <a:gd name="connsiteX0" fmla="*/ 3737167 w 10500376"/>
              <a:gd name="connsiteY0" fmla="*/ 9249853 h 9319895"/>
              <a:gd name="connsiteX1" fmla="*/ 9 w 10500376"/>
              <a:gd name="connsiteY1" fmla="*/ 5254425 h 9319895"/>
              <a:gd name="connsiteX2" fmla="*/ 5935353 w 10500376"/>
              <a:gd name="connsiteY2" fmla="*/ 190 h 9319895"/>
              <a:gd name="connsiteX3" fmla="*/ 10480856 w 10500376"/>
              <a:gd name="connsiteY3" fmla="*/ 5362204 h 9319895"/>
              <a:gd name="connsiteX4" fmla="*/ 3821642 w 10500376"/>
              <a:gd name="connsiteY4" fmla="*/ 9319895 h 9319895"/>
              <a:gd name="connsiteX0" fmla="*/ 4483824 w 11247033"/>
              <a:gd name="connsiteY0" fmla="*/ 9249853 h 9319895"/>
              <a:gd name="connsiteX1" fmla="*/ 8 w 11247033"/>
              <a:gd name="connsiteY1" fmla="*/ 5537439 h 9319895"/>
              <a:gd name="connsiteX2" fmla="*/ 6682010 w 11247033"/>
              <a:gd name="connsiteY2" fmla="*/ 190 h 9319895"/>
              <a:gd name="connsiteX3" fmla="*/ 11227513 w 11247033"/>
              <a:gd name="connsiteY3" fmla="*/ 5362204 h 9319895"/>
              <a:gd name="connsiteX4" fmla="*/ 4568299 w 11247033"/>
              <a:gd name="connsiteY4" fmla="*/ 9319895 h 9319895"/>
              <a:gd name="connsiteX0" fmla="*/ 4486221 w 11249430"/>
              <a:gd name="connsiteY0" fmla="*/ 9249853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93418 w 11249430"/>
              <a:gd name="connsiteY0" fmla="*/ 9255820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93418 w 11249430"/>
              <a:gd name="connsiteY0" fmla="*/ 9255820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76826 w 11249430"/>
              <a:gd name="connsiteY0" fmla="*/ 9293653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430"/>
              <a:gd name="connsiteY0" fmla="*/ 9259259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430"/>
              <a:gd name="connsiteY0" fmla="*/ 9259259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301"/>
              <a:gd name="connsiteY0" fmla="*/ 9259259 h 9259706"/>
              <a:gd name="connsiteX1" fmla="*/ 8 w 11249301"/>
              <a:gd name="connsiteY1" fmla="*/ 5531472 h 9259706"/>
              <a:gd name="connsiteX2" fmla="*/ 6684407 w 11249301"/>
              <a:gd name="connsiteY2" fmla="*/ 190 h 9259706"/>
              <a:gd name="connsiteX3" fmla="*/ 11229910 w 11249301"/>
              <a:gd name="connsiteY3" fmla="*/ 5362204 h 9259706"/>
              <a:gd name="connsiteX4" fmla="*/ 4493957 w 11249301"/>
              <a:gd name="connsiteY4" fmla="*/ 9259706 h 9259706"/>
              <a:gd name="connsiteX0" fmla="*/ 4489270 w 10108623"/>
              <a:gd name="connsiteY0" fmla="*/ 9259306 h 9259753"/>
              <a:gd name="connsiteX1" fmla="*/ 8 w 10108623"/>
              <a:gd name="connsiteY1" fmla="*/ 5531519 h 9259753"/>
              <a:gd name="connsiteX2" fmla="*/ 6684407 w 10108623"/>
              <a:gd name="connsiteY2" fmla="*/ 237 h 9259753"/>
              <a:gd name="connsiteX3" fmla="*/ 10083688 w 10108623"/>
              <a:gd name="connsiteY3" fmla="*/ 4585876 h 9259753"/>
              <a:gd name="connsiteX4" fmla="*/ 4493957 w 10108623"/>
              <a:gd name="connsiteY4" fmla="*/ 9259753 h 9259753"/>
              <a:gd name="connsiteX0" fmla="*/ 4489270 w 10083715"/>
              <a:gd name="connsiteY0" fmla="*/ 9259219 h 9259666"/>
              <a:gd name="connsiteX1" fmla="*/ 8 w 10083715"/>
              <a:gd name="connsiteY1" fmla="*/ 5531432 h 9259666"/>
              <a:gd name="connsiteX2" fmla="*/ 6684407 w 10083715"/>
              <a:gd name="connsiteY2" fmla="*/ 150 h 9259666"/>
              <a:gd name="connsiteX3" fmla="*/ 10083688 w 10083715"/>
              <a:gd name="connsiteY3" fmla="*/ 4585789 h 9259666"/>
              <a:gd name="connsiteX4" fmla="*/ 4493957 w 10083715"/>
              <a:gd name="connsiteY4" fmla="*/ 9259666 h 9259666"/>
              <a:gd name="connsiteX0" fmla="*/ 4489270 w 10083695"/>
              <a:gd name="connsiteY0" fmla="*/ 9259227 h 9259674"/>
              <a:gd name="connsiteX1" fmla="*/ 8 w 10083695"/>
              <a:gd name="connsiteY1" fmla="*/ 5531440 h 9259674"/>
              <a:gd name="connsiteX2" fmla="*/ 6684407 w 10083695"/>
              <a:gd name="connsiteY2" fmla="*/ 158 h 9259674"/>
              <a:gd name="connsiteX3" fmla="*/ 10083688 w 10083695"/>
              <a:gd name="connsiteY3" fmla="*/ 4585797 h 9259674"/>
              <a:gd name="connsiteX4" fmla="*/ 4493957 w 10083695"/>
              <a:gd name="connsiteY4" fmla="*/ 9259674 h 9259674"/>
              <a:gd name="connsiteX0" fmla="*/ 4489270 w 10139693"/>
              <a:gd name="connsiteY0" fmla="*/ 9259227 h 9259674"/>
              <a:gd name="connsiteX1" fmla="*/ 8 w 10139693"/>
              <a:gd name="connsiteY1" fmla="*/ 5531440 h 9259674"/>
              <a:gd name="connsiteX2" fmla="*/ 6684407 w 10139693"/>
              <a:gd name="connsiteY2" fmla="*/ 158 h 9259674"/>
              <a:gd name="connsiteX3" fmla="*/ 10139686 w 10139693"/>
              <a:gd name="connsiteY3" fmla="*/ 4585797 h 9259674"/>
              <a:gd name="connsiteX4" fmla="*/ 4493957 w 10139693"/>
              <a:gd name="connsiteY4" fmla="*/ 9259674 h 9259674"/>
              <a:gd name="connsiteX0" fmla="*/ 4489270 w 10139693"/>
              <a:gd name="connsiteY0" fmla="*/ 9259227 h 9259674"/>
              <a:gd name="connsiteX1" fmla="*/ 8 w 10139693"/>
              <a:gd name="connsiteY1" fmla="*/ 5531440 h 9259674"/>
              <a:gd name="connsiteX2" fmla="*/ 3375776 w 10139693"/>
              <a:gd name="connsiteY2" fmla="*/ 2720028 h 9259674"/>
              <a:gd name="connsiteX3" fmla="*/ 6684407 w 10139693"/>
              <a:gd name="connsiteY3" fmla="*/ 158 h 9259674"/>
              <a:gd name="connsiteX4" fmla="*/ 10139686 w 10139693"/>
              <a:gd name="connsiteY4" fmla="*/ 4585797 h 9259674"/>
              <a:gd name="connsiteX5" fmla="*/ 4493957 w 10139693"/>
              <a:gd name="connsiteY5" fmla="*/ 9259674 h 9259674"/>
              <a:gd name="connsiteX0" fmla="*/ 4498544 w 10148967"/>
              <a:gd name="connsiteY0" fmla="*/ 9259227 h 9259674"/>
              <a:gd name="connsiteX1" fmla="*/ 9282 w 10148967"/>
              <a:gd name="connsiteY1" fmla="*/ 5531440 h 9259674"/>
              <a:gd name="connsiteX2" fmla="*/ 0 w 10148967"/>
              <a:gd name="connsiteY2" fmla="*/ 188085 h 9259674"/>
              <a:gd name="connsiteX3" fmla="*/ 6693681 w 10148967"/>
              <a:gd name="connsiteY3" fmla="*/ 158 h 9259674"/>
              <a:gd name="connsiteX4" fmla="*/ 10148960 w 10148967"/>
              <a:gd name="connsiteY4" fmla="*/ 4585797 h 9259674"/>
              <a:gd name="connsiteX5" fmla="*/ 4503231 w 10148967"/>
              <a:gd name="connsiteY5" fmla="*/ 9259674 h 9259674"/>
              <a:gd name="connsiteX0" fmla="*/ 4498545 w 10148968"/>
              <a:gd name="connsiteY0" fmla="*/ 9259227 h 9259674"/>
              <a:gd name="connsiteX1" fmla="*/ 8 w 10148968"/>
              <a:gd name="connsiteY1" fmla="*/ 9148501 h 9259674"/>
              <a:gd name="connsiteX2" fmla="*/ 1 w 10148968"/>
              <a:gd name="connsiteY2" fmla="*/ 188085 h 9259674"/>
              <a:gd name="connsiteX3" fmla="*/ 6693682 w 10148968"/>
              <a:gd name="connsiteY3" fmla="*/ 158 h 9259674"/>
              <a:gd name="connsiteX4" fmla="*/ 10148961 w 10148968"/>
              <a:gd name="connsiteY4" fmla="*/ 4585797 h 9259674"/>
              <a:gd name="connsiteX5" fmla="*/ 4503232 w 10148968"/>
              <a:gd name="connsiteY5" fmla="*/ 9259674 h 9259674"/>
              <a:gd name="connsiteX0" fmla="*/ 4498545 w 10149269"/>
              <a:gd name="connsiteY0" fmla="*/ 9259305 h 9259304"/>
              <a:gd name="connsiteX1" fmla="*/ 8 w 10149269"/>
              <a:gd name="connsiteY1" fmla="*/ 9148579 h 9259304"/>
              <a:gd name="connsiteX2" fmla="*/ 1 w 10149269"/>
              <a:gd name="connsiteY2" fmla="*/ 188163 h 9259304"/>
              <a:gd name="connsiteX3" fmla="*/ 6693682 w 10149269"/>
              <a:gd name="connsiteY3" fmla="*/ 236 h 9259304"/>
              <a:gd name="connsiteX4" fmla="*/ 10148961 w 10149269"/>
              <a:gd name="connsiteY4" fmla="*/ 4585875 h 9259304"/>
              <a:gd name="connsiteX5" fmla="*/ 6914501 w 10149269"/>
              <a:gd name="connsiteY5" fmla="*/ 9158474 h 9259304"/>
              <a:gd name="connsiteX0" fmla="*/ 4498545 w 10351907"/>
              <a:gd name="connsiteY0" fmla="*/ 9259267 h 9259268"/>
              <a:gd name="connsiteX1" fmla="*/ 8 w 10351907"/>
              <a:gd name="connsiteY1" fmla="*/ 9148541 h 9259268"/>
              <a:gd name="connsiteX2" fmla="*/ 1 w 10351907"/>
              <a:gd name="connsiteY2" fmla="*/ 188125 h 9259268"/>
              <a:gd name="connsiteX3" fmla="*/ 6693682 w 10351907"/>
              <a:gd name="connsiteY3" fmla="*/ 198 h 9259268"/>
              <a:gd name="connsiteX4" fmla="*/ 10148961 w 10351907"/>
              <a:gd name="connsiteY4" fmla="*/ 4585837 h 9259268"/>
              <a:gd name="connsiteX5" fmla="*/ 6914501 w 10351907"/>
              <a:gd name="connsiteY5" fmla="*/ 9158436 h 9259268"/>
              <a:gd name="connsiteX0" fmla="*/ 4498545 w 10149002"/>
              <a:gd name="connsiteY0" fmla="*/ 9259229 h 9259229"/>
              <a:gd name="connsiteX1" fmla="*/ 8 w 10149002"/>
              <a:gd name="connsiteY1" fmla="*/ 9148503 h 9259229"/>
              <a:gd name="connsiteX2" fmla="*/ 1 w 10149002"/>
              <a:gd name="connsiteY2" fmla="*/ 188087 h 9259229"/>
              <a:gd name="connsiteX3" fmla="*/ 6693682 w 10149002"/>
              <a:gd name="connsiteY3" fmla="*/ 160 h 9259229"/>
              <a:gd name="connsiteX4" fmla="*/ 10148961 w 10149002"/>
              <a:gd name="connsiteY4" fmla="*/ 4585799 h 9259229"/>
              <a:gd name="connsiteX5" fmla="*/ 6914501 w 10149002"/>
              <a:gd name="connsiteY5" fmla="*/ 9158398 h 9259229"/>
              <a:gd name="connsiteX0" fmla="*/ 4498545 w 9212332"/>
              <a:gd name="connsiteY0" fmla="*/ 9262050 h 9262050"/>
              <a:gd name="connsiteX1" fmla="*/ 8 w 9212332"/>
              <a:gd name="connsiteY1" fmla="*/ 9151324 h 9262050"/>
              <a:gd name="connsiteX2" fmla="*/ 1 w 9212332"/>
              <a:gd name="connsiteY2" fmla="*/ 190908 h 9262050"/>
              <a:gd name="connsiteX3" fmla="*/ 6693682 w 9212332"/>
              <a:gd name="connsiteY3" fmla="*/ 2981 h 9262050"/>
              <a:gd name="connsiteX4" fmla="*/ 9212276 w 9212332"/>
              <a:gd name="connsiteY4" fmla="*/ 204742 h 9262050"/>
              <a:gd name="connsiteX5" fmla="*/ 6914501 w 9212332"/>
              <a:gd name="connsiteY5" fmla="*/ 9161219 h 9262050"/>
              <a:gd name="connsiteX0" fmla="*/ 4498545 w 9212707"/>
              <a:gd name="connsiteY0" fmla="*/ 9737363 h 9737363"/>
              <a:gd name="connsiteX1" fmla="*/ 8 w 9212707"/>
              <a:gd name="connsiteY1" fmla="*/ 9626637 h 9737363"/>
              <a:gd name="connsiteX2" fmla="*/ 1 w 9212707"/>
              <a:gd name="connsiteY2" fmla="*/ 666221 h 9737363"/>
              <a:gd name="connsiteX3" fmla="*/ 6693683 w 9212707"/>
              <a:gd name="connsiteY3" fmla="*/ 651914 h 9737363"/>
              <a:gd name="connsiteX4" fmla="*/ 9212276 w 9212707"/>
              <a:gd name="connsiteY4" fmla="*/ 680055 h 9737363"/>
              <a:gd name="connsiteX5" fmla="*/ 6914501 w 9212707"/>
              <a:gd name="connsiteY5" fmla="*/ 9636532 h 9737363"/>
              <a:gd name="connsiteX0" fmla="*/ 4498545 w 9212707"/>
              <a:gd name="connsiteY0" fmla="*/ 9737363 h 9737363"/>
              <a:gd name="connsiteX1" fmla="*/ 8 w 9212707"/>
              <a:gd name="connsiteY1" fmla="*/ 9626637 h 9737363"/>
              <a:gd name="connsiteX2" fmla="*/ 1 w 9212707"/>
              <a:gd name="connsiteY2" fmla="*/ 666221 h 9737363"/>
              <a:gd name="connsiteX3" fmla="*/ 6693683 w 9212707"/>
              <a:gd name="connsiteY3" fmla="*/ 651914 h 9737363"/>
              <a:gd name="connsiteX4" fmla="*/ 9212276 w 9212707"/>
              <a:gd name="connsiteY4" fmla="*/ 680055 h 9737363"/>
              <a:gd name="connsiteX5" fmla="*/ 6914501 w 9212707"/>
              <a:gd name="connsiteY5" fmla="*/ 9636532 h 9737363"/>
              <a:gd name="connsiteX0" fmla="*/ 4498545 w 9390870"/>
              <a:gd name="connsiteY0" fmla="*/ 9097393 h 9097393"/>
              <a:gd name="connsiteX1" fmla="*/ 8 w 9390870"/>
              <a:gd name="connsiteY1" fmla="*/ 8986667 h 9097393"/>
              <a:gd name="connsiteX2" fmla="*/ 1 w 9390870"/>
              <a:gd name="connsiteY2" fmla="*/ 26251 h 9097393"/>
              <a:gd name="connsiteX3" fmla="*/ 6693683 w 9390870"/>
              <a:gd name="connsiteY3" fmla="*/ 11944 h 9097393"/>
              <a:gd name="connsiteX4" fmla="*/ 9212276 w 9390870"/>
              <a:gd name="connsiteY4" fmla="*/ 40085 h 9097393"/>
              <a:gd name="connsiteX5" fmla="*/ 6914501 w 9390870"/>
              <a:gd name="connsiteY5" fmla="*/ 8996562 h 9097393"/>
              <a:gd name="connsiteX0" fmla="*/ 4498545 w 9212391"/>
              <a:gd name="connsiteY0" fmla="*/ 9092655 h 9092655"/>
              <a:gd name="connsiteX1" fmla="*/ 8 w 9212391"/>
              <a:gd name="connsiteY1" fmla="*/ 8981929 h 9092655"/>
              <a:gd name="connsiteX2" fmla="*/ 1 w 9212391"/>
              <a:gd name="connsiteY2" fmla="*/ 21513 h 9092655"/>
              <a:gd name="connsiteX3" fmla="*/ 6693683 w 9212391"/>
              <a:gd name="connsiteY3" fmla="*/ 7206 h 9092655"/>
              <a:gd name="connsiteX4" fmla="*/ 9212276 w 9212391"/>
              <a:gd name="connsiteY4" fmla="*/ 35347 h 9092655"/>
              <a:gd name="connsiteX5" fmla="*/ 6914501 w 9212391"/>
              <a:gd name="connsiteY5" fmla="*/ 8991824 h 9092655"/>
              <a:gd name="connsiteX0" fmla="*/ 6779975 w 9212390"/>
              <a:gd name="connsiteY0" fmla="*/ 8991378 h 8991824"/>
              <a:gd name="connsiteX1" fmla="*/ 7 w 9212390"/>
              <a:gd name="connsiteY1" fmla="*/ 8981929 h 8991824"/>
              <a:gd name="connsiteX2" fmla="*/ 0 w 9212390"/>
              <a:gd name="connsiteY2" fmla="*/ 21513 h 8991824"/>
              <a:gd name="connsiteX3" fmla="*/ 6693682 w 9212390"/>
              <a:gd name="connsiteY3" fmla="*/ 7206 h 8991824"/>
              <a:gd name="connsiteX4" fmla="*/ 9212275 w 9212390"/>
              <a:gd name="connsiteY4" fmla="*/ 35347 h 8991824"/>
              <a:gd name="connsiteX5" fmla="*/ 6914500 w 9212390"/>
              <a:gd name="connsiteY5" fmla="*/ 8991824 h 8991824"/>
              <a:gd name="connsiteX0" fmla="*/ 6779975 w 10176864"/>
              <a:gd name="connsiteY0" fmla="*/ 8992587 h 8993033"/>
              <a:gd name="connsiteX1" fmla="*/ 7 w 10176864"/>
              <a:gd name="connsiteY1" fmla="*/ 8983138 h 8993033"/>
              <a:gd name="connsiteX2" fmla="*/ 0 w 10176864"/>
              <a:gd name="connsiteY2" fmla="*/ 22722 h 8993033"/>
              <a:gd name="connsiteX3" fmla="*/ 6693682 w 10176864"/>
              <a:gd name="connsiteY3" fmla="*/ 8415 h 8993033"/>
              <a:gd name="connsiteX4" fmla="*/ 10176783 w 10176864"/>
              <a:gd name="connsiteY4" fmla="*/ 22088 h 8993033"/>
              <a:gd name="connsiteX5" fmla="*/ 6914500 w 10176864"/>
              <a:gd name="connsiteY5" fmla="*/ 8993033 h 8993033"/>
              <a:gd name="connsiteX0" fmla="*/ 6779975 w 10436327"/>
              <a:gd name="connsiteY0" fmla="*/ 9643459 h 9643768"/>
              <a:gd name="connsiteX1" fmla="*/ 7 w 10436327"/>
              <a:gd name="connsiteY1" fmla="*/ 9634010 h 9643768"/>
              <a:gd name="connsiteX2" fmla="*/ 0 w 10436327"/>
              <a:gd name="connsiteY2" fmla="*/ 673594 h 9643768"/>
              <a:gd name="connsiteX3" fmla="*/ 6693682 w 10436327"/>
              <a:gd name="connsiteY3" fmla="*/ 659287 h 9643768"/>
              <a:gd name="connsiteX4" fmla="*/ 10176783 w 10436327"/>
              <a:gd name="connsiteY4" fmla="*/ 672960 h 9643768"/>
              <a:gd name="connsiteX5" fmla="*/ 10178986 w 10436327"/>
              <a:gd name="connsiteY5" fmla="*/ 9600500 h 9643768"/>
              <a:gd name="connsiteX0" fmla="*/ 6779975 w 10178993"/>
              <a:gd name="connsiteY0" fmla="*/ 9026580 h 9026888"/>
              <a:gd name="connsiteX1" fmla="*/ 7 w 10178993"/>
              <a:gd name="connsiteY1" fmla="*/ 9017131 h 9026888"/>
              <a:gd name="connsiteX2" fmla="*/ 0 w 10178993"/>
              <a:gd name="connsiteY2" fmla="*/ 56715 h 9026888"/>
              <a:gd name="connsiteX3" fmla="*/ 6693682 w 10178993"/>
              <a:gd name="connsiteY3" fmla="*/ 42408 h 9026888"/>
              <a:gd name="connsiteX4" fmla="*/ 10176783 w 10178993"/>
              <a:gd name="connsiteY4" fmla="*/ 56081 h 9026888"/>
              <a:gd name="connsiteX5" fmla="*/ 10178986 w 10178993"/>
              <a:gd name="connsiteY5" fmla="*/ 8983621 h 9026888"/>
              <a:gd name="connsiteX0" fmla="*/ 6779975 w 10179588"/>
              <a:gd name="connsiteY0" fmla="*/ 8992620 h 8992928"/>
              <a:gd name="connsiteX1" fmla="*/ 7 w 10179588"/>
              <a:gd name="connsiteY1" fmla="*/ 8983171 h 8992928"/>
              <a:gd name="connsiteX2" fmla="*/ 0 w 10179588"/>
              <a:gd name="connsiteY2" fmla="*/ 22755 h 8992928"/>
              <a:gd name="connsiteX3" fmla="*/ 6693682 w 10179588"/>
              <a:gd name="connsiteY3" fmla="*/ 8448 h 8992928"/>
              <a:gd name="connsiteX4" fmla="*/ 10176783 w 10179588"/>
              <a:gd name="connsiteY4" fmla="*/ 22121 h 8992928"/>
              <a:gd name="connsiteX5" fmla="*/ 10178986 w 10179588"/>
              <a:gd name="connsiteY5" fmla="*/ 8949661 h 899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79588" h="8992928">
                <a:moveTo>
                  <a:pt x="6779975" y="8992620"/>
                </a:moveTo>
                <a:cubicBezTo>
                  <a:pt x="6782483" y="8990776"/>
                  <a:pt x="-6988" y="8998367"/>
                  <a:pt x="7" y="8983171"/>
                </a:cubicBezTo>
                <a:cubicBezTo>
                  <a:pt x="5" y="5996366"/>
                  <a:pt x="2" y="3009560"/>
                  <a:pt x="0" y="22755"/>
                </a:cubicBezTo>
                <a:lnTo>
                  <a:pt x="6693682" y="8448"/>
                </a:lnTo>
                <a:cubicBezTo>
                  <a:pt x="6693560" y="-22895"/>
                  <a:pt x="10190172" y="44747"/>
                  <a:pt x="10176783" y="22121"/>
                </a:cubicBezTo>
                <a:cubicBezTo>
                  <a:pt x="10168641" y="8362"/>
                  <a:pt x="10182571" y="8950455"/>
                  <a:pt x="10178986" y="8949661"/>
                </a:cubicBezTo>
              </a:path>
            </a:pathLst>
          </a:custGeom>
        </p:spPr>
        <p:txBody>
          <a:bodyPr/>
          <a:lstStyle>
            <a:lvl1pPr>
              <a:defRPr>
                <a:solidFill>
                  <a:schemeClr val="bg1"/>
                </a:solidFill>
              </a:defRPr>
            </a:lvl1pPr>
          </a:lstStyle>
          <a:p>
            <a:r>
              <a:rPr lang="fi-FI"/>
              <a:t>Lisää kuva napsauttamalla kuvaketta</a:t>
            </a:r>
            <a:endParaRPr lang="en-FI"/>
          </a:p>
        </p:txBody>
      </p:sp>
      <p:sp>
        <p:nvSpPr>
          <p:cNvPr id="9" name="Title 1">
            <a:extLst>
              <a:ext uri="{FF2B5EF4-FFF2-40B4-BE49-F238E27FC236}">
                <a16:creationId xmlns:a16="http://schemas.microsoft.com/office/drawing/2014/main" id="{FC05906E-845F-9B47-465D-C6D22DBC0E8F}"/>
              </a:ext>
            </a:extLst>
          </p:cNvPr>
          <p:cNvSpPr>
            <a:spLocks noGrp="1"/>
          </p:cNvSpPr>
          <p:nvPr>
            <p:ph type="title" hasCustomPrompt="1"/>
          </p:nvPr>
        </p:nvSpPr>
        <p:spPr>
          <a:xfrm>
            <a:off x="914400" y="4092498"/>
            <a:ext cx="7538224" cy="2149276"/>
          </a:xfrm>
        </p:spPr>
        <p:txBody>
          <a:bodyPr anchor="b" anchorCtr="0">
            <a:noAutofit/>
          </a:bodyPr>
          <a:lstStyle>
            <a:lvl1pPr>
              <a:defRPr sz="8000" b="1" i="0" spc="-150" baseline="0">
                <a:solidFill>
                  <a:schemeClr val="bg1"/>
                </a:solidFill>
                <a:latin typeface="Poppins" pitchFamily="2" charset="77"/>
                <a:cs typeface="Poppins" pitchFamily="2" charset="77"/>
              </a:defRPr>
            </a:lvl1pPr>
          </a:lstStyle>
          <a:p>
            <a:r>
              <a:rPr lang="fi-FI"/>
              <a:t>Kirjoita Vantaa tai Vanda</a:t>
            </a:r>
            <a:endParaRPr lang="en-FI"/>
          </a:p>
        </p:txBody>
      </p:sp>
      <p:sp>
        <p:nvSpPr>
          <p:cNvPr id="16" name="Pystysuoran tekstin paikkamerkki 15">
            <a:extLst>
              <a:ext uri="{FF2B5EF4-FFF2-40B4-BE49-F238E27FC236}">
                <a16:creationId xmlns:a16="http://schemas.microsoft.com/office/drawing/2014/main" id="{26E33632-FC4B-60CB-0870-8480FFAA8472}"/>
              </a:ext>
            </a:extLst>
          </p:cNvPr>
          <p:cNvSpPr>
            <a:spLocks noGrp="1"/>
          </p:cNvSpPr>
          <p:nvPr>
            <p:ph type="body" orient="vert" sz="quarter" idx="14" hasCustomPrompt="1"/>
          </p:nvPr>
        </p:nvSpPr>
        <p:spPr>
          <a:xfrm rot="10800000">
            <a:off x="10270272" y="568711"/>
            <a:ext cx="1516953" cy="4803543"/>
          </a:xfrm>
        </p:spPr>
        <p:txBody>
          <a:bodyPr vert="eaVert">
            <a:normAutofit/>
          </a:bodyPr>
          <a:lstStyle>
            <a:lvl1pPr marL="0" indent="0" algn="r">
              <a:buFontTx/>
              <a:buNone/>
              <a:defRPr sz="8000" b="1" spc="-150" baseline="0">
                <a:solidFill>
                  <a:schemeClr val="bg1"/>
                </a:solidFill>
              </a:defRPr>
            </a:lvl1pPr>
          </a:lstStyle>
          <a:p>
            <a:pPr lvl="0"/>
            <a:r>
              <a:rPr lang="fi-FI"/>
              <a:t>Kirjoita</a:t>
            </a:r>
          </a:p>
        </p:txBody>
      </p:sp>
    </p:spTree>
    <p:extLst>
      <p:ext uri="{BB962C8B-B14F-4D97-AF65-F5344CB8AC3E}">
        <p14:creationId xmlns:p14="http://schemas.microsoft.com/office/powerpoint/2010/main" val="2888989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okodian kuv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B6059080-D32E-8D58-F3A4-F25B6B179DD3}"/>
              </a:ext>
            </a:extLst>
          </p:cNvPr>
          <p:cNvSpPr>
            <a:spLocks noGrp="1"/>
          </p:cNvSpPr>
          <p:nvPr>
            <p:ph type="pic" sz="quarter" idx="10"/>
          </p:nvPr>
        </p:nvSpPr>
        <p:spPr>
          <a:xfrm>
            <a:off x="0" y="0"/>
            <a:ext cx="12192000" cy="6858000"/>
          </a:xfrm>
        </p:spPr>
        <p:txBody>
          <a:bodyPr/>
          <a:lstStyle/>
          <a:p>
            <a:r>
              <a:rPr lang="fi-FI"/>
              <a:t>Lisää kuva napsauttamalla kuvaketta</a:t>
            </a:r>
          </a:p>
        </p:txBody>
      </p:sp>
    </p:spTree>
    <p:extLst>
      <p:ext uri="{BB962C8B-B14F-4D97-AF65-F5344CB8AC3E}">
        <p14:creationId xmlns:p14="http://schemas.microsoft.com/office/powerpoint/2010/main" val="1001019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kuvapaikka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B6059080-D32E-8D58-F3A4-F25B6B179DD3}"/>
              </a:ext>
            </a:extLst>
          </p:cNvPr>
          <p:cNvSpPr>
            <a:spLocks noGrp="1"/>
          </p:cNvSpPr>
          <p:nvPr>
            <p:ph type="pic" sz="quarter" idx="10"/>
          </p:nvPr>
        </p:nvSpPr>
        <p:spPr>
          <a:xfrm>
            <a:off x="0" y="0"/>
            <a:ext cx="6096000" cy="3429000"/>
          </a:xfrm>
        </p:spPr>
        <p:txBody>
          <a:bodyPr/>
          <a:lstStyle/>
          <a:p>
            <a:r>
              <a:rPr lang="fi-FI"/>
              <a:t>Lisää kuva napsauttamalla kuvaketta</a:t>
            </a:r>
          </a:p>
        </p:txBody>
      </p:sp>
      <p:sp>
        <p:nvSpPr>
          <p:cNvPr id="2" name="Kuvan paikkamerkki 5">
            <a:extLst>
              <a:ext uri="{FF2B5EF4-FFF2-40B4-BE49-F238E27FC236}">
                <a16:creationId xmlns:a16="http://schemas.microsoft.com/office/drawing/2014/main" id="{4882092E-5C6A-1528-20CF-198CE4AF225B}"/>
              </a:ext>
            </a:extLst>
          </p:cNvPr>
          <p:cNvSpPr>
            <a:spLocks noGrp="1"/>
          </p:cNvSpPr>
          <p:nvPr>
            <p:ph type="pic" sz="quarter" idx="11"/>
          </p:nvPr>
        </p:nvSpPr>
        <p:spPr>
          <a:xfrm>
            <a:off x="0" y="3429000"/>
            <a:ext cx="6096000" cy="3429000"/>
          </a:xfrm>
        </p:spPr>
        <p:txBody>
          <a:bodyPr/>
          <a:lstStyle/>
          <a:p>
            <a:r>
              <a:rPr lang="fi-FI"/>
              <a:t>Lisää kuva napsauttamalla kuvaketta</a:t>
            </a:r>
          </a:p>
        </p:txBody>
      </p:sp>
      <p:sp>
        <p:nvSpPr>
          <p:cNvPr id="3" name="Kuvan paikkamerkki 5">
            <a:extLst>
              <a:ext uri="{FF2B5EF4-FFF2-40B4-BE49-F238E27FC236}">
                <a16:creationId xmlns:a16="http://schemas.microsoft.com/office/drawing/2014/main" id="{88B0D8E5-DC5B-AEC5-9EDB-423F93980903}"/>
              </a:ext>
            </a:extLst>
          </p:cNvPr>
          <p:cNvSpPr>
            <a:spLocks noGrp="1"/>
          </p:cNvSpPr>
          <p:nvPr>
            <p:ph type="pic" sz="quarter" idx="12"/>
          </p:nvPr>
        </p:nvSpPr>
        <p:spPr>
          <a:xfrm>
            <a:off x="6096000" y="0"/>
            <a:ext cx="6096000" cy="3429000"/>
          </a:xfrm>
        </p:spPr>
        <p:txBody>
          <a:bodyPr/>
          <a:lstStyle/>
          <a:p>
            <a:r>
              <a:rPr lang="fi-FI"/>
              <a:t>Lisää kuva napsauttamalla kuvaketta</a:t>
            </a:r>
          </a:p>
        </p:txBody>
      </p:sp>
      <p:sp>
        <p:nvSpPr>
          <p:cNvPr id="4" name="Kuvan paikkamerkki 5">
            <a:extLst>
              <a:ext uri="{FF2B5EF4-FFF2-40B4-BE49-F238E27FC236}">
                <a16:creationId xmlns:a16="http://schemas.microsoft.com/office/drawing/2014/main" id="{A140C5B4-9082-E19F-2326-F1BD31872041}"/>
              </a:ext>
            </a:extLst>
          </p:cNvPr>
          <p:cNvSpPr>
            <a:spLocks noGrp="1"/>
          </p:cNvSpPr>
          <p:nvPr>
            <p:ph type="pic" sz="quarter" idx="13"/>
          </p:nvPr>
        </p:nvSpPr>
        <p:spPr>
          <a:xfrm>
            <a:off x="6096000" y="3429000"/>
            <a:ext cx="6096000" cy="3429000"/>
          </a:xfrm>
        </p:spPr>
        <p:txBody>
          <a:bodyPr/>
          <a:lstStyle/>
          <a:p>
            <a:r>
              <a:rPr lang="fi-FI"/>
              <a:t>Lisää kuva napsauttamalla kuvaketta</a:t>
            </a:r>
          </a:p>
        </p:txBody>
      </p:sp>
    </p:spTree>
    <p:extLst>
      <p:ext uri="{BB962C8B-B14F-4D97-AF65-F5344CB8AC3E}">
        <p14:creationId xmlns:p14="http://schemas.microsoft.com/office/powerpoint/2010/main" val="955074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ogan FI">
    <p:bg>
      <p:bgPr>
        <a:solidFill>
          <a:srgbClr val="152A96"/>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0818181-6127-EC75-7C24-CDE7BD8202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5832">
            <a:off x="8412543" y="-1165516"/>
            <a:ext cx="4256989" cy="4256989"/>
          </a:xfrm>
          <a:prstGeom prst="rect">
            <a:avLst/>
          </a:prstGeom>
        </p:spPr>
      </p:pic>
      <p:pic>
        <p:nvPicPr>
          <p:cNvPr id="5" name="Kuva 4">
            <a:extLst>
              <a:ext uri="{FF2B5EF4-FFF2-40B4-BE49-F238E27FC236}">
                <a16:creationId xmlns:a16="http://schemas.microsoft.com/office/drawing/2014/main" id="{304B88FC-0C3E-5186-A089-04907021C04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08032" y="1887482"/>
            <a:ext cx="7775936" cy="3083037"/>
          </a:xfrm>
          <a:prstGeom prst="rect">
            <a:avLst/>
          </a:prstGeom>
        </p:spPr>
      </p:pic>
    </p:spTree>
    <p:extLst>
      <p:ext uri="{BB962C8B-B14F-4D97-AF65-F5344CB8AC3E}">
        <p14:creationId xmlns:p14="http://schemas.microsoft.com/office/powerpoint/2010/main" val="28684823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ogan SV">
    <p:bg>
      <p:bgPr>
        <a:solidFill>
          <a:srgbClr val="152A96"/>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321779A4-A0E6-5C08-E555-AFC98E19DD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92176" y="1920843"/>
            <a:ext cx="7607649" cy="3016314"/>
          </a:xfrm>
          <a:prstGeom prst="rect">
            <a:avLst/>
          </a:prstGeom>
        </p:spPr>
      </p:pic>
      <p:pic>
        <p:nvPicPr>
          <p:cNvPr id="6" name="Kuva 5">
            <a:extLst>
              <a:ext uri="{FF2B5EF4-FFF2-40B4-BE49-F238E27FC236}">
                <a16:creationId xmlns:a16="http://schemas.microsoft.com/office/drawing/2014/main" id="{EC73F7FF-6027-D64A-4465-1483DD23BE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7821031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ogan EN">
    <p:bg>
      <p:bgPr>
        <a:solidFill>
          <a:srgbClr val="152A96"/>
        </a:solidFill>
        <a:effectLst/>
      </p:bgPr>
    </p:bg>
    <p:spTree>
      <p:nvGrpSpPr>
        <p:cNvPr id="1" name=""/>
        <p:cNvGrpSpPr/>
        <p:nvPr/>
      </p:nvGrpSpPr>
      <p:grpSpPr>
        <a:xfrm>
          <a:off x="0" y="0"/>
          <a:ext cx="0" cy="0"/>
          <a:chOff x="0" y="0"/>
          <a:chExt cx="0" cy="0"/>
        </a:xfrm>
      </p:grpSpPr>
      <p:pic>
        <p:nvPicPr>
          <p:cNvPr id="16" name="Kuva 15">
            <a:extLst>
              <a:ext uri="{FF2B5EF4-FFF2-40B4-BE49-F238E27FC236}">
                <a16:creationId xmlns:a16="http://schemas.microsoft.com/office/drawing/2014/main" id="{ADA7F5C7-CC2E-04D0-1DDD-C979ADCF7E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08033" y="1887482"/>
            <a:ext cx="7775935" cy="3083037"/>
          </a:xfrm>
          <a:prstGeom prst="rect">
            <a:avLst/>
          </a:prstGeom>
        </p:spPr>
      </p:pic>
      <p:pic>
        <p:nvPicPr>
          <p:cNvPr id="19" name="Kuva 18">
            <a:extLst>
              <a:ext uri="{FF2B5EF4-FFF2-40B4-BE49-F238E27FC236}">
                <a16:creationId xmlns:a16="http://schemas.microsoft.com/office/drawing/2014/main" id="{BFC0D921-E5FA-C887-8972-D9CD584AA3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401833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isältödia 1">
    <p:bg>
      <p:bgPr>
        <a:solidFill>
          <a:srgbClr val="A2E4B8">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17FE-05B0-A24A-4800-4DA5F1FAC167}"/>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pic>
        <p:nvPicPr>
          <p:cNvPr id="5" name="Kuva 4">
            <a:extLst>
              <a:ext uri="{FF2B5EF4-FFF2-40B4-BE49-F238E27FC236}">
                <a16:creationId xmlns:a16="http://schemas.microsoft.com/office/drawing/2014/main" id="{C9079990-BCE1-42C9-84D2-73D76052F04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Päivämäärän paikkamerkki 13">
            <a:extLst>
              <a:ext uri="{FF2B5EF4-FFF2-40B4-BE49-F238E27FC236}">
                <a16:creationId xmlns:a16="http://schemas.microsoft.com/office/drawing/2014/main" id="{B6667C1A-D0F4-9A65-0A50-36A2B2B880E7}"/>
              </a:ext>
            </a:extLst>
          </p:cNvPr>
          <p:cNvSpPr>
            <a:spLocks noGrp="1"/>
          </p:cNvSpPr>
          <p:nvPr>
            <p:ph type="dt" sz="half" idx="10"/>
          </p:nvPr>
        </p:nvSpPr>
        <p:spPr/>
        <p:txBody>
          <a:bodyPr/>
          <a:lstStyle/>
          <a:p>
            <a:endParaRPr lang="fi-FI"/>
          </a:p>
        </p:txBody>
      </p:sp>
      <p:sp>
        <p:nvSpPr>
          <p:cNvPr id="15" name="Alatunnisteen paikkamerkki 14">
            <a:extLst>
              <a:ext uri="{FF2B5EF4-FFF2-40B4-BE49-F238E27FC236}">
                <a16:creationId xmlns:a16="http://schemas.microsoft.com/office/drawing/2014/main" id="{0E4A4AA1-6045-E23C-474C-D4E585150B50}"/>
              </a:ext>
            </a:extLst>
          </p:cNvPr>
          <p:cNvSpPr>
            <a:spLocks noGrp="1"/>
          </p:cNvSpPr>
          <p:nvPr>
            <p:ph type="ftr" sz="quarter" idx="11"/>
          </p:nvPr>
        </p:nvSpPr>
        <p:spPr/>
        <p:txBody>
          <a:bodyPr/>
          <a:lstStyle/>
          <a:p>
            <a:r>
              <a:rPr lang="fi-FI"/>
              <a:t>7</a:t>
            </a:r>
          </a:p>
        </p:txBody>
      </p:sp>
      <p:sp>
        <p:nvSpPr>
          <p:cNvPr id="22" name="Sisällön paikkamerkki 10">
            <a:extLst>
              <a:ext uri="{FF2B5EF4-FFF2-40B4-BE49-F238E27FC236}">
                <a16:creationId xmlns:a16="http://schemas.microsoft.com/office/drawing/2014/main" id="{CF0107BC-83FC-3A5B-AFB2-7334731A7768}"/>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B75D9B8-FEF4-E40F-7A89-7399453410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286344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dia 2">
    <p:bg>
      <p:bgPr>
        <a:solidFill>
          <a:srgbClr val="D9D9D6">
            <a:alpha val="90000"/>
          </a:srgbClr>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C9079990-BCE1-42C9-84D2-73D76052F04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4" name="Title 1">
            <a:extLst>
              <a:ext uri="{FF2B5EF4-FFF2-40B4-BE49-F238E27FC236}">
                <a16:creationId xmlns:a16="http://schemas.microsoft.com/office/drawing/2014/main" id="{C13FD8DB-5763-C38F-A7A6-29C4989EB7A2}"/>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6ACB3C45-FD48-3DB8-9117-B733E0ADDC8A}"/>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D726DCFE-D613-9160-8107-214F12DC810E}"/>
              </a:ext>
            </a:extLst>
          </p:cNvPr>
          <p:cNvSpPr>
            <a:spLocks noGrp="1"/>
          </p:cNvSpPr>
          <p:nvPr>
            <p:ph type="ftr" sz="quarter" idx="11"/>
          </p:nvPr>
        </p:nvSpPr>
        <p:spPr/>
        <p:txBody>
          <a:bodyPr/>
          <a:lstStyle/>
          <a:p>
            <a:r>
              <a:rPr lang="fi-FI"/>
              <a:t>7</a:t>
            </a:r>
          </a:p>
        </p:txBody>
      </p:sp>
      <p:sp>
        <p:nvSpPr>
          <p:cNvPr id="2" name="Sisällön paikkamerkki 10">
            <a:extLst>
              <a:ext uri="{FF2B5EF4-FFF2-40B4-BE49-F238E27FC236}">
                <a16:creationId xmlns:a16="http://schemas.microsoft.com/office/drawing/2014/main" id="{EAB30B0E-A484-C62E-8358-FD5844710314}"/>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747AE292-9E64-5170-0F5C-9957D21A5D9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139494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sältödia 3">
    <p:bg>
      <p:bgPr>
        <a:solidFill>
          <a:srgbClr val="B8CDFF">
            <a:alpha val="90000"/>
          </a:srgb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pic>
        <p:nvPicPr>
          <p:cNvPr id="3" name="Kuva 2">
            <a:extLst>
              <a:ext uri="{FF2B5EF4-FFF2-40B4-BE49-F238E27FC236}">
                <a16:creationId xmlns:a16="http://schemas.microsoft.com/office/drawing/2014/main" id="{F4934168-FAEB-8352-404B-EC77C1A9EB04}"/>
              </a:ext>
            </a:extLst>
          </p:cNvPr>
          <p:cNvPicPr>
            <a:picLocks noChangeAspect="1"/>
          </p:cNvPicPr>
          <p:nvPr userDrawn="1"/>
        </p:nvPicPr>
        <p:blipFill>
          <a:blip>
            <a:extLst>
              <a:ext uri="{96DAC541-7B7A-43D3-8B79-37D633B846F1}">
                <asvg:svgBlip xmlns:asvg="http://schemas.microsoft.com/office/drawing/2016/SVG/main" r:embed="rId3"/>
              </a:ext>
            </a:extLst>
          </a:blip>
          <a:srcRect l="9991" r="38374" b="22457"/>
          <a:stretch>
            <a:fillRect/>
          </a:stretch>
        </p:blipFill>
        <p:spPr>
          <a:xfrm rot="1396724">
            <a:off x="189935" y="5003640"/>
            <a:ext cx="1475475" cy="2215804"/>
          </a:xfrm>
          <a:prstGeom prst="rect">
            <a:avLst/>
          </a:prstGeom>
        </p:spPr>
      </p:pic>
    </p:spTree>
    <p:extLst>
      <p:ext uri="{BB962C8B-B14F-4D97-AF65-F5344CB8AC3E}">
        <p14:creationId xmlns:p14="http://schemas.microsoft.com/office/powerpoint/2010/main" val="2381845617"/>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sältödia 4">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sp>
        <p:nvSpPr>
          <p:cNvPr id="2" name="Sisällön paikkamerkki 10">
            <a:extLst>
              <a:ext uri="{FF2B5EF4-FFF2-40B4-BE49-F238E27FC236}">
                <a16:creationId xmlns:a16="http://schemas.microsoft.com/office/drawing/2014/main" id="{DD98AC7E-5987-E68B-0756-17156B94E04C}"/>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1512F32-29BE-971E-5DE8-0AD84D30B49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pic>
        <p:nvPicPr>
          <p:cNvPr id="3" name="Kuva 2">
            <a:extLst>
              <a:ext uri="{FF2B5EF4-FFF2-40B4-BE49-F238E27FC236}">
                <a16:creationId xmlns:a16="http://schemas.microsoft.com/office/drawing/2014/main" id="{951DDA85-DFF4-744A-4F38-D35F4F01F269}"/>
              </a:ext>
            </a:extLst>
          </p:cNvPr>
          <p:cNvPicPr>
            <a:picLocks noChangeAspect="1"/>
          </p:cNvPicPr>
          <p:nvPr userDrawn="1"/>
        </p:nvPicPr>
        <p:blipFill>
          <a:blip>
            <a:extLst>
              <a:ext uri="{96DAC541-7B7A-43D3-8B79-37D633B846F1}">
                <asvg:svgBlip xmlns:asvg="http://schemas.microsoft.com/office/drawing/2016/SVG/main" r:embed="rId3"/>
              </a:ext>
            </a:extLst>
          </a:blip>
          <a:srcRect l="9991" r="38374" b="22457"/>
          <a:stretch>
            <a:fillRect/>
          </a:stretch>
        </p:blipFill>
        <p:spPr>
          <a:xfrm rot="1396724">
            <a:off x="189935" y="5003640"/>
            <a:ext cx="1475475" cy="2215804"/>
          </a:xfrm>
          <a:prstGeom prst="rect">
            <a:avLst/>
          </a:prstGeom>
        </p:spPr>
      </p:pic>
    </p:spTree>
    <p:extLst>
      <p:ext uri="{BB962C8B-B14F-4D97-AF65-F5344CB8AC3E}">
        <p14:creationId xmlns:p14="http://schemas.microsoft.com/office/powerpoint/2010/main" val="16963481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isältödia 4">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a:noFill/>
        </p:spPr>
        <p:txBody>
          <a:bodyPr>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sp>
        <p:nvSpPr>
          <p:cNvPr id="3" name="Sisällön paikkamerkki 10">
            <a:extLst>
              <a:ext uri="{FF2B5EF4-FFF2-40B4-BE49-F238E27FC236}">
                <a16:creationId xmlns:a16="http://schemas.microsoft.com/office/drawing/2014/main" id="{E634F185-533E-956B-5CDE-534E63399E2F}"/>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42747425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sältödia 5">
    <p:bg>
      <p:bgPr>
        <a:solidFill>
          <a:srgbClr val="F9EB61">
            <a:alpha val="90000"/>
          </a:srgbClr>
        </a:solidFill>
        <a:effectLst/>
      </p:bgPr>
    </p:bg>
    <p:spTree>
      <p:nvGrpSpPr>
        <p:cNvPr id="1" name=""/>
        <p:cNvGrpSpPr/>
        <p:nvPr/>
      </p:nvGrpSpPr>
      <p:grpSpPr>
        <a:xfrm>
          <a:off x="0" y="0"/>
          <a:ext cx="0" cy="0"/>
          <a:chOff x="0" y="0"/>
          <a:chExt cx="0" cy="0"/>
        </a:xfrm>
      </p:grpSpPr>
      <p:sp>
        <p:nvSpPr>
          <p:cNvPr id="3" name="Päivämäärän paikkamerkki 6">
            <a:extLst>
              <a:ext uri="{FF2B5EF4-FFF2-40B4-BE49-F238E27FC236}">
                <a16:creationId xmlns:a16="http://schemas.microsoft.com/office/drawing/2014/main" id="{87AF1911-44F3-48F7-1B6A-1BB0F4FFE174}"/>
              </a:ext>
            </a:extLst>
          </p:cNvPr>
          <p:cNvSpPr>
            <a:spLocks noGrp="1"/>
          </p:cNvSpPr>
          <p:nvPr>
            <p:ph type="dt" sz="half" idx="10"/>
          </p:nvPr>
        </p:nvSpPr>
        <p:spPr>
          <a:xfrm>
            <a:off x="838200" y="6356350"/>
            <a:ext cx="2743200" cy="365125"/>
          </a:xfrm>
        </p:spPr>
        <p:txBody>
          <a:bodyPr/>
          <a:lstStyle/>
          <a:p>
            <a:endParaRPr lang="fi-FI"/>
          </a:p>
        </p:txBody>
      </p:sp>
      <p:sp>
        <p:nvSpPr>
          <p:cNvPr id="4" name="Alatunnisteen paikkamerkki 7">
            <a:extLst>
              <a:ext uri="{FF2B5EF4-FFF2-40B4-BE49-F238E27FC236}">
                <a16:creationId xmlns:a16="http://schemas.microsoft.com/office/drawing/2014/main" id="{C29CBDD8-E996-0924-7F11-0A0D18B4FCBB}"/>
              </a:ext>
            </a:extLst>
          </p:cNvPr>
          <p:cNvSpPr>
            <a:spLocks noGrp="1"/>
          </p:cNvSpPr>
          <p:nvPr>
            <p:ph type="ftr" sz="quarter" idx="11"/>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5332DD20-E211-9976-22EB-46EE6B0264A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006173"/>
                </a:solidFill>
                <a:latin typeface="Poppins" pitchFamily="2" charset="77"/>
                <a:cs typeface="Poppins" pitchFamily="2" charset="77"/>
              </a:defRPr>
            </a:lvl1pPr>
          </a:lstStyle>
          <a:p>
            <a:endParaRPr lang="fi-FI"/>
          </a:p>
        </p:txBody>
      </p:sp>
      <p:sp>
        <p:nvSpPr>
          <p:cNvPr id="5" name="Sisällön paikkamerkki 10">
            <a:extLst>
              <a:ext uri="{FF2B5EF4-FFF2-40B4-BE49-F238E27FC236}">
                <a16:creationId xmlns:a16="http://schemas.microsoft.com/office/drawing/2014/main" id="{31E20E5B-89F3-ACB6-F04E-924F8BC19EA2}"/>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3C63373A-7329-92D0-C066-F0B3F3EE6F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749402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sältödia 6">
    <p:bg>
      <p:bgPr>
        <a:solidFill>
          <a:srgbClr val="A2E4B8">
            <a:alpha val="90000"/>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A95F503F-BA76-AE23-E239-A82BD364D548}"/>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C597FD88-F26B-FC5E-97A9-416CDAA985C0}"/>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4E0CCE1F-2579-1D67-5F03-5D59CF8F4C3D}"/>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5" name="Sisällön paikkamerkki 10">
            <a:extLst>
              <a:ext uri="{FF2B5EF4-FFF2-40B4-BE49-F238E27FC236}">
                <a16:creationId xmlns:a16="http://schemas.microsoft.com/office/drawing/2014/main" id="{A4A60374-5E28-220E-0A91-8253E26BCDC1}"/>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0BFC8ADF-5592-FD74-FA18-F9B8F5695D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872706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dia 7">
    <p:bg>
      <p:bgPr>
        <a:solidFill>
          <a:srgbClr val="B8CDFF">
            <a:alpha val="89804"/>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0A0CE2DD-C036-3AB7-D636-25CF815053A6}"/>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F8B95D0C-95AF-63A6-AEE7-B536EB57953F}"/>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897308FA-A7AA-EA18-FC8F-8FEEEB87621C}"/>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4" name="Sisällön paikkamerkki 10">
            <a:extLst>
              <a:ext uri="{FF2B5EF4-FFF2-40B4-BE49-F238E27FC236}">
                <a16:creationId xmlns:a16="http://schemas.microsoft.com/office/drawing/2014/main" id="{2AA0EE4E-35AA-7AAE-078D-8532B01C778E}"/>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8B3236DE-76CD-CEA2-E758-2261AD2EBC3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3771343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sältödia 8">
    <p:bg>
      <p:bgPr>
        <a:solidFill>
          <a:srgbClr val="F2A6DB">
            <a:alpha val="90000"/>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99D3D157-9658-1210-70DE-4448A6C50C2E}"/>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6CBE00B5-F476-579F-3307-3C146018E204}"/>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089DB623-AA78-516A-BB7C-CD251EA9FBC2}"/>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5" name="Sisällön paikkamerkki 10">
            <a:extLst>
              <a:ext uri="{FF2B5EF4-FFF2-40B4-BE49-F238E27FC236}">
                <a16:creationId xmlns:a16="http://schemas.microsoft.com/office/drawing/2014/main" id="{FA496B45-5070-8F02-2862-488855CC8C5E}"/>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F1B65CB-7CC7-4047-4765-FCD1695F93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172870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sältödia 9">
    <p:bg>
      <p:bgPr>
        <a:solidFill>
          <a:srgbClr val="D9D9D6"/>
        </a:solidFill>
        <a:effectLst/>
      </p:bgPr>
    </p:bg>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AE7065A5-5F8A-7861-D763-EF0FD617D9C2}"/>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7" name="Päivämäärän paikkamerkki 6">
            <a:extLst>
              <a:ext uri="{FF2B5EF4-FFF2-40B4-BE49-F238E27FC236}">
                <a16:creationId xmlns:a16="http://schemas.microsoft.com/office/drawing/2014/main" id="{F58BAAA6-90E3-4E1E-C6BA-FEDC6DA244EC}"/>
              </a:ext>
            </a:extLst>
          </p:cNvPr>
          <p:cNvSpPr>
            <a:spLocks noGrp="1"/>
          </p:cNvSpPr>
          <p:nvPr>
            <p:ph type="dt" sz="half" idx="11"/>
          </p:nvPr>
        </p:nvSpPr>
        <p:spPr>
          <a:xfrm>
            <a:off x="838200" y="6356350"/>
            <a:ext cx="2743200" cy="365125"/>
          </a:xfrm>
        </p:spPr>
        <p:txBody>
          <a:bodyPr/>
          <a:lstStyle/>
          <a:p>
            <a:endParaRPr lang="fi-FI"/>
          </a:p>
        </p:txBody>
      </p:sp>
      <p:sp>
        <p:nvSpPr>
          <p:cNvPr id="8" name="Alatunnisteen paikkamerkki 7">
            <a:extLst>
              <a:ext uri="{FF2B5EF4-FFF2-40B4-BE49-F238E27FC236}">
                <a16:creationId xmlns:a16="http://schemas.microsoft.com/office/drawing/2014/main" id="{EAFF1303-994B-42A0-DD95-94DF5264AD32}"/>
              </a:ext>
            </a:extLst>
          </p:cNvPr>
          <p:cNvSpPr>
            <a:spLocks noGrp="1"/>
          </p:cNvSpPr>
          <p:nvPr>
            <p:ph type="ftr" sz="quarter" idx="12"/>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EFDD50D8-0537-7593-E038-5EC7B0A96DB6}"/>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2" name="Sisällön paikkamerkki 10">
            <a:extLst>
              <a:ext uri="{FF2B5EF4-FFF2-40B4-BE49-F238E27FC236}">
                <a16:creationId xmlns:a16="http://schemas.microsoft.com/office/drawing/2014/main" id="{AAAFDE2A-79F0-2E27-CC6C-4AD9729F1062}"/>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3" name="Graphic 18">
            <a:extLst>
              <a:ext uri="{FF2B5EF4-FFF2-40B4-BE49-F238E27FC236}">
                <a16:creationId xmlns:a16="http://schemas.microsoft.com/office/drawing/2014/main" id="{A44688B5-A8E5-A337-70F9-197D99BB229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9017044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sältödia 10">
    <p:bg>
      <p:bgPr>
        <a:solidFill>
          <a:schemeClr val="bg1">
            <a:alpha val="90000"/>
          </a:scheme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0253F5C1-A6C8-B4C4-8BE8-AB459AAF0935}"/>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0B097E2D-0E0E-F74C-84CB-E5EAD019293D}"/>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02D3E4BB-53F4-B4FC-D57C-45B4AEC78AA9}"/>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4" name="Sisällön paikkamerkki 10">
            <a:extLst>
              <a:ext uri="{FF2B5EF4-FFF2-40B4-BE49-F238E27FC236}">
                <a16:creationId xmlns:a16="http://schemas.microsoft.com/office/drawing/2014/main" id="{8A6BBD6D-85A0-5333-853C-64C5E24A9CB9}"/>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3B2E8B2-791A-CF8E-E919-6DA06CC03C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3543339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isältödia 11">
    <p:bg>
      <p:bgPr>
        <a:solidFill>
          <a:srgbClr val="F2A6DB">
            <a:alpha val="70000"/>
          </a:srgbClr>
        </a:solidFill>
        <a:effectLst/>
      </p:bgPr>
    </p:bg>
    <p:spTree>
      <p:nvGrpSpPr>
        <p:cNvPr id="1" name=""/>
        <p:cNvGrpSpPr/>
        <p:nvPr/>
      </p:nvGrpSpPr>
      <p:grpSpPr>
        <a:xfrm>
          <a:off x="0" y="0"/>
          <a:ext cx="0" cy="0"/>
          <a:chOff x="0" y="0"/>
          <a:chExt cx="0" cy="0"/>
        </a:xfrm>
      </p:grpSpPr>
      <p:sp>
        <p:nvSpPr>
          <p:cNvPr id="7" name="Date Placeholder 4">
            <a:extLst>
              <a:ext uri="{FF2B5EF4-FFF2-40B4-BE49-F238E27FC236}">
                <a16:creationId xmlns:a16="http://schemas.microsoft.com/office/drawing/2014/main" id="{B3D41585-E66D-74A8-5585-718B0C2050E3}"/>
              </a:ext>
            </a:extLst>
          </p:cNvPr>
          <p:cNvSpPr>
            <a:spLocks noGrp="1"/>
          </p:cNvSpPr>
          <p:nvPr>
            <p:ph type="dt" sz="half" idx="10"/>
          </p:nvPr>
        </p:nvSpPr>
        <p:spPr>
          <a:xfrm>
            <a:off x="838200" y="6356350"/>
            <a:ext cx="2743200" cy="365125"/>
          </a:xfrm>
        </p:spPr>
        <p:txBody>
          <a:bodyPr/>
          <a:lstStyle/>
          <a:p>
            <a:endParaRPr lang="fi-FI"/>
          </a:p>
        </p:txBody>
      </p:sp>
      <p:sp>
        <p:nvSpPr>
          <p:cNvPr id="8" name="Footer Placeholder 5">
            <a:extLst>
              <a:ext uri="{FF2B5EF4-FFF2-40B4-BE49-F238E27FC236}">
                <a16:creationId xmlns:a16="http://schemas.microsoft.com/office/drawing/2014/main" id="{5E76AC38-657A-3766-6F95-1977C0F9DDFB}"/>
              </a:ext>
            </a:extLst>
          </p:cNvPr>
          <p:cNvSpPr>
            <a:spLocks noGrp="1"/>
          </p:cNvSpPr>
          <p:nvPr>
            <p:ph type="ftr" sz="quarter" idx="11"/>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A53A4F00-013F-5EB8-F020-92A235EA3C0C}"/>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14" name="Content Placeholder 14">
            <a:extLst>
              <a:ext uri="{FF2B5EF4-FFF2-40B4-BE49-F238E27FC236}">
                <a16:creationId xmlns:a16="http://schemas.microsoft.com/office/drawing/2014/main" id="{F4BB7DB4-4626-58EF-08A3-E9BE5C3B0561}"/>
              </a:ext>
            </a:extLst>
          </p:cNvPr>
          <p:cNvSpPr>
            <a:spLocks noGrp="1"/>
          </p:cNvSpPr>
          <p:nvPr>
            <p:ph sz="quarter" idx="15" hasCustomPrompt="1"/>
          </p:nvPr>
        </p:nvSpPr>
        <p:spPr>
          <a:xfrm>
            <a:off x="838200" y="1831469"/>
            <a:ext cx="5146366" cy="4450706"/>
          </a:xfrm>
        </p:spPr>
        <p:txBody>
          <a:bodyPr>
            <a:noAutofit/>
          </a:bodyPr>
          <a:lstStyle/>
          <a:p>
            <a:pPr lvl="0"/>
            <a:r>
              <a:rPr lang="fi-FI" noProof="0"/>
              <a:t>Teksti</a:t>
            </a:r>
          </a:p>
        </p:txBody>
      </p:sp>
      <p:sp>
        <p:nvSpPr>
          <p:cNvPr id="15" name="Content Placeholder 14">
            <a:extLst>
              <a:ext uri="{FF2B5EF4-FFF2-40B4-BE49-F238E27FC236}">
                <a16:creationId xmlns:a16="http://schemas.microsoft.com/office/drawing/2014/main" id="{0DA4058A-3B5B-5770-214B-89FD2FFB2AB3}"/>
              </a:ext>
            </a:extLst>
          </p:cNvPr>
          <p:cNvSpPr>
            <a:spLocks noGrp="1"/>
          </p:cNvSpPr>
          <p:nvPr>
            <p:ph sz="quarter" idx="16" hasCustomPrompt="1"/>
          </p:nvPr>
        </p:nvSpPr>
        <p:spPr>
          <a:xfrm>
            <a:off x="6195391" y="1831469"/>
            <a:ext cx="5146366" cy="4487794"/>
          </a:xfrm>
        </p:spPr>
        <p:txBody>
          <a:bodyPr>
            <a:noAutofit/>
          </a:bodyPr>
          <a:lstStyle/>
          <a:p>
            <a:pPr lvl="0"/>
            <a:r>
              <a:rPr lang="fi-FI" noProof="0"/>
              <a:t>Teksti</a:t>
            </a:r>
          </a:p>
        </p:txBody>
      </p:sp>
      <p:pic>
        <p:nvPicPr>
          <p:cNvPr id="2" name="Graphic 18">
            <a:extLst>
              <a:ext uri="{FF2B5EF4-FFF2-40B4-BE49-F238E27FC236}">
                <a16:creationId xmlns:a16="http://schemas.microsoft.com/office/drawing/2014/main" id="{03257A3B-35B9-8E5C-91F7-8F3F34B9C56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0601025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isältödia 12">
    <p:bg>
      <p:bgPr>
        <a:solidFill>
          <a:srgbClr val="FFCC99">
            <a:alpha val="90000"/>
          </a:srgbClr>
        </a:solidFill>
        <a:effectLst/>
      </p:bgPr>
    </p:bg>
    <p:spTree>
      <p:nvGrpSpPr>
        <p:cNvPr id="1" name=""/>
        <p:cNvGrpSpPr/>
        <p:nvPr/>
      </p:nvGrpSpPr>
      <p:grpSpPr>
        <a:xfrm>
          <a:off x="0" y="0"/>
          <a:ext cx="0" cy="0"/>
          <a:chOff x="0" y="0"/>
          <a:chExt cx="0" cy="0"/>
        </a:xfrm>
      </p:grpSpPr>
      <p:sp>
        <p:nvSpPr>
          <p:cNvPr id="7" name="Date Placeholder 4">
            <a:extLst>
              <a:ext uri="{FF2B5EF4-FFF2-40B4-BE49-F238E27FC236}">
                <a16:creationId xmlns:a16="http://schemas.microsoft.com/office/drawing/2014/main" id="{C38F4339-CEFA-F5A3-A4D7-B4A610D0C36E}"/>
              </a:ext>
            </a:extLst>
          </p:cNvPr>
          <p:cNvSpPr>
            <a:spLocks noGrp="1"/>
          </p:cNvSpPr>
          <p:nvPr>
            <p:ph type="dt" sz="half" idx="10"/>
          </p:nvPr>
        </p:nvSpPr>
        <p:spPr>
          <a:xfrm>
            <a:off x="838200" y="6356350"/>
            <a:ext cx="2743200" cy="365125"/>
          </a:xfrm>
        </p:spPr>
        <p:txBody>
          <a:bodyPr/>
          <a:lstStyle/>
          <a:p>
            <a:endParaRPr lang="fi-FI"/>
          </a:p>
        </p:txBody>
      </p:sp>
      <p:sp>
        <p:nvSpPr>
          <p:cNvPr id="8" name="Footer Placeholder 5">
            <a:extLst>
              <a:ext uri="{FF2B5EF4-FFF2-40B4-BE49-F238E27FC236}">
                <a16:creationId xmlns:a16="http://schemas.microsoft.com/office/drawing/2014/main" id="{FDF049C1-B632-708F-DA10-71C464328DBA}"/>
              </a:ext>
            </a:extLst>
          </p:cNvPr>
          <p:cNvSpPr>
            <a:spLocks noGrp="1"/>
          </p:cNvSpPr>
          <p:nvPr>
            <p:ph type="ftr" sz="quarter" idx="11"/>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86EF381B-B692-B1DF-C001-2E085E9C6BBA}"/>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450099"/>
                </a:solidFill>
                <a:latin typeface="Poppins" pitchFamily="2" charset="77"/>
                <a:cs typeface="Poppins" pitchFamily="2" charset="77"/>
              </a:defRPr>
            </a:lvl1pPr>
          </a:lstStyle>
          <a:p>
            <a:endParaRPr lang="fi-FI"/>
          </a:p>
        </p:txBody>
      </p:sp>
      <p:sp>
        <p:nvSpPr>
          <p:cNvPr id="3" name="Content Placeholder 14">
            <a:extLst>
              <a:ext uri="{FF2B5EF4-FFF2-40B4-BE49-F238E27FC236}">
                <a16:creationId xmlns:a16="http://schemas.microsoft.com/office/drawing/2014/main" id="{16F31723-6F67-9217-1E31-507BDBB2CC6E}"/>
              </a:ext>
            </a:extLst>
          </p:cNvPr>
          <p:cNvSpPr>
            <a:spLocks noGrp="1"/>
          </p:cNvSpPr>
          <p:nvPr>
            <p:ph sz="quarter" idx="15" hasCustomPrompt="1"/>
          </p:nvPr>
        </p:nvSpPr>
        <p:spPr>
          <a:xfrm>
            <a:off x="838200" y="1831469"/>
            <a:ext cx="5146366" cy="4450706"/>
          </a:xfrm>
        </p:spPr>
        <p:txBody>
          <a:bodyPr>
            <a:noAutofit/>
          </a:bodyPr>
          <a:lstStyle/>
          <a:p>
            <a:pPr lvl="0"/>
            <a:r>
              <a:rPr lang="fi-FI" noProof="0"/>
              <a:t>Teksti</a:t>
            </a:r>
          </a:p>
        </p:txBody>
      </p:sp>
      <p:sp>
        <p:nvSpPr>
          <p:cNvPr id="4" name="Content Placeholder 14">
            <a:extLst>
              <a:ext uri="{FF2B5EF4-FFF2-40B4-BE49-F238E27FC236}">
                <a16:creationId xmlns:a16="http://schemas.microsoft.com/office/drawing/2014/main" id="{AA90D73A-4410-0A28-90C7-8BBC869160C5}"/>
              </a:ext>
            </a:extLst>
          </p:cNvPr>
          <p:cNvSpPr>
            <a:spLocks noGrp="1"/>
          </p:cNvSpPr>
          <p:nvPr>
            <p:ph sz="quarter" idx="16" hasCustomPrompt="1"/>
          </p:nvPr>
        </p:nvSpPr>
        <p:spPr>
          <a:xfrm>
            <a:off x="6195391" y="1831469"/>
            <a:ext cx="5146366" cy="4487794"/>
          </a:xfrm>
        </p:spPr>
        <p:txBody>
          <a:bodyPr>
            <a:noAutofit/>
          </a:bodyPr>
          <a:lstStyle/>
          <a:p>
            <a:pPr lvl="0"/>
            <a:r>
              <a:rPr lang="fi-FI" noProof="0"/>
              <a:t>Teksti</a:t>
            </a:r>
          </a:p>
        </p:txBody>
      </p:sp>
      <p:pic>
        <p:nvPicPr>
          <p:cNvPr id="5" name="Graphic 18">
            <a:extLst>
              <a:ext uri="{FF2B5EF4-FFF2-40B4-BE49-F238E27FC236}">
                <a16:creationId xmlns:a16="http://schemas.microsoft.com/office/drawing/2014/main" id="{DFB3DBB6-CDB5-2FB0-41EE-69A237BB50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2569947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isältödia 13">
    <p:bg>
      <p:bgPr>
        <a:solidFill>
          <a:srgbClr val="D9D9D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231C-6192-12B0-9738-31A2E12AFA59}"/>
              </a:ext>
            </a:extLst>
          </p:cNvPr>
          <p:cNvSpPr>
            <a:spLocks noGrp="1"/>
          </p:cNvSpPr>
          <p:nvPr>
            <p:ph type="title"/>
          </p:nvPr>
        </p:nvSpPr>
        <p:spPr>
          <a:xfrm>
            <a:off x="839788" y="365125"/>
            <a:ext cx="10515600" cy="1325563"/>
          </a:xfrm>
        </p:spPr>
        <p:txBody>
          <a:bodyPr>
            <a:noAutofit/>
          </a:bodyPr>
          <a:lstStyle>
            <a:lvl1pPr>
              <a:defRPr>
                <a:solidFill>
                  <a:srgbClr val="006173"/>
                </a:solidFill>
              </a:defRPr>
            </a:lvl1pPr>
          </a:lstStyle>
          <a:p>
            <a:endParaRPr lang="fi-FI"/>
          </a:p>
        </p:txBody>
      </p:sp>
      <p:sp>
        <p:nvSpPr>
          <p:cNvPr id="3" name="Text Placeholder 2">
            <a:extLst>
              <a:ext uri="{FF2B5EF4-FFF2-40B4-BE49-F238E27FC236}">
                <a16:creationId xmlns:a16="http://schemas.microsoft.com/office/drawing/2014/main" id="{C54E2D8D-BE22-3425-6520-2FAE0AFF6556}"/>
              </a:ext>
            </a:extLst>
          </p:cNvPr>
          <p:cNvSpPr>
            <a:spLocks noGrp="1"/>
          </p:cNvSpPr>
          <p:nvPr>
            <p:ph type="body" idx="1"/>
          </p:nvPr>
        </p:nvSpPr>
        <p:spPr>
          <a:xfrm>
            <a:off x="839788" y="1764863"/>
            <a:ext cx="5097185" cy="740212"/>
          </a:xfrm>
        </p:spPr>
        <p:txBody>
          <a:bodyPr anchor="b">
            <a:noAutofit/>
          </a:bodyPr>
          <a:lstStyle>
            <a:lvl1pPr marL="0" indent="0">
              <a:buNone/>
              <a:defRPr sz="2400" b="1">
                <a:solidFill>
                  <a:srgbClr val="0061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
        <p:nvSpPr>
          <p:cNvPr id="5" name="Text Placeholder 4">
            <a:extLst>
              <a:ext uri="{FF2B5EF4-FFF2-40B4-BE49-F238E27FC236}">
                <a16:creationId xmlns:a16="http://schemas.microsoft.com/office/drawing/2014/main" id="{344192AE-67F2-10CD-1476-F2DD7BC9F024}"/>
              </a:ext>
            </a:extLst>
          </p:cNvPr>
          <p:cNvSpPr>
            <a:spLocks noGrp="1"/>
          </p:cNvSpPr>
          <p:nvPr>
            <p:ph type="body" sz="quarter" idx="3"/>
          </p:nvPr>
        </p:nvSpPr>
        <p:spPr>
          <a:xfrm>
            <a:off x="6172200" y="1764863"/>
            <a:ext cx="5183188" cy="740212"/>
          </a:xfrm>
        </p:spPr>
        <p:txBody>
          <a:bodyPr anchor="b">
            <a:noAutofit/>
          </a:bodyPr>
          <a:lstStyle>
            <a:lvl1pPr marL="0" indent="0">
              <a:buNone/>
              <a:defRPr sz="2400" b="1">
                <a:solidFill>
                  <a:srgbClr val="0061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
        <p:nvSpPr>
          <p:cNvPr id="7" name="Date Placeholder 6">
            <a:extLst>
              <a:ext uri="{FF2B5EF4-FFF2-40B4-BE49-F238E27FC236}">
                <a16:creationId xmlns:a16="http://schemas.microsoft.com/office/drawing/2014/main" id="{FE2B5E1E-769E-4086-E55A-F556FDF0B96D}"/>
              </a:ext>
            </a:extLst>
          </p:cNvPr>
          <p:cNvSpPr>
            <a:spLocks noGrp="1"/>
          </p:cNvSpPr>
          <p:nvPr>
            <p:ph type="dt" sz="half" idx="10"/>
          </p:nvPr>
        </p:nvSpPr>
        <p:spPr/>
        <p:txBody>
          <a:bodyPr/>
          <a:lstStyle>
            <a:lvl1pPr>
              <a:defRPr>
                <a:solidFill>
                  <a:schemeClr val="tx1"/>
                </a:solidFill>
              </a:defRPr>
            </a:lvl1pPr>
          </a:lstStyle>
          <a:p>
            <a:endParaRPr lang="fi-FI"/>
          </a:p>
        </p:txBody>
      </p:sp>
      <p:sp>
        <p:nvSpPr>
          <p:cNvPr id="8" name="Footer Placeholder 7">
            <a:extLst>
              <a:ext uri="{FF2B5EF4-FFF2-40B4-BE49-F238E27FC236}">
                <a16:creationId xmlns:a16="http://schemas.microsoft.com/office/drawing/2014/main" id="{9142A70B-DFB4-2A7D-7E72-2B8E019BEE1A}"/>
              </a:ext>
            </a:extLst>
          </p:cNvPr>
          <p:cNvSpPr>
            <a:spLocks noGrp="1"/>
          </p:cNvSpPr>
          <p:nvPr>
            <p:ph type="ftr" sz="quarter" idx="11"/>
          </p:nvPr>
        </p:nvSpPr>
        <p:spPr/>
        <p:txBody>
          <a:bodyPr/>
          <a:lstStyle>
            <a:lvl1pPr>
              <a:defRPr>
                <a:solidFill>
                  <a:schemeClr val="tx1"/>
                </a:solidFill>
              </a:defRPr>
            </a:lvl1pPr>
          </a:lstStyle>
          <a:p>
            <a:r>
              <a:rPr lang="fi-FI"/>
              <a:t>7</a:t>
            </a:r>
          </a:p>
        </p:txBody>
      </p:sp>
      <p:sp>
        <p:nvSpPr>
          <p:cNvPr id="4" name="Content Placeholder 14">
            <a:extLst>
              <a:ext uri="{FF2B5EF4-FFF2-40B4-BE49-F238E27FC236}">
                <a16:creationId xmlns:a16="http://schemas.microsoft.com/office/drawing/2014/main" id="{B0D912AB-4806-F903-07B3-C76CB6B64F2A}"/>
              </a:ext>
            </a:extLst>
          </p:cNvPr>
          <p:cNvSpPr>
            <a:spLocks noGrp="1"/>
          </p:cNvSpPr>
          <p:nvPr>
            <p:ph sz="quarter" idx="15" hasCustomPrompt="1"/>
          </p:nvPr>
        </p:nvSpPr>
        <p:spPr>
          <a:xfrm>
            <a:off x="838200" y="2644877"/>
            <a:ext cx="5146366" cy="3637298"/>
          </a:xfrm>
        </p:spPr>
        <p:txBody>
          <a:bodyPr>
            <a:noAutofit/>
          </a:bodyPr>
          <a:lstStyle/>
          <a:p>
            <a:pPr lvl="0"/>
            <a:r>
              <a:rPr lang="fi-FI" noProof="0"/>
              <a:t>Teksti</a:t>
            </a:r>
          </a:p>
        </p:txBody>
      </p:sp>
      <p:sp>
        <p:nvSpPr>
          <p:cNvPr id="6" name="Content Placeholder 14">
            <a:extLst>
              <a:ext uri="{FF2B5EF4-FFF2-40B4-BE49-F238E27FC236}">
                <a16:creationId xmlns:a16="http://schemas.microsoft.com/office/drawing/2014/main" id="{E0601105-0C21-F620-9B63-44D697C41673}"/>
              </a:ext>
            </a:extLst>
          </p:cNvPr>
          <p:cNvSpPr>
            <a:spLocks noGrp="1"/>
          </p:cNvSpPr>
          <p:nvPr>
            <p:ph sz="quarter" idx="16" hasCustomPrompt="1"/>
          </p:nvPr>
        </p:nvSpPr>
        <p:spPr>
          <a:xfrm>
            <a:off x="6195391" y="2651655"/>
            <a:ext cx="5146366" cy="3667608"/>
          </a:xfrm>
        </p:spPr>
        <p:txBody>
          <a:bodyPr>
            <a:noAutofit/>
          </a:bodyPr>
          <a:lstStyle/>
          <a:p>
            <a:pPr lvl="0"/>
            <a:r>
              <a:rPr lang="fi-FI" noProof="0"/>
              <a:t>Teksti</a:t>
            </a:r>
          </a:p>
        </p:txBody>
      </p:sp>
      <p:pic>
        <p:nvPicPr>
          <p:cNvPr id="10" name="Graphic 18">
            <a:extLst>
              <a:ext uri="{FF2B5EF4-FFF2-40B4-BE49-F238E27FC236}">
                <a16:creationId xmlns:a16="http://schemas.microsoft.com/office/drawing/2014/main" id="{8BB96D67-F547-749A-6AE9-5CAF3D3133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0753636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ältödia 14">
    <p:bg>
      <p:bgPr>
        <a:solidFill>
          <a:srgbClr val="B8CDFF">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231C-6192-12B0-9738-31A2E12AFA59}"/>
              </a:ext>
            </a:extLst>
          </p:cNvPr>
          <p:cNvSpPr>
            <a:spLocks noGrp="1"/>
          </p:cNvSpPr>
          <p:nvPr>
            <p:ph type="title"/>
          </p:nvPr>
        </p:nvSpPr>
        <p:spPr>
          <a:xfrm>
            <a:off x="839788" y="365125"/>
            <a:ext cx="10515600" cy="1325563"/>
          </a:xfrm>
        </p:spPr>
        <p:txBody>
          <a:bodyPr>
            <a:noAutofit/>
          </a:bodyPr>
          <a:lstStyle>
            <a:lvl1pPr>
              <a:defRPr>
                <a:solidFill>
                  <a:srgbClr val="152B96"/>
                </a:solidFill>
              </a:defRPr>
            </a:lvl1pPr>
          </a:lstStyle>
          <a:p>
            <a:endParaRPr lang="fi-FI"/>
          </a:p>
        </p:txBody>
      </p:sp>
      <p:sp>
        <p:nvSpPr>
          <p:cNvPr id="7" name="Date Placeholder 6">
            <a:extLst>
              <a:ext uri="{FF2B5EF4-FFF2-40B4-BE49-F238E27FC236}">
                <a16:creationId xmlns:a16="http://schemas.microsoft.com/office/drawing/2014/main" id="{FE2B5E1E-769E-4086-E55A-F556FDF0B96D}"/>
              </a:ext>
            </a:extLst>
          </p:cNvPr>
          <p:cNvSpPr>
            <a:spLocks noGrp="1"/>
          </p:cNvSpPr>
          <p:nvPr>
            <p:ph type="dt" sz="half" idx="10"/>
          </p:nvPr>
        </p:nvSpPr>
        <p:spPr/>
        <p:txBody>
          <a:bodyPr/>
          <a:lstStyle>
            <a:lvl1pPr>
              <a:defRPr>
                <a:solidFill>
                  <a:schemeClr val="tx1"/>
                </a:solidFill>
              </a:defRPr>
            </a:lvl1pPr>
          </a:lstStyle>
          <a:p>
            <a:endParaRPr lang="fi-FI"/>
          </a:p>
        </p:txBody>
      </p:sp>
      <p:sp>
        <p:nvSpPr>
          <p:cNvPr id="8" name="Footer Placeholder 7">
            <a:extLst>
              <a:ext uri="{FF2B5EF4-FFF2-40B4-BE49-F238E27FC236}">
                <a16:creationId xmlns:a16="http://schemas.microsoft.com/office/drawing/2014/main" id="{9142A70B-DFB4-2A7D-7E72-2B8E019BEE1A}"/>
              </a:ext>
            </a:extLst>
          </p:cNvPr>
          <p:cNvSpPr>
            <a:spLocks noGrp="1"/>
          </p:cNvSpPr>
          <p:nvPr>
            <p:ph type="ftr" sz="quarter" idx="11"/>
          </p:nvPr>
        </p:nvSpPr>
        <p:spPr/>
        <p:txBody>
          <a:bodyPr/>
          <a:lstStyle>
            <a:lvl1pPr>
              <a:defRPr>
                <a:solidFill>
                  <a:schemeClr val="tx1"/>
                </a:solidFill>
              </a:defRPr>
            </a:lvl1pPr>
          </a:lstStyle>
          <a:p>
            <a:r>
              <a:rPr lang="fi-FI"/>
              <a:t>7</a:t>
            </a:r>
          </a:p>
        </p:txBody>
      </p:sp>
      <p:sp>
        <p:nvSpPr>
          <p:cNvPr id="4" name="Text Placeholder 2">
            <a:extLst>
              <a:ext uri="{FF2B5EF4-FFF2-40B4-BE49-F238E27FC236}">
                <a16:creationId xmlns:a16="http://schemas.microsoft.com/office/drawing/2014/main" id="{3CE3FFA7-5301-BB6F-5ADC-5EB550C2FF62}"/>
              </a:ext>
            </a:extLst>
          </p:cNvPr>
          <p:cNvSpPr>
            <a:spLocks noGrp="1"/>
          </p:cNvSpPr>
          <p:nvPr>
            <p:ph type="body" idx="1"/>
          </p:nvPr>
        </p:nvSpPr>
        <p:spPr>
          <a:xfrm>
            <a:off x="839788" y="1764863"/>
            <a:ext cx="5097185" cy="740212"/>
          </a:xfrm>
        </p:spPr>
        <p:txBody>
          <a:bodyPr anchor="b">
            <a:noAutofit/>
          </a:bodyPr>
          <a:lstStyle>
            <a:lvl1pPr marL="0" indent="0">
              <a:buNone/>
              <a:defRPr sz="2400" b="1">
                <a:solidFill>
                  <a:srgbClr val="152A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
        <p:nvSpPr>
          <p:cNvPr id="6" name="Text Placeholder 4">
            <a:extLst>
              <a:ext uri="{FF2B5EF4-FFF2-40B4-BE49-F238E27FC236}">
                <a16:creationId xmlns:a16="http://schemas.microsoft.com/office/drawing/2014/main" id="{CF705532-72EA-34E1-5EB9-50D169591C55}"/>
              </a:ext>
            </a:extLst>
          </p:cNvPr>
          <p:cNvSpPr>
            <a:spLocks noGrp="1"/>
          </p:cNvSpPr>
          <p:nvPr>
            <p:ph type="body" sz="quarter" idx="3"/>
          </p:nvPr>
        </p:nvSpPr>
        <p:spPr>
          <a:xfrm>
            <a:off x="6172200" y="1764863"/>
            <a:ext cx="5183188" cy="740212"/>
          </a:xfrm>
        </p:spPr>
        <p:txBody>
          <a:bodyPr anchor="b">
            <a:noAutofit/>
          </a:bodyPr>
          <a:lstStyle>
            <a:lvl1pPr marL="0" indent="0">
              <a:buNone/>
              <a:defRPr sz="2400" b="1">
                <a:solidFill>
                  <a:srgbClr val="152B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
        <p:nvSpPr>
          <p:cNvPr id="9" name="Content Placeholder 14">
            <a:extLst>
              <a:ext uri="{FF2B5EF4-FFF2-40B4-BE49-F238E27FC236}">
                <a16:creationId xmlns:a16="http://schemas.microsoft.com/office/drawing/2014/main" id="{12F9DBCF-1C85-D5CC-D1F9-2D0D5ABC347F}"/>
              </a:ext>
            </a:extLst>
          </p:cNvPr>
          <p:cNvSpPr>
            <a:spLocks noGrp="1"/>
          </p:cNvSpPr>
          <p:nvPr>
            <p:ph sz="quarter" idx="15" hasCustomPrompt="1"/>
          </p:nvPr>
        </p:nvSpPr>
        <p:spPr>
          <a:xfrm>
            <a:off x="838200" y="2644877"/>
            <a:ext cx="5146366" cy="3637298"/>
          </a:xfrm>
        </p:spPr>
        <p:txBody>
          <a:bodyPr>
            <a:noAutofit/>
          </a:bodyPr>
          <a:lstStyle/>
          <a:p>
            <a:pPr lvl="0"/>
            <a:r>
              <a:rPr lang="fi-FI" noProof="0"/>
              <a:t>Teksti</a:t>
            </a:r>
          </a:p>
        </p:txBody>
      </p:sp>
      <p:sp>
        <p:nvSpPr>
          <p:cNvPr id="10" name="Content Placeholder 14">
            <a:extLst>
              <a:ext uri="{FF2B5EF4-FFF2-40B4-BE49-F238E27FC236}">
                <a16:creationId xmlns:a16="http://schemas.microsoft.com/office/drawing/2014/main" id="{D581017C-6209-3B61-CAD1-8424589FA314}"/>
              </a:ext>
            </a:extLst>
          </p:cNvPr>
          <p:cNvSpPr>
            <a:spLocks noGrp="1"/>
          </p:cNvSpPr>
          <p:nvPr>
            <p:ph sz="quarter" idx="16" hasCustomPrompt="1"/>
          </p:nvPr>
        </p:nvSpPr>
        <p:spPr>
          <a:xfrm>
            <a:off x="6195391" y="2651655"/>
            <a:ext cx="5146366" cy="3667608"/>
          </a:xfrm>
        </p:spPr>
        <p:txBody>
          <a:bodyPr>
            <a:noAutofit/>
          </a:bodyPr>
          <a:lstStyle/>
          <a:p>
            <a:pPr lvl="0"/>
            <a:r>
              <a:rPr lang="fi-FI" noProof="0"/>
              <a:t>Teksti</a:t>
            </a:r>
          </a:p>
        </p:txBody>
      </p:sp>
      <p:pic>
        <p:nvPicPr>
          <p:cNvPr id="3" name="Graphic 18">
            <a:extLst>
              <a:ext uri="{FF2B5EF4-FFF2-40B4-BE49-F238E27FC236}">
                <a16:creationId xmlns:a16="http://schemas.microsoft.com/office/drawing/2014/main" id="{B21FB6B4-B8C3-0EF0-D762-C0E421055F9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078210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Kuvapaikka oikea 1">
    <p:bg>
      <p:bgPr>
        <a:solidFill>
          <a:srgbClr val="A2E3B8">
            <a:alpha val="90000"/>
          </a:srgbClr>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67984458-D7CF-59CB-BA1B-9344F380569C}"/>
              </a:ext>
            </a:extLst>
          </p:cNvPr>
          <p:cNvSpPr/>
          <p:nvPr userDrawn="1"/>
        </p:nvSpPr>
        <p:spPr>
          <a:xfrm>
            <a:off x="6531430" y="-30462"/>
            <a:ext cx="5849020" cy="6915357"/>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149790" y="-15594"/>
            <a:ext cx="6173016" cy="69153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4" name="Sisällön paikkamerkki 10">
            <a:extLst>
              <a:ext uri="{FF2B5EF4-FFF2-40B4-BE49-F238E27FC236}">
                <a16:creationId xmlns:a16="http://schemas.microsoft.com/office/drawing/2014/main" id="{1C83A7B3-610F-A51D-B99C-5D64C8CAD2C2}"/>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3" name="Alatunnisteen paikkamerkki 2">
            <a:extLst>
              <a:ext uri="{FF2B5EF4-FFF2-40B4-BE49-F238E27FC236}">
                <a16:creationId xmlns:a16="http://schemas.microsoft.com/office/drawing/2014/main" id="{67AD0866-A42A-10B2-0329-155054603265}"/>
              </a:ext>
            </a:extLst>
          </p:cNvPr>
          <p:cNvSpPr>
            <a:spLocks noGrp="1"/>
          </p:cNvSpPr>
          <p:nvPr>
            <p:ph type="ftr" sz="quarter" idx="13"/>
          </p:nvPr>
        </p:nvSpPr>
        <p:spPr/>
        <p:txBody>
          <a:bodyPr/>
          <a:lstStyle/>
          <a:p>
            <a:r>
              <a:rPr lang="fi-FI"/>
              <a:t>7</a:t>
            </a:r>
          </a:p>
        </p:txBody>
      </p:sp>
      <p:sp>
        <p:nvSpPr>
          <p:cNvPr id="2" name="Päivämäärän paikkamerkki 1">
            <a:extLst>
              <a:ext uri="{FF2B5EF4-FFF2-40B4-BE49-F238E27FC236}">
                <a16:creationId xmlns:a16="http://schemas.microsoft.com/office/drawing/2014/main" id="{98135F16-A954-D03B-51AA-4C527AEAA097}"/>
              </a:ext>
            </a:extLst>
          </p:cNvPr>
          <p:cNvSpPr>
            <a:spLocks noGrp="1"/>
          </p:cNvSpPr>
          <p:nvPr>
            <p:ph type="dt" sz="half" idx="12"/>
          </p:nvPr>
        </p:nvSpPr>
        <p:spPr/>
        <p:txBody>
          <a:bodyPr/>
          <a:lstStyle/>
          <a:p>
            <a:endParaRPr lang="fi-FI"/>
          </a:p>
        </p:txBody>
      </p:sp>
    </p:spTree>
    <p:extLst>
      <p:ext uri="{BB962C8B-B14F-4D97-AF65-F5344CB8AC3E}">
        <p14:creationId xmlns:p14="http://schemas.microsoft.com/office/powerpoint/2010/main" val="2369302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Kuvapaikka oikea 2">
    <p:bg>
      <p:bgPr>
        <a:solidFill>
          <a:srgbClr val="D9D9D6">
            <a:alpha val="90000"/>
          </a:srgbClr>
        </a:solid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6" name="Sisällön paikkamerkki 10">
            <a:extLst>
              <a:ext uri="{FF2B5EF4-FFF2-40B4-BE49-F238E27FC236}">
                <a16:creationId xmlns:a16="http://schemas.microsoft.com/office/drawing/2014/main" id="{8EFA9F72-8659-E833-68A7-5645655F1B2E}"/>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2" name="Rectangle 8">
            <a:extLst>
              <a:ext uri="{FF2B5EF4-FFF2-40B4-BE49-F238E27FC236}">
                <a16:creationId xmlns:a16="http://schemas.microsoft.com/office/drawing/2014/main" id="{7AB7AD66-F08D-2DF6-CD45-07C740F37F6F}"/>
              </a:ext>
            </a:extLst>
          </p:cNvPr>
          <p:cNvSpPr/>
          <p:nvPr userDrawn="1"/>
        </p:nvSpPr>
        <p:spPr>
          <a:xfrm>
            <a:off x="6531430" y="-30462"/>
            <a:ext cx="5849020" cy="6915357"/>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7" name="Picture Placeholder 7">
            <a:extLst>
              <a:ext uri="{FF2B5EF4-FFF2-40B4-BE49-F238E27FC236}">
                <a16:creationId xmlns:a16="http://schemas.microsoft.com/office/drawing/2014/main" id="{2D84DDE1-CFB9-1496-D5D5-4E187E574A31}"/>
              </a:ext>
            </a:extLst>
          </p:cNvPr>
          <p:cNvSpPr>
            <a:spLocks noGrp="1"/>
          </p:cNvSpPr>
          <p:nvPr>
            <p:ph type="pic" sz="quarter" idx="10"/>
          </p:nvPr>
        </p:nvSpPr>
        <p:spPr>
          <a:xfrm>
            <a:off x="6149790" y="-15594"/>
            <a:ext cx="6173016" cy="69153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4" name="Päivämäärän paikkamerkki 3">
            <a:extLst>
              <a:ext uri="{FF2B5EF4-FFF2-40B4-BE49-F238E27FC236}">
                <a16:creationId xmlns:a16="http://schemas.microsoft.com/office/drawing/2014/main" id="{BFDF91DF-AC24-810A-D349-F7CCB7ED4136}"/>
              </a:ext>
            </a:extLst>
          </p:cNvPr>
          <p:cNvSpPr>
            <a:spLocks noGrp="1"/>
          </p:cNvSpPr>
          <p:nvPr>
            <p:ph type="dt" sz="half" idx="12"/>
          </p:nvPr>
        </p:nvSpPr>
        <p:spPr/>
        <p:txBody>
          <a:bodyPr/>
          <a:lstStyle/>
          <a:p>
            <a:endParaRPr lang="fi-FI"/>
          </a:p>
        </p:txBody>
      </p:sp>
      <p:sp>
        <p:nvSpPr>
          <p:cNvPr id="5" name="Alatunnisteen paikkamerkki 4">
            <a:extLst>
              <a:ext uri="{FF2B5EF4-FFF2-40B4-BE49-F238E27FC236}">
                <a16:creationId xmlns:a16="http://schemas.microsoft.com/office/drawing/2014/main" id="{877AB7CE-B78A-1D95-8E48-1CB072669112}"/>
              </a:ext>
            </a:extLst>
          </p:cNvPr>
          <p:cNvSpPr>
            <a:spLocks noGrp="1"/>
          </p:cNvSpPr>
          <p:nvPr>
            <p:ph type="ftr" sz="quarter" idx="13"/>
          </p:nvPr>
        </p:nvSpPr>
        <p:spPr/>
        <p:txBody>
          <a:bodyPr/>
          <a:lstStyle/>
          <a:p>
            <a:r>
              <a:rPr lang="fi-FI"/>
              <a:t>7</a:t>
            </a:r>
          </a:p>
        </p:txBody>
      </p:sp>
    </p:spTree>
    <p:extLst>
      <p:ext uri="{BB962C8B-B14F-4D97-AF65-F5344CB8AC3E}">
        <p14:creationId xmlns:p14="http://schemas.microsoft.com/office/powerpoint/2010/main" val="30482237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Kuvapaikka oikea 3">
    <p:bg>
      <p:bgPr>
        <a:solidFill>
          <a:srgbClr val="B8CDFF">
            <a:alpha val="90000"/>
          </a:srgbClr>
        </a:solid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6" name="Sisällön paikkamerkki 10">
            <a:extLst>
              <a:ext uri="{FF2B5EF4-FFF2-40B4-BE49-F238E27FC236}">
                <a16:creationId xmlns:a16="http://schemas.microsoft.com/office/drawing/2014/main" id="{BE7B79FD-E28D-4AA7-31FB-62F08FFABC26}"/>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2" name="Rectangle 8">
            <a:extLst>
              <a:ext uri="{FF2B5EF4-FFF2-40B4-BE49-F238E27FC236}">
                <a16:creationId xmlns:a16="http://schemas.microsoft.com/office/drawing/2014/main" id="{443A7CC4-8216-018A-5A20-B18110ADFBF1}"/>
              </a:ext>
            </a:extLst>
          </p:cNvPr>
          <p:cNvSpPr/>
          <p:nvPr userDrawn="1"/>
        </p:nvSpPr>
        <p:spPr>
          <a:xfrm>
            <a:off x="6531430" y="-30462"/>
            <a:ext cx="5849020" cy="6915357"/>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7" name="Picture Placeholder 7">
            <a:extLst>
              <a:ext uri="{FF2B5EF4-FFF2-40B4-BE49-F238E27FC236}">
                <a16:creationId xmlns:a16="http://schemas.microsoft.com/office/drawing/2014/main" id="{3EAC763C-C784-448C-C05D-0679531CC20B}"/>
              </a:ext>
            </a:extLst>
          </p:cNvPr>
          <p:cNvSpPr>
            <a:spLocks noGrp="1"/>
          </p:cNvSpPr>
          <p:nvPr>
            <p:ph type="pic" sz="quarter" idx="10"/>
          </p:nvPr>
        </p:nvSpPr>
        <p:spPr>
          <a:xfrm>
            <a:off x="6149790" y="-15594"/>
            <a:ext cx="6173016" cy="69153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3" name="Päivämäärän paikkamerkki 2">
            <a:extLst>
              <a:ext uri="{FF2B5EF4-FFF2-40B4-BE49-F238E27FC236}">
                <a16:creationId xmlns:a16="http://schemas.microsoft.com/office/drawing/2014/main" id="{BA1E6262-0E2E-AB34-C3A7-FB402E9134A2}"/>
              </a:ext>
            </a:extLst>
          </p:cNvPr>
          <p:cNvSpPr>
            <a:spLocks noGrp="1"/>
          </p:cNvSpPr>
          <p:nvPr>
            <p:ph type="dt" sz="half" idx="12"/>
          </p:nvPr>
        </p:nvSpPr>
        <p:spPr/>
        <p:txBody>
          <a:bodyPr/>
          <a:lstStyle/>
          <a:p>
            <a:endParaRPr lang="fi-FI"/>
          </a:p>
        </p:txBody>
      </p:sp>
      <p:sp>
        <p:nvSpPr>
          <p:cNvPr id="4" name="Alatunnisteen paikkamerkki 3">
            <a:extLst>
              <a:ext uri="{FF2B5EF4-FFF2-40B4-BE49-F238E27FC236}">
                <a16:creationId xmlns:a16="http://schemas.microsoft.com/office/drawing/2014/main" id="{00D5DA0C-38A4-8099-750A-1F751525CA37}"/>
              </a:ext>
            </a:extLst>
          </p:cNvPr>
          <p:cNvSpPr>
            <a:spLocks noGrp="1"/>
          </p:cNvSpPr>
          <p:nvPr>
            <p:ph type="ftr" sz="quarter" idx="13"/>
          </p:nvPr>
        </p:nvSpPr>
        <p:spPr/>
        <p:txBody>
          <a:bodyPr/>
          <a:lstStyle/>
          <a:p>
            <a:r>
              <a:rPr lang="fi-FI"/>
              <a:t>7</a:t>
            </a:r>
          </a:p>
        </p:txBody>
      </p:sp>
    </p:spTree>
    <p:extLst>
      <p:ext uri="{BB962C8B-B14F-4D97-AF65-F5344CB8AC3E}">
        <p14:creationId xmlns:p14="http://schemas.microsoft.com/office/powerpoint/2010/main" val="34927833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Kuvapaikka oikea 4">
    <p:bg>
      <p:bgPr>
        <a:solidFill>
          <a:schemeClr val="bg1"/>
        </a:solidFill>
        <a:effectLst/>
      </p:bgPr>
    </p:bg>
    <p:spTree>
      <p:nvGrpSpPr>
        <p:cNvPr id="1" name=""/>
        <p:cNvGrpSpPr/>
        <p:nvPr/>
      </p:nvGrpSpPr>
      <p:grpSpPr>
        <a:xfrm>
          <a:off x="0" y="0"/>
          <a:ext cx="0" cy="0"/>
          <a:chOff x="0" y="0"/>
          <a:chExt cx="0" cy="0"/>
        </a:xfrm>
      </p:grpSpPr>
      <p:sp>
        <p:nvSpPr>
          <p:cNvPr id="2" name="Puolivapaa piirto 1">
            <a:extLst>
              <a:ext uri="{FF2B5EF4-FFF2-40B4-BE49-F238E27FC236}">
                <a16:creationId xmlns:a16="http://schemas.microsoft.com/office/drawing/2014/main" id="{366CA927-B3E2-382F-369F-F7D132DCB567}"/>
              </a:ext>
            </a:extLst>
          </p:cNvPr>
          <p:cNvSpPr/>
          <p:nvPr/>
        </p:nvSpPr>
        <p:spPr>
          <a:xfrm rot="17013118">
            <a:off x="5096646" y="-220590"/>
            <a:ext cx="6524666" cy="5474305"/>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 name="connsiteX0" fmla="*/ 6385809 w 6385809"/>
              <a:gd name="connsiteY0" fmla="*/ 4168582 h 4333474"/>
              <a:gd name="connsiteX1" fmla="*/ 4127000 w 6385809"/>
              <a:gd name="connsiteY1" fmla="*/ 0 h 4333474"/>
              <a:gd name="connsiteX2" fmla="*/ 14990 w 6385809"/>
              <a:gd name="connsiteY2" fmla="*/ 3014340 h 4333474"/>
              <a:gd name="connsiteX3" fmla="*/ 0 w 6385809"/>
              <a:gd name="connsiteY3" fmla="*/ 4333474 h 4333474"/>
              <a:gd name="connsiteX4" fmla="*/ 6385809 w 6385809"/>
              <a:gd name="connsiteY4" fmla="*/ 4168582 h 4333474"/>
              <a:gd name="connsiteX0" fmla="*/ 5164942 w 5164942"/>
              <a:gd name="connsiteY0" fmla="*/ 4306106 h 4333474"/>
              <a:gd name="connsiteX1" fmla="*/ 4127000 w 5164942"/>
              <a:gd name="connsiteY1" fmla="*/ 0 h 4333474"/>
              <a:gd name="connsiteX2" fmla="*/ 14990 w 5164942"/>
              <a:gd name="connsiteY2" fmla="*/ 3014340 h 4333474"/>
              <a:gd name="connsiteX3" fmla="*/ 0 w 5164942"/>
              <a:gd name="connsiteY3" fmla="*/ 4333474 h 4333474"/>
              <a:gd name="connsiteX4" fmla="*/ 5164942 w 5164942"/>
              <a:gd name="connsiteY4" fmla="*/ 4306106 h 433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942" h="4333474">
                <a:moveTo>
                  <a:pt x="5164942" y="4306106"/>
                </a:moveTo>
                <a:lnTo>
                  <a:pt x="4127000" y="0"/>
                </a:lnTo>
                <a:lnTo>
                  <a:pt x="14990" y="3014340"/>
                </a:lnTo>
                <a:lnTo>
                  <a:pt x="0" y="4333474"/>
                </a:lnTo>
                <a:lnTo>
                  <a:pt x="5164942" y="4306106"/>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10" name="Sisällön paikkamerkki 10">
            <a:extLst>
              <a:ext uri="{FF2B5EF4-FFF2-40B4-BE49-F238E27FC236}">
                <a16:creationId xmlns:a16="http://schemas.microsoft.com/office/drawing/2014/main" id="{0A2728DE-7BE4-A4B8-11A2-AB3C1397721B}"/>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3" name="Rectangle 8">
            <a:extLst>
              <a:ext uri="{FF2B5EF4-FFF2-40B4-BE49-F238E27FC236}">
                <a16:creationId xmlns:a16="http://schemas.microsoft.com/office/drawing/2014/main" id="{82CBB167-BC59-BB9F-6574-F2CF787FE6DE}"/>
              </a:ext>
            </a:extLst>
          </p:cNvPr>
          <p:cNvSpPr/>
          <p:nvPr userDrawn="1"/>
        </p:nvSpPr>
        <p:spPr>
          <a:xfrm>
            <a:off x="6501613" y="-30462"/>
            <a:ext cx="5849020" cy="6915357"/>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Picture Placeholder 7">
            <a:extLst>
              <a:ext uri="{FF2B5EF4-FFF2-40B4-BE49-F238E27FC236}">
                <a16:creationId xmlns:a16="http://schemas.microsoft.com/office/drawing/2014/main" id="{E631953B-E238-6F42-D2A8-91FD841D8C3C}"/>
              </a:ext>
            </a:extLst>
          </p:cNvPr>
          <p:cNvSpPr>
            <a:spLocks noGrp="1"/>
          </p:cNvSpPr>
          <p:nvPr>
            <p:ph type="pic" sz="quarter" idx="10"/>
          </p:nvPr>
        </p:nvSpPr>
        <p:spPr>
          <a:xfrm>
            <a:off x="6149790" y="-25533"/>
            <a:ext cx="6218508" cy="69153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 name="connsiteX0" fmla="*/ 1323583 w 6704365"/>
              <a:gd name="connsiteY0" fmla="*/ 672 h 7622690"/>
              <a:gd name="connsiteX1" fmla="*/ 5685020 w 6704365"/>
              <a:gd name="connsiteY1" fmla="*/ 0 h 7622690"/>
              <a:gd name="connsiteX2" fmla="*/ 6622386 w 6704365"/>
              <a:gd name="connsiteY2" fmla="*/ 1254213 h 7622690"/>
              <a:gd name="connsiteX3" fmla="*/ 6704365 w 6704365"/>
              <a:gd name="connsiteY3" fmla="*/ 6672198 h 7622690"/>
              <a:gd name="connsiteX4" fmla="*/ 2139330 w 6704365"/>
              <a:gd name="connsiteY4" fmla="*/ 7594960 h 7622690"/>
              <a:gd name="connsiteX5" fmla="*/ 0 w 6704365"/>
              <a:gd name="connsiteY5" fmla="*/ 7622690 h 7622690"/>
              <a:gd name="connsiteX6" fmla="*/ 1323583 w 6704365"/>
              <a:gd name="connsiteY6" fmla="*/ 672 h 7622690"/>
              <a:gd name="connsiteX0" fmla="*/ 1323583 w 6769282"/>
              <a:gd name="connsiteY0" fmla="*/ 672 h 7622690"/>
              <a:gd name="connsiteX1" fmla="*/ 5685020 w 6769282"/>
              <a:gd name="connsiteY1" fmla="*/ 0 h 7622690"/>
              <a:gd name="connsiteX2" fmla="*/ 6622386 w 6769282"/>
              <a:gd name="connsiteY2" fmla="*/ 1254213 h 7622690"/>
              <a:gd name="connsiteX3" fmla="*/ 6769282 w 6769282"/>
              <a:gd name="connsiteY3" fmla="*/ 6650287 h 7622690"/>
              <a:gd name="connsiteX4" fmla="*/ 2139330 w 6769282"/>
              <a:gd name="connsiteY4" fmla="*/ 7594960 h 7622690"/>
              <a:gd name="connsiteX5" fmla="*/ 0 w 6769282"/>
              <a:gd name="connsiteY5" fmla="*/ 7622690 h 7622690"/>
              <a:gd name="connsiteX6" fmla="*/ 1323583 w 6769282"/>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9282" h="7622690">
                <a:moveTo>
                  <a:pt x="1323583" y="672"/>
                </a:moveTo>
                <a:lnTo>
                  <a:pt x="5685020" y="0"/>
                </a:lnTo>
                <a:lnTo>
                  <a:pt x="6622386" y="1254213"/>
                </a:lnTo>
                <a:lnTo>
                  <a:pt x="6769282" y="6650287"/>
                </a:lnTo>
                <a:lnTo>
                  <a:pt x="2139330" y="7594960"/>
                </a:lnTo>
                <a:cubicBezTo>
                  <a:pt x="2164402" y="7592716"/>
                  <a:pt x="1126691" y="7616519"/>
                  <a:pt x="0" y="7622690"/>
                </a:cubicBezTo>
                <a:lnTo>
                  <a:pt x="1323583" y="672"/>
                </a:lnTo>
                <a:close/>
              </a:path>
            </a:pathLst>
          </a:custGeom>
        </p:spPr>
        <p:txBody>
          <a:bodyPr/>
          <a:lstStyle/>
          <a:p>
            <a:endParaRPr lang="en-FI"/>
          </a:p>
        </p:txBody>
      </p:sp>
      <p:sp>
        <p:nvSpPr>
          <p:cNvPr id="4" name="Päivämäärän paikkamerkki 3">
            <a:extLst>
              <a:ext uri="{FF2B5EF4-FFF2-40B4-BE49-F238E27FC236}">
                <a16:creationId xmlns:a16="http://schemas.microsoft.com/office/drawing/2014/main" id="{FBC3A534-F5A2-C153-6739-0EE5DA356E89}"/>
              </a:ext>
            </a:extLst>
          </p:cNvPr>
          <p:cNvSpPr>
            <a:spLocks noGrp="1"/>
          </p:cNvSpPr>
          <p:nvPr>
            <p:ph type="dt" sz="half" idx="12"/>
          </p:nvPr>
        </p:nvSpPr>
        <p:spPr/>
        <p:txBody>
          <a:bodyPr/>
          <a:lstStyle/>
          <a:p>
            <a:endParaRPr lang="fi-FI"/>
          </a:p>
        </p:txBody>
      </p:sp>
      <p:sp>
        <p:nvSpPr>
          <p:cNvPr id="5" name="Alatunnisteen paikkamerkki 4">
            <a:extLst>
              <a:ext uri="{FF2B5EF4-FFF2-40B4-BE49-F238E27FC236}">
                <a16:creationId xmlns:a16="http://schemas.microsoft.com/office/drawing/2014/main" id="{2059B25C-CA3D-1E50-C5E9-BB0EB5E17A94}"/>
              </a:ext>
            </a:extLst>
          </p:cNvPr>
          <p:cNvSpPr>
            <a:spLocks noGrp="1"/>
          </p:cNvSpPr>
          <p:nvPr>
            <p:ph type="ftr" sz="quarter" idx="13"/>
          </p:nvPr>
        </p:nvSpPr>
        <p:spPr/>
        <p:txBody>
          <a:bodyPr/>
          <a:lstStyle/>
          <a:p>
            <a:r>
              <a:rPr lang="fi-FI"/>
              <a:t>7</a:t>
            </a:r>
          </a:p>
        </p:txBody>
      </p:sp>
    </p:spTree>
    <p:extLst>
      <p:ext uri="{BB962C8B-B14F-4D97-AF65-F5344CB8AC3E}">
        <p14:creationId xmlns:p14="http://schemas.microsoft.com/office/powerpoint/2010/main" val="36202010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Kuvapaikka vasen 1">
    <p:bg>
      <p:bgPr>
        <a:solidFill>
          <a:srgbClr val="FFCC99">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79BF69D4-B6EC-D8F2-BCB1-6161A2C3A40C}"/>
              </a:ext>
            </a:extLst>
          </p:cNvPr>
          <p:cNvSpPr/>
          <p:nvPr userDrawn="1"/>
        </p:nvSpPr>
        <p:spPr>
          <a:xfrm>
            <a:off x="-34358" y="-4141"/>
            <a:ext cx="7089587" cy="6915150"/>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 name="connsiteX0" fmla="*/ 58949 w 7066993"/>
              <a:gd name="connsiteY0" fmla="*/ 6004060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58949 w 7066993"/>
              <a:gd name="connsiteY6" fmla="*/ 6004060 h 6956612"/>
              <a:gd name="connsiteX0" fmla="*/ 0 w 7008044"/>
              <a:gd name="connsiteY0" fmla="*/ 6004060 h 6956612"/>
              <a:gd name="connsiteX1" fmla="*/ 0 w 7008044"/>
              <a:gd name="connsiteY1" fmla="*/ 1793330 h 6956612"/>
              <a:gd name="connsiteX2" fmla="*/ 1449926 w 7008044"/>
              <a:gd name="connsiteY2" fmla="*/ 0 h 6956612"/>
              <a:gd name="connsiteX3" fmla="*/ 7008044 w 7008044"/>
              <a:gd name="connsiteY3" fmla="*/ 0 h 6956612"/>
              <a:gd name="connsiteX4" fmla="*/ 4211055 w 7008044"/>
              <a:gd name="connsiteY4" fmla="*/ 6956612 h 6956612"/>
              <a:gd name="connsiteX5" fmla="*/ 1001691 w 7008044"/>
              <a:gd name="connsiteY5" fmla="*/ 6956612 h 6956612"/>
              <a:gd name="connsiteX6" fmla="*/ 0 w 7008044"/>
              <a:gd name="connsiteY6" fmla="*/ 6004060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8044" h="6956612">
                <a:moveTo>
                  <a:pt x="0" y="6004060"/>
                </a:moveTo>
                <a:lnTo>
                  <a:pt x="0" y="1793330"/>
                </a:lnTo>
                <a:lnTo>
                  <a:pt x="1449926" y="0"/>
                </a:lnTo>
                <a:lnTo>
                  <a:pt x="7008044" y="0"/>
                </a:lnTo>
                <a:lnTo>
                  <a:pt x="4211055" y="6956612"/>
                </a:lnTo>
                <a:lnTo>
                  <a:pt x="1001691" y="6956612"/>
                </a:lnTo>
                <a:lnTo>
                  <a:pt x="0" y="600406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66260" y="-30645"/>
            <a:ext cx="6421760" cy="691515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494328"/>
              <a:gd name="connsiteX1" fmla="*/ 3061282 w 7287942"/>
              <a:gd name="connsiteY1" fmla="*/ 1120441 h 8494328"/>
              <a:gd name="connsiteX2" fmla="*/ 4167900 w 7287942"/>
              <a:gd name="connsiteY2" fmla="*/ 166 h 8494328"/>
              <a:gd name="connsiteX3" fmla="*/ 7287942 w 7287942"/>
              <a:gd name="connsiteY3" fmla="*/ 4364355 h 8494328"/>
              <a:gd name="connsiteX4" fmla="*/ 5916019 w 7287942"/>
              <a:gd name="connsiteY4" fmla="*/ 8463984 h 8494328"/>
              <a:gd name="connsiteX5" fmla="*/ 4344070 w 7287942"/>
              <a:gd name="connsiteY5" fmla="*/ 8494328 h 8494328"/>
              <a:gd name="connsiteX6" fmla="*/ 798 w 7287942"/>
              <a:gd name="connsiteY6" fmla="*/ 6648109 h 8494328"/>
              <a:gd name="connsiteX7" fmla="*/ 18157 w 7287942"/>
              <a:gd name="connsiteY7" fmla="*/ 4343321 h 8494328"/>
              <a:gd name="connsiteX0" fmla="*/ 18157 w 7287942"/>
              <a:gd name="connsiteY0" fmla="*/ 3222880 h 7373887"/>
              <a:gd name="connsiteX1" fmla="*/ 3061282 w 7287942"/>
              <a:gd name="connsiteY1" fmla="*/ 0 h 7373887"/>
              <a:gd name="connsiteX2" fmla="*/ 4996575 w 7287942"/>
              <a:gd name="connsiteY2" fmla="*/ 22725 h 7373887"/>
              <a:gd name="connsiteX3" fmla="*/ 7287942 w 7287942"/>
              <a:gd name="connsiteY3" fmla="*/ 3243914 h 7373887"/>
              <a:gd name="connsiteX4" fmla="*/ 5916019 w 7287942"/>
              <a:gd name="connsiteY4" fmla="*/ 7343543 h 7373887"/>
              <a:gd name="connsiteX5" fmla="*/ 4344070 w 7287942"/>
              <a:gd name="connsiteY5" fmla="*/ 7373887 h 7373887"/>
              <a:gd name="connsiteX6" fmla="*/ 798 w 7287942"/>
              <a:gd name="connsiteY6" fmla="*/ 5527668 h 7373887"/>
              <a:gd name="connsiteX7" fmla="*/ 18157 w 7287942"/>
              <a:gd name="connsiteY7" fmla="*/ 3222880 h 7373887"/>
              <a:gd name="connsiteX0" fmla="*/ 531742 w 7287177"/>
              <a:gd name="connsiteY0" fmla="*/ 2694242 h 7373887"/>
              <a:gd name="connsiteX1" fmla="*/ 3060517 w 7287177"/>
              <a:gd name="connsiteY1" fmla="*/ 0 h 7373887"/>
              <a:gd name="connsiteX2" fmla="*/ 4995810 w 7287177"/>
              <a:gd name="connsiteY2" fmla="*/ 22725 h 7373887"/>
              <a:gd name="connsiteX3" fmla="*/ 7287177 w 7287177"/>
              <a:gd name="connsiteY3" fmla="*/ 3243914 h 7373887"/>
              <a:gd name="connsiteX4" fmla="*/ 5915254 w 7287177"/>
              <a:gd name="connsiteY4" fmla="*/ 7343543 h 7373887"/>
              <a:gd name="connsiteX5" fmla="*/ 4343305 w 7287177"/>
              <a:gd name="connsiteY5" fmla="*/ 7373887 h 7373887"/>
              <a:gd name="connsiteX6" fmla="*/ 33 w 7287177"/>
              <a:gd name="connsiteY6" fmla="*/ 5527668 h 7373887"/>
              <a:gd name="connsiteX7" fmla="*/ 531742 w 7287177"/>
              <a:gd name="connsiteY7" fmla="*/ 2694242 h 7373887"/>
              <a:gd name="connsiteX0" fmla="*/ 419 w 6755854"/>
              <a:gd name="connsiteY0" fmla="*/ 2694242 h 7373887"/>
              <a:gd name="connsiteX1" fmla="*/ 2529194 w 6755854"/>
              <a:gd name="connsiteY1" fmla="*/ 0 h 7373887"/>
              <a:gd name="connsiteX2" fmla="*/ 4464487 w 6755854"/>
              <a:gd name="connsiteY2" fmla="*/ 22725 h 7373887"/>
              <a:gd name="connsiteX3" fmla="*/ 6755854 w 6755854"/>
              <a:gd name="connsiteY3" fmla="*/ 3243914 h 7373887"/>
              <a:gd name="connsiteX4" fmla="*/ 5383931 w 6755854"/>
              <a:gd name="connsiteY4" fmla="*/ 7343543 h 7373887"/>
              <a:gd name="connsiteX5" fmla="*/ 3811982 w 6755854"/>
              <a:gd name="connsiteY5" fmla="*/ 7373887 h 7373887"/>
              <a:gd name="connsiteX6" fmla="*/ 25922 w 6755854"/>
              <a:gd name="connsiteY6" fmla="*/ 5770556 h 7373887"/>
              <a:gd name="connsiteX7" fmla="*/ 419 w 6755854"/>
              <a:gd name="connsiteY7" fmla="*/ 2694242 h 7373887"/>
              <a:gd name="connsiteX0" fmla="*/ 419 w 6755854"/>
              <a:gd name="connsiteY0" fmla="*/ 2694242 h 7343543"/>
              <a:gd name="connsiteX1" fmla="*/ 2529194 w 6755854"/>
              <a:gd name="connsiteY1" fmla="*/ 0 h 7343543"/>
              <a:gd name="connsiteX2" fmla="*/ 4464487 w 6755854"/>
              <a:gd name="connsiteY2" fmla="*/ 22725 h 7343543"/>
              <a:gd name="connsiteX3" fmla="*/ 6755854 w 6755854"/>
              <a:gd name="connsiteY3" fmla="*/ 3243914 h 7343543"/>
              <a:gd name="connsiteX4" fmla="*/ 5383931 w 6755854"/>
              <a:gd name="connsiteY4" fmla="*/ 7343543 h 7343543"/>
              <a:gd name="connsiteX5" fmla="*/ 3026169 w 6755854"/>
              <a:gd name="connsiteY5" fmla="*/ 7059562 h 7343543"/>
              <a:gd name="connsiteX6" fmla="*/ 25922 w 6755854"/>
              <a:gd name="connsiteY6" fmla="*/ 5770556 h 7343543"/>
              <a:gd name="connsiteX7" fmla="*/ 419 w 6755854"/>
              <a:gd name="connsiteY7" fmla="*/ 2694242 h 7343543"/>
              <a:gd name="connsiteX0" fmla="*/ 419 w 6755854"/>
              <a:gd name="connsiteY0" fmla="*/ 2694242 h 7072081"/>
              <a:gd name="connsiteX1" fmla="*/ 2529194 w 6755854"/>
              <a:gd name="connsiteY1" fmla="*/ 0 h 7072081"/>
              <a:gd name="connsiteX2" fmla="*/ 4464487 w 6755854"/>
              <a:gd name="connsiteY2" fmla="*/ 22725 h 7072081"/>
              <a:gd name="connsiteX3" fmla="*/ 6755854 w 6755854"/>
              <a:gd name="connsiteY3" fmla="*/ 3243914 h 7072081"/>
              <a:gd name="connsiteX4" fmla="*/ 5469656 w 6755854"/>
              <a:gd name="connsiteY4" fmla="*/ 7072081 h 7072081"/>
              <a:gd name="connsiteX5" fmla="*/ 3026169 w 6755854"/>
              <a:gd name="connsiteY5" fmla="*/ 7059562 h 7072081"/>
              <a:gd name="connsiteX6" fmla="*/ 25922 w 6755854"/>
              <a:gd name="connsiteY6" fmla="*/ 5770556 h 7072081"/>
              <a:gd name="connsiteX7" fmla="*/ 419 w 6755854"/>
              <a:gd name="connsiteY7"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922 w 6755854"/>
              <a:gd name="connsiteY7" fmla="*/ 5770556 h 7072081"/>
              <a:gd name="connsiteX8" fmla="*/ 419 w 6755854"/>
              <a:gd name="connsiteY8"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4581 w 6755854"/>
              <a:gd name="connsiteY7" fmla="*/ 5861602 h 7072081"/>
              <a:gd name="connsiteX8" fmla="*/ 25922 w 6755854"/>
              <a:gd name="connsiteY8" fmla="*/ 5770556 h 7072081"/>
              <a:gd name="connsiteX9" fmla="*/ 419 w 6755854"/>
              <a:gd name="connsiteY9" fmla="*/ 2694242 h 7072081"/>
              <a:gd name="connsiteX0" fmla="*/ 0 w 6755435"/>
              <a:gd name="connsiteY0" fmla="*/ 2694242 h 7072081"/>
              <a:gd name="connsiteX1" fmla="*/ 254162 w 6755435"/>
              <a:gd name="connsiteY1" fmla="*/ 2389533 h 7072081"/>
              <a:gd name="connsiteX2" fmla="*/ 2528775 w 6755435"/>
              <a:gd name="connsiteY2" fmla="*/ 0 h 7072081"/>
              <a:gd name="connsiteX3" fmla="*/ 4464068 w 6755435"/>
              <a:gd name="connsiteY3" fmla="*/ 22725 h 7072081"/>
              <a:gd name="connsiteX4" fmla="*/ 6755435 w 6755435"/>
              <a:gd name="connsiteY4" fmla="*/ 3243914 h 7072081"/>
              <a:gd name="connsiteX5" fmla="*/ 5469237 w 6755435"/>
              <a:gd name="connsiteY5" fmla="*/ 7072081 h 7072081"/>
              <a:gd name="connsiteX6" fmla="*/ 3025750 w 6755435"/>
              <a:gd name="connsiteY6" fmla="*/ 7059562 h 7072081"/>
              <a:gd name="connsiteX7" fmla="*/ 254162 w 6755435"/>
              <a:gd name="connsiteY7" fmla="*/ 5861602 h 7072081"/>
              <a:gd name="connsiteX8" fmla="*/ 0 w 6755435"/>
              <a:gd name="connsiteY8" fmla="*/ 2694242 h 7072081"/>
              <a:gd name="connsiteX0" fmla="*/ 0 w 6501273"/>
              <a:gd name="connsiteY0" fmla="*/ 5861602 h 7072081"/>
              <a:gd name="connsiteX1" fmla="*/ 0 w 6501273"/>
              <a:gd name="connsiteY1" fmla="*/ 2389533 h 7072081"/>
              <a:gd name="connsiteX2" fmla="*/ 2274613 w 6501273"/>
              <a:gd name="connsiteY2" fmla="*/ 0 h 7072081"/>
              <a:gd name="connsiteX3" fmla="*/ 4209906 w 6501273"/>
              <a:gd name="connsiteY3" fmla="*/ 22725 h 7072081"/>
              <a:gd name="connsiteX4" fmla="*/ 6501273 w 6501273"/>
              <a:gd name="connsiteY4" fmla="*/ 3243914 h 7072081"/>
              <a:gd name="connsiteX5" fmla="*/ 5215075 w 6501273"/>
              <a:gd name="connsiteY5" fmla="*/ 7072081 h 7072081"/>
              <a:gd name="connsiteX6" fmla="*/ 2771588 w 6501273"/>
              <a:gd name="connsiteY6" fmla="*/ 7059562 h 7072081"/>
              <a:gd name="connsiteX7" fmla="*/ 0 w 6501273"/>
              <a:gd name="connsiteY7" fmla="*/ 5861602 h 7072081"/>
              <a:gd name="connsiteX0" fmla="*/ 0 w 6501273"/>
              <a:gd name="connsiteY0" fmla="*/ 5861602 h 7072081"/>
              <a:gd name="connsiteX1" fmla="*/ 79513 w 6501273"/>
              <a:gd name="connsiteY1" fmla="*/ 2298051 h 7072081"/>
              <a:gd name="connsiteX2" fmla="*/ 2274613 w 6501273"/>
              <a:gd name="connsiteY2" fmla="*/ 0 h 7072081"/>
              <a:gd name="connsiteX3" fmla="*/ 4209906 w 6501273"/>
              <a:gd name="connsiteY3" fmla="*/ 22725 h 7072081"/>
              <a:gd name="connsiteX4" fmla="*/ 6501273 w 6501273"/>
              <a:gd name="connsiteY4" fmla="*/ 3243914 h 7072081"/>
              <a:gd name="connsiteX5" fmla="*/ 5215075 w 6501273"/>
              <a:gd name="connsiteY5" fmla="*/ 7072081 h 7072081"/>
              <a:gd name="connsiteX6" fmla="*/ 2771588 w 6501273"/>
              <a:gd name="connsiteY6" fmla="*/ 7059562 h 7072081"/>
              <a:gd name="connsiteX7" fmla="*/ 0 w 6501273"/>
              <a:gd name="connsiteY7" fmla="*/ 5861602 h 7072081"/>
              <a:gd name="connsiteX0" fmla="*/ 19878 w 6421760"/>
              <a:gd name="connsiteY0" fmla="*/ 5881931 h 7072081"/>
              <a:gd name="connsiteX1" fmla="*/ 0 w 6421760"/>
              <a:gd name="connsiteY1" fmla="*/ 2298051 h 7072081"/>
              <a:gd name="connsiteX2" fmla="*/ 2195100 w 6421760"/>
              <a:gd name="connsiteY2" fmla="*/ 0 h 7072081"/>
              <a:gd name="connsiteX3" fmla="*/ 4130393 w 6421760"/>
              <a:gd name="connsiteY3" fmla="*/ 22725 h 7072081"/>
              <a:gd name="connsiteX4" fmla="*/ 6421760 w 6421760"/>
              <a:gd name="connsiteY4" fmla="*/ 3243914 h 7072081"/>
              <a:gd name="connsiteX5" fmla="*/ 5135562 w 6421760"/>
              <a:gd name="connsiteY5" fmla="*/ 7072081 h 7072081"/>
              <a:gd name="connsiteX6" fmla="*/ 2692075 w 6421760"/>
              <a:gd name="connsiteY6" fmla="*/ 7059562 h 7072081"/>
              <a:gd name="connsiteX7" fmla="*/ 19878 w 6421760"/>
              <a:gd name="connsiteY7" fmla="*/ 5881931 h 7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1760" h="7072081">
                <a:moveTo>
                  <a:pt x="19878" y="5881931"/>
                </a:moveTo>
                <a:lnTo>
                  <a:pt x="0" y="2298051"/>
                </a:lnTo>
                <a:lnTo>
                  <a:pt x="2195100" y="0"/>
                </a:lnTo>
                <a:lnTo>
                  <a:pt x="4130393" y="22725"/>
                </a:lnTo>
                <a:cubicBezTo>
                  <a:pt x="4130271" y="-8618"/>
                  <a:pt x="6398435" y="3263533"/>
                  <a:pt x="6421760" y="3243914"/>
                </a:cubicBezTo>
                <a:lnTo>
                  <a:pt x="5135562" y="7072081"/>
                </a:lnTo>
                <a:lnTo>
                  <a:pt x="2692075" y="7059562"/>
                </a:lnTo>
                <a:lnTo>
                  <a:pt x="19878" y="5881931"/>
                </a:lnTo>
                <a:close/>
              </a:path>
            </a:pathLst>
          </a:custGeom>
        </p:spPr>
        <p:txBody>
          <a:bodyPr/>
          <a:lstStyle/>
          <a:p>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450098"/>
                </a:solidFill>
                <a:latin typeface="Poppins" pitchFamily="2" charset="77"/>
                <a:cs typeface="Poppins" pitchFamily="2" charset="77"/>
              </a:defRPr>
            </a:lvl1pPr>
          </a:lstStyle>
          <a:p>
            <a:endParaRPr lang="fi-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13" name="Sisällön paikkamerkki 10">
            <a:extLst>
              <a:ext uri="{FF2B5EF4-FFF2-40B4-BE49-F238E27FC236}">
                <a16:creationId xmlns:a16="http://schemas.microsoft.com/office/drawing/2014/main" id="{840C15E1-10A9-11FC-3EC6-CA8F5BBE6A5B}"/>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8" name="Graphic 18">
            <a:extLst>
              <a:ext uri="{FF2B5EF4-FFF2-40B4-BE49-F238E27FC236}">
                <a16:creationId xmlns:a16="http://schemas.microsoft.com/office/drawing/2014/main" id="{04270BB0-2E00-B559-06B8-2B9777BDC0A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3866044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Kuvapaikka vasen 2">
    <p:bg>
      <p:bgPr>
        <a:solidFill>
          <a:srgbClr val="B8CDFF">
            <a:alpha val="90000"/>
          </a:srgb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8" name="Sisällön paikkamerkki 10">
            <a:extLst>
              <a:ext uri="{FF2B5EF4-FFF2-40B4-BE49-F238E27FC236}">
                <a16:creationId xmlns:a16="http://schemas.microsoft.com/office/drawing/2014/main" id="{C6728BEE-F334-77EE-23AB-A997781B007D}"/>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4" name="Puolivapaa piirto 5">
            <a:extLst>
              <a:ext uri="{FF2B5EF4-FFF2-40B4-BE49-F238E27FC236}">
                <a16:creationId xmlns:a16="http://schemas.microsoft.com/office/drawing/2014/main" id="{3A9B5DB3-1A94-4EAD-E1CC-085995BC4C7F}"/>
              </a:ext>
            </a:extLst>
          </p:cNvPr>
          <p:cNvSpPr/>
          <p:nvPr userDrawn="1"/>
        </p:nvSpPr>
        <p:spPr>
          <a:xfrm>
            <a:off x="-34358" y="-4141"/>
            <a:ext cx="7089587" cy="6915150"/>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 name="connsiteX0" fmla="*/ 58949 w 7066993"/>
              <a:gd name="connsiteY0" fmla="*/ 6004060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58949 w 7066993"/>
              <a:gd name="connsiteY6" fmla="*/ 6004060 h 6956612"/>
              <a:gd name="connsiteX0" fmla="*/ 0 w 7008044"/>
              <a:gd name="connsiteY0" fmla="*/ 6004060 h 6956612"/>
              <a:gd name="connsiteX1" fmla="*/ 0 w 7008044"/>
              <a:gd name="connsiteY1" fmla="*/ 1793330 h 6956612"/>
              <a:gd name="connsiteX2" fmla="*/ 1449926 w 7008044"/>
              <a:gd name="connsiteY2" fmla="*/ 0 h 6956612"/>
              <a:gd name="connsiteX3" fmla="*/ 7008044 w 7008044"/>
              <a:gd name="connsiteY3" fmla="*/ 0 h 6956612"/>
              <a:gd name="connsiteX4" fmla="*/ 4211055 w 7008044"/>
              <a:gd name="connsiteY4" fmla="*/ 6956612 h 6956612"/>
              <a:gd name="connsiteX5" fmla="*/ 1001691 w 7008044"/>
              <a:gd name="connsiteY5" fmla="*/ 6956612 h 6956612"/>
              <a:gd name="connsiteX6" fmla="*/ 0 w 7008044"/>
              <a:gd name="connsiteY6" fmla="*/ 6004060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8044" h="6956612">
                <a:moveTo>
                  <a:pt x="0" y="6004060"/>
                </a:moveTo>
                <a:lnTo>
                  <a:pt x="0" y="1793330"/>
                </a:lnTo>
                <a:lnTo>
                  <a:pt x="1449926" y="0"/>
                </a:lnTo>
                <a:lnTo>
                  <a:pt x="7008044" y="0"/>
                </a:lnTo>
                <a:lnTo>
                  <a:pt x="4211055" y="6956612"/>
                </a:lnTo>
                <a:lnTo>
                  <a:pt x="1001691" y="6956612"/>
                </a:lnTo>
                <a:lnTo>
                  <a:pt x="0" y="6004060"/>
                </a:lnTo>
                <a:close/>
              </a:path>
            </a:pathLst>
          </a:custGeom>
          <a:solidFill>
            <a:srgbClr val="152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icture Placeholder 12">
            <a:extLst>
              <a:ext uri="{FF2B5EF4-FFF2-40B4-BE49-F238E27FC236}">
                <a16:creationId xmlns:a16="http://schemas.microsoft.com/office/drawing/2014/main" id="{1DF9061F-9531-AFDF-BFDD-AE2D42E76358}"/>
              </a:ext>
            </a:extLst>
          </p:cNvPr>
          <p:cNvSpPr>
            <a:spLocks noGrp="1"/>
          </p:cNvSpPr>
          <p:nvPr>
            <p:ph type="pic" sz="quarter" idx="12"/>
          </p:nvPr>
        </p:nvSpPr>
        <p:spPr>
          <a:xfrm>
            <a:off x="-66260" y="-30645"/>
            <a:ext cx="6421760" cy="691515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494328"/>
              <a:gd name="connsiteX1" fmla="*/ 3061282 w 7287942"/>
              <a:gd name="connsiteY1" fmla="*/ 1120441 h 8494328"/>
              <a:gd name="connsiteX2" fmla="*/ 4167900 w 7287942"/>
              <a:gd name="connsiteY2" fmla="*/ 166 h 8494328"/>
              <a:gd name="connsiteX3" fmla="*/ 7287942 w 7287942"/>
              <a:gd name="connsiteY3" fmla="*/ 4364355 h 8494328"/>
              <a:gd name="connsiteX4" fmla="*/ 5916019 w 7287942"/>
              <a:gd name="connsiteY4" fmla="*/ 8463984 h 8494328"/>
              <a:gd name="connsiteX5" fmla="*/ 4344070 w 7287942"/>
              <a:gd name="connsiteY5" fmla="*/ 8494328 h 8494328"/>
              <a:gd name="connsiteX6" fmla="*/ 798 w 7287942"/>
              <a:gd name="connsiteY6" fmla="*/ 6648109 h 8494328"/>
              <a:gd name="connsiteX7" fmla="*/ 18157 w 7287942"/>
              <a:gd name="connsiteY7" fmla="*/ 4343321 h 8494328"/>
              <a:gd name="connsiteX0" fmla="*/ 18157 w 7287942"/>
              <a:gd name="connsiteY0" fmla="*/ 3222880 h 7373887"/>
              <a:gd name="connsiteX1" fmla="*/ 3061282 w 7287942"/>
              <a:gd name="connsiteY1" fmla="*/ 0 h 7373887"/>
              <a:gd name="connsiteX2" fmla="*/ 4996575 w 7287942"/>
              <a:gd name="connsiteY2" fmla="*/ 22725 h 7373887"/>
              <a:gd name="connsiteX3" fmla="*/ 7287942 w 7287942"/>
              <a:gd name="connsiteY3" fmla="*/ 3243914 h 7373887"/>
              <a:gd name="connsiteX4" fmla="*/ 5916019 w 7287942"/>
              <a:gd name="connsiteY4" fmla="*/ 7343543 h 7373887"/>
              <a:gd name="connsiteX5" fmla="*/ 4344070 w 7287942"/>
              <a:gd name="connsiteY5" fmla="*/ 7373887 h 7373887"/>
              <a:gd name="connsiteX6" fmla="*/ 798 w 7287942"/>
              <a:gd name="connsiteY6" fmla="*/ 5527668 h 7373887"/>
              <a:gd name="connsiteX7" fmla="*/ 18157 w 7287942"/>
              <a:gd name="connsiteY7" fmla="*/ 3222880 h 7373887"/>
              <a:gd name="connsiteX0" fmla="*/ 531742 w 7287177"/>
              <a:gd name="connsiteY0" fmla="*/ 2694242 h 7373887"/>
              <a:gd name="connsiteX1" fmla="*/ 3060517 w 7287177"/>
              <a:gd name="connsiteY1" fmla="*/ 0 h 7373887"/>
              <a:gd name="connsiteX2" fmla="*/ 4995810 w 7287177"/>
              <a:gd name="connsiteY2" fmla="*/ 22725 h 7373887"/>
              <a:gd name="connsiteX3" fmla="*/ 7287177 w 7287177"/>
              <a:gd name="connsiteY3" fmla="*/ 3243914 h 7373887"/>
              <a:gd name="connsiteX4" fmla="*/ 5915254 w 7287177"/>
              <a:gd name="connsiteY4" fmla="*/ 7343543 h 7373887"/>
              <a:gd name="connsiteX5" fmla="*/ 4343305 w 7287177"/>
              <a:gd name="connsiteY5" fmla="*/ 7373887 h 7373887"/>
              <a:gd name="connsiteX6" fmla="*/ 33 w 7287177"/>
              <a:gd name="connsiteY6" fmla="*/ 5527668 h 7373887"/>
              <a:gd name="connsiteX7" fmla="*/ 531742 w 7287177"/>
              <a:gd name="connsiteY7" fmla="*/ 2694242 h 7373887"/>
              <a:gd name="connsiteX0" fmla="*/ 419 w 6755854"/>
              <a:gd name="connsiteY0" fmla="*/ 2694242 h 7373887"/>
              <a:gd name="connsiteX1" fmla="*/ 2529194 w 6755854"/>
              <a:gd name="connsiteY1" fmla="*/ 0 h 7373887"/>
              <a:gd name="connsiteX2" fmla="*/ 4464487 w 6755854"/>
              <a:gd name="connsiteY2" fmla="*/ 22725 h 7373887"/>
              <a:gd name="connsiteX3" fmla="*/ 6755854 w 6755854"/>
              <a:gd name="connsiteY3" fmla="*/ 3243914 h 7373887"/>
              <a:gd name="connsiteX4" fmla="*/ 5383931 w 6755854"/>
              <a:gd name="connsiteY4" fmla="*/ 7343543 h 7373887"/>
              <a:gd name="connsiteX5" fmla="*/ 3811982 w 6755854"/>
              <a:gd name="connsiteY5" fmla="*/ 7373887 h 7373887"/>
              <a:gd name="connsiteX6" fmla="*/ 25922 w 6755854"/>
              <a:gd name="connsiteY6" fmla="*/ 5770556 h 7373887"/>
              <a:gd name="connsiteX7" fmla="*/ 419 w 6755854"/>
              <a:gd name="connsiteY7" fmla="*/ 2694242 h 7373887"/>
              <a:gd name="connsiteX0" fmla="*/ 419 w 6755854"/>
              <a:gd name="connsiteY0" fmla="*/ 2694242 h 7343543"/>
              <a:gd name="connsiteX1" fmla="*/ 2529194 w 6755854"/>
              <a:gd name="connsiteY1" fmla="*/ 0 h 7343543"/>
              <a:gd name="connsiteX2" fmla="*/ 4464487 w 6755854"/>
              <a:gd name="connsiteY2" fmla="*/ 22725 h 7343543"/>
              <a:gd name="connsiteX3" fmla="*/ 6755854 w 6755854"/>
              <a:gd name="connsiteY3" fmla="*/ 3243914 h 7343543"/>
              <a:gd name="connsiteX4" fmla="*/ 5383931 w 6755854"/>
              <a:gd name="connsiteY4" fmla="*/ 7343543 h 7343543"/>
              <a:gd name="connsiteX5" fmla="*/ 3026169 w 6755854"/>
              <a:gd name="connsiteY5" fmla="*/ 7059562 h 7343543"/>
              <a:gd name="connsiteX6" fmla="*/ 25922 w 6755854"/>
              <a:gd name="connsiteY6" fmla="*/ 5770556 h 7343543"/>
              <a:gd name="connsiteX7" fmla="*/ 419 w 6755854"/>
              <a:gd name="connsiteY7" fmla="*/ 2694242 h 7343543"/>
              <a:gd name="connsiteX0" fmla="*/ 419 w 6755854"/>
              <a:gd name="connsiteY0" fmla="*/ 2694242 h 7072081"/>
              <a:gd name="connsiteX1" fmla="*/ 2529194 w 6755854"/>
              <a:gd name="connsiteY1" fmla="*/ 0 h 7072081"/>
              <a:gd name="connsiteX2" fmla="*/ 4464487 w 6755854"/>
              <a:gd name="connsiteY2" fmla="*/ 22725 h 7072081"/>
              <a:gd name="connsiteX3" fmla="*/ 6755854 w 6755854"/>
              <a:gd name="connsiteY3" fmla="*/ 3243914 h 7072081"/>
              <a:gd name="connsiteX4" fmla="*/ 5469656 w 6755854"/>
              <a:gd name="connsiteY4" fmla="*/ 7072081 h 7072081"/>
              <a:gd name="connsiteX5" fmla="*/ 3026169 w 6755854"/>
              <a:gd name="connsiteY5" fmla="*/ 7059562 h 7072081"/>
              <a:gd name="connsiteX6" fmla="*/ 25922 w 6755854"/>
              <a:gd name="connsiteY6" fmla="*/ 5770556 h 7072081"/>
              <a:gd name="connsiteX7" fmla="*/ 419 w 6755854"/>
              <a:gd name="connsiteY7"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922 w 6755854"/>
              <a:gd name="connsiteY7" fmla="*/ 5770556 h 7072081"/>
              <a:gd name="connsiteX8" fmla="*/ 419 w 6755854"/>
              <a:gd name="connsiteY8"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4581 w 6755854"/>
              <a:gd name="connsiteY7" fmla="*/ 5861602 h 7072081"/>
              <a:gd name="connsiteX8" fmla="*/ 25922 w 6755854"/>
              <a:gd name="connsiteY8" fmla="*/ 5770556 h 7072081"/>
              <a:gd name="connsiteX9" fmla="*/ 419 w 6755854"/>
              <a:gd name="connsiteY9" fmla="*/ 2694242 h 7072081"/>
              <a:gd name="connsiteX0" fmla="*/ 0 w 6755435"/>
              <a:gd name="connsiteY0" fmla="*/ 2694242 h 7072081"/>
              <a:gd name="connsiteX1" fmla="*/ 254162 w 6755435"/>
              <a:gd name="connsiteY1" fmla="*/ 2389533 h 7072081"/>
              <a:gd name="connsiteX2" fmla="*/ 2528775 w 6755435"/>
              <a:gd name="connsiteY2" fmla="*/ 0 h 7072081"/>
              <a:gd name="connsiteX3" fmla="*/ 4464068 w 6755435"/>
              <a:gd name="connsiteY3" fmla="*/ 22725 h 7072081"/>
              <a:gd name="connsiteX4" fmla="*/ 6755435 w 6755435"/>
              <a:gd name="connsiteY4" fmla="*/ 3243914 h 7072081"/>
              <a:gd name="connsiteX5" fmla="*/ 5469237 w 6755435"/>
              <a:gd name="connsiteY5" fmla="*/ 7072081 h 7072081"/>
              <a:gd name="connsiteX6" fmla="*/ 3025750 w 6755435"/>
              <a:gd name="connsiteY6" fmla="*/ 7059562 h 7072081"/>
              <a:gd name="connsiteX7" fmla="*/ 254162 w 6755435"/>
              <a:gd name="connsiteY7" fmla="*/ 5861602 h 7072081"/>
              <a:gd name="connsiteX8" fmla="*/ 0 w 6755435"/>
              <a:gd name="connsiteY8" fmla="*/ 2694242 h 7072081"/>
              <a:gd name="connsiteX0" fmla="*/ 0 w 6501273"/>
              <a:gd name="connsiteY0" fmla="*/ 5861602 h 7072081"/>
              <a:gd name="connsiteX1" fmla="*/ 0 w 6501273"/>
              <a:gd name="connsiteY1" fmla="*/ 2389533 h 7072081"/>
              <a:gd name="connsiteX2" fmla="*/ 2274613 w 6501273"/>
              <a:gd name="connsiteY2" fmla="*/ 0 h 7072081"/>
              <a:gd name="connsiteX3" fmla="*/ 4209906 w 6501273"/>
              <a:gd name="connsiteY3" fmla="*/ 22725 h 7072081"/>
              <a:gd name="connsiteX4" fmla="*/ 6501273 w 6501273"/>
              <a:gd name="connsiteY4" fmla="*/ 3243914 h 7072081"/>
              <a:gd name="connsiteX5" fmla="*/ 5215075 w 6501273"/>
              <a:gd name="connsiteY5" fmla="*/ 7072081 h 7072081"/>
              <a:gd name="connsiteX6" fmla="*/ 2771588 w 6501273"/>
              <a:gd name="connsiteY6" fmla="*/ 7059562 h 7072081"/>
              <a:gd name="connsiteX7" fmla="*/ 0 w 6501273"/>
              <a:gd name="connsiteY7" fmla="*/ 5861602 h 7072081"/>
              <a:gd name="connsiteX0" fmla="*/ 0 w 6501273"/>
              <a:gd name="connsiteY0" fmla="*/ 5861602 h 7072081"/>
              <a:gd name="connsiteX1" fmla="*/ 79513 w 6501273"/>
              <a:gd name="connsiteY1" fmla="*/ 2298051 h 7072081"/>
              <a:gd name="connsiteX2" fmla="*/ 2274613 w 6501273"/>
              <a:gd name="connsiteY2" fmla="*/ 0 h 7072081"/>
              <a:gd name="connsiteX3" fmla="*/ 4209906 w 6501273"/>
              <a:gd name="connsiteY3" fmla="*/ 22725 h 7072081"/>
              <a:gd name="connsiteX4" fmla="*/ 6501273 w 6501273"/>
              <a:gd name="connsiteY4" fmla="*/ 3243914 h 7072081"/>
              <a:gd name="connsiteX5" fmla="*/ 5215075 w 6501273"/>
              <a:gd name="connsiteY5" fmla="*/ 7072081 h 7072081"/>
              <a:gd name="connsiteX6" fmla="*/ 2771588 w 6501273"/>
              <a:gd name="connsiteY6" fmla="*/ 7059562 h 7072081"/>
              <a:gd name="connsiteX7" fmla="*/ 0 w 6501273"/>
              <a:gd name="connsiteY7" fmla="*/ 5861602 h 7072081"/>
              <a:gd name="connsiteX0" fmla="*/ 19878 w 6421760"/>
              <a:gd name="connsiteY0" fmla="*/ 5881931 h 7072081"/>
              <a:gd name="connsiteX1" fmla="*/ 0 w 6421760"/>
              <a:gd name="connsiteY1" fmla="*/ 2298051 h 7072081"/>
              <a:gd name="connsiteX2" fmla="*/ 2195100 w 6421760"/>
              <a:gd name="connsiteY2" fmla="*/ 0 h 7072081"/>
              <a:gd name="connsiteX3" fmla="*/ 4130393 w 6421760"/>
              <a:gd name="connsiteY3" fmla="*/ 22725 h 7072081"/>
              <a:gd name="connsiteX4" fmla="*/ 6421760 w 6421760"/>
              <a:gd name="connsiteY4" fmla="*/ 3243914 h 7072081"/>
              <a:gd name="connsiteX5" fmla="*/ 5135562 w 6421760"/>
              <a:gd name="connsiteY5" fmla="*/ 7072081 h 7072081"/>
              <a:gd name="connsiteX6" fmla="*/ 2692075 w 6421760"/>
              <a:gd name="connsiteY6" fmla="*/ 7059562 h 7072081"/>
              <a:gd name="connsiteX7" fmla="*/ 19878 w 6421760"/>
              <a:gd name="connsiteY7" fmla="*/ 5881931 h 7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1760" h="7072081">
                <a:moveTo>
                  <a:pt x="19878" y="5881931"/>
                </a:moveTo>
                <a:lnTo>
                  <a:pt x="0" y="2298051"/>
                </a:lnTo>
                <a:lnTo>
                  <a:pt x="2195100" y="0"/>
                </a:lnTo>
                <a:lnTo>
                  <a:pt x="4130393" y="22725"/>
                </a:lnTo>
                <a:cubicBezTo>
                  <a:pt x="4130271" y="-8618"/>
                  <a:pt x="6398435" y="3263533"/>
                  <a:pt x="6421760" y="3243914"/>
                </a:cubicBezTo>
                <a:lnTo>
                  <a:pt x="5135562" y="7072081"/>
                </a:lnTo>
                <a:lnTo>
                  <a:pt x="2692075" y="7059562"/>
                </a:lnTo>
                <a:lnTo>
                  <a:pt x="19878" y="5881931"/>
                </a:lnTo>
                <a:close/>
              </a:path>
            </a:pathLst>
          </a:custGeom>
        </p:spPr>
        <p:txBody>
          <a:bodyPr/>
          <a:lstStyle/>
          <a:p>
            <a:endParaRPr lang="en-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3464938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uvapaikka vasen 3">
    <p:bg>
      <p:bgPr>
        <a:solidFill>
          <a:srgbClr val="F3AFDE">
            <a:alpha val="90000"/>
          </a:srgb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8" name="Sisällön paikkamerkki 10">
            <a:extLst>
              <a:ext uri="{FF2B5EF4-FFF2-40B4-BE49-F238E27FC236}">
                <a16:creationId xmlns:a16="http://schemas.microsoft.com/office/drawing/2014/main" id="{2F0893EA-3AD1-80F4-BCD9-5BFF257E7E21}"/>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2" name="Graphic 18">
            <a:extLst>
              <a:ext uri="{FF2B5EF4-FFF2-40B4-BE49-F238E27FC236}">
                <a16:creationId xmlns:a16="http://schemas.microsoft.com/office/drawing/2014/main" id="{004FADEA-9983-7CF3-164E-92BAD3296A6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10" name="Puolivapaa piirto 5">
            <a:extLst>
              <a:ext uri="{FF2B5EF4-FFF2-40B4-BE49-F238E27FC236}">
                <a16:creationId xmlns:a16="http://schemas.microsoft.com/office/drawing/2014/main" id="{E19766CA-F90A-8C9B-D2CB-0408B830491F}"/>
              </a:ext>
            </a:extLst>
          </p:cNvPr>
          <p:cNvSpPr/>
          <p:nvPr userDrawn="1"/>
        </p:nvSpPr>
        <p:spPr>
          <a:xfrm>
            <a:off x="-34358" y="-4141"/>
            <a:ext cx="7089587" cy="6915150"/>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 name="connsiteX0" fmla="*/ 58949 w 7066993"/>
              <a:gd name="connsiteY0" fmla="*/ 6004060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58949 w 7066993"/>
              <a:gd name="connsiteY6" fmla="*/ 6004060 h 6956612"/>
              <a:gd name="connsiteX0" fmla="*/ 0 w 7008044"/>
              <a:gd name="connsiteY0" fmla="*/ 6004060 h 6956612"/>
              <a:gd name="connsiteX1" fmla="*/ 0 w 7008044"/>
              <a:gd name="connsiteY1" fmla="*/ 1793330 h 6956612"/>
              <a:gd name="connsiteX2" fmla="*/ 1449926 w 7008044"/>
              <a:gd name="connsiteY2" fmla="*/ 0 h 6956612"/>
              <a:gd name="connsiteX3" fmla="*/ 7008044 w 7008044"/>
              <a:gd name="connsiteY3" fmla="*/ 0 h 6956612"/>
              <a:gd name="connsiteX4" fmla="*/ 4211055 w 7008044"/>
              <a:gd name="connsiteY4" fmla="*/ 6956612 h 6956612"/>
              <a:gd name="connsiteX5" fmla="*/ 1001691 w 7008044"/>
              <a:gd name="connsiteY5" fmla="*/ 6956612 h 6956612"/>
              <a:gd name="connsiteX6" fmla="*/ 0 w 7008044"/>
              <a:gd name="connsiteY6" fmla="*/ 6004060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8044" h="6956612">
                <a:moveTo>
                  <a:pt x="0" y="6004060"/>
                </a:moveTo>
                <a:lnTo>
                  <a:pt x="0" y="1793330"/>
                </a:lnTo>
                <a:lnTo>
                  <a:pt x="1449926" y="0"/>
                </a:lnTo>
                <a:lnTo>
                  <a:pt x="7008044" y="0"/>
                </a:lnTo>
                <a:lnTo>
                  <a:pt x="4211055" y="6956612"/>
                </a:lnTo>
                <a:lnTo>
                  <a:pt x="1001691" y="6956612"/>
                </a:lnTo>
                <a:lnTo>
                  <a:pt x="0" y="6004060"/>
                </a:lnTo>
                <a:close/>
              </a:path>
            </a:pathLst>
          </a:custGeom>
          <a:solidFill>
            <a:srgbClr val="152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Picture Placeholder 12">
            <a:extLst>
              <a:ext uri="{FF2B5EF4-FFF2-40B4-BE49-F238E27FC236}">
                <a16:creationId xmlns:a16="http://schemas.microsoft.com/office/drawing/2014/main" id="{61ED52DB-DFBE-E5D5-D902-FB45A7E93131}"/>
              </a:ext>
            </a:extLst>
          </p:cNvPr>
          <p:cNvSpPr>
            <a:spLocks noGrp="1"/>
          </p:cNvSpPr>
          <p:nvPr>
            <p:ph type="pic" sz="quarter" idx="12"/>
          </p:nvPr>
        </p:nvSpPr>
        <p:spPr>
          <a:xfrm>
            <a:off x="-66260" y="-30645"/>
            <a:ext cx="6421760" cy="691515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494328"/>
              <a:gd name="connsiteX1" fmla="*/ 3061282 w 7287942"/>
              <a:gd name="connsiteY1" fmla="*/ 1120441 h 8494328"/>
              <a:gd name="connsiteX2" fmla="*/ 4167900 w 7287942"/>
              <a:gd name="connsiteY2" fmla="*/ 166 h 8494328"/>
              <a:gd name="connsiteX3" fmla="*/ 7287942 w 7287942"/>
              <a:gd name="connsiteY3" fmla="*/ 4364355 h 8494328"/>
              <a:gd name="connsiteX4" fmla="*/ 5916019 w 7287942"/>
              <a:gd name="connsiteY4" fmla="*/ 8463984 h 8494328"/>
              <a:gd name="connsiteX5" fmla="*/ 4344070 w 7287942"/>
              <a:gd name="connsiteY5" fmla="*/ 8494328 h 8494328"/>
              <a:gd name="connsiteX6" fmla="*/ 798 w 7287942"/>
              <a:gd name="connsiteY6" fmla="*/ 6648109 h 8494328"/>
              <a:gd name="connsiteX7" fmla="*/ 18157 w 7287942"/>
              <a:gd name="connsiteY7" fmla="*/ 4343321 h 8494328"/>
              <a:gd name="connsiteX0" fmla="*/ 18157 w 7287942"/>
              <a:gd name="connsiteY0" fmla="*/ 3222880 h 7373887"/>
              <a:gd name="connsiteX1" fmla="*/ 3061282 w 7287942"/>
              <a:gd name="connsiteY1" fmla="*/ 0 h 7373887"/>
              <a:gd name="connsiteX2" fmla="*/ 4996575 w 7287942"/>
              <a:gd name="connsiteY2" fmla="*/ 22725 h 7373887"/>
              <a:gd name="connsiteX3" fmla="*/ 7287942 w 7287942"/>
              <a:gd name="connsiteY3" fmla="*/ 3243914 h 7373887"/>
              <a:gd name="connsiteX4" fmla="*/ 5916019 w 7287942"/>
              <a:gd name="connsiteY4" fmla="*/ 7343543 h 7373887"/>
              <a:gd name="connsiteX5" fmla="*/ 4344070 w 7287942"/>
              <a:gd name="connsiteY5" fmla="*/ 7373887 h 7373887"/>
              <a:gd name="connsiteX6" fmla="*/ 798 w 7287942"/>
              <a:gd name="connsiteY6" fmla="*/ 5527668 h 7373887"/>
              <a:gd name="connsiteX7" fmla="*/ 18157 w 7287942"/>
              <a:gd name="connsiteY7" fmla="*/ 3222880 h 7373887"/>
              <a:gd name="connsiteX0" fmla="*/ 531742 w 7287177"/>
              <a:gd name="connsiteY0" fmla="*/ 2694242 h 7373887"/>
              <a:gd name="connsiteX1" fmla="*/ 3060517 w 7287177"/>
              <a:gd name="connsiteY1" fmla="*/ 0 h 7373887"/>
              <a:gd name="connsiteX2" fmla="*/ 4995810 w 7287177"/>
              <a:gd name="connsiteY2" fmla="*/ 22725 h 7373887"/>
              <a:gd name="connsiteX3" fmla="*/ 7287177 w 7287177"/>
              <a:gd name="connsiteY3" fmla="*/ 3243914 h 7373887"/>
              <a:gd name="connsiteX4" fmla="*/ 5915254 w 7287177"/>
              <a:gd name="connsiteY4" fmla="*/ 7343543 h 7373887"/>
              <a:gd name="connsiteX5" fmla="*/ 4343305 w 7287177"/>
              <a:gd name="connsiteY5" fmla="*/ 7373887 h 7373887"/>
              <a:gd name="connsiteX6" fmla="*/ 33 w 7287177"/>
              <a:gd name="connsiteY6" fmla="*/ 5527668 h 7373887"/>
              <a:gd name="connsiteX7" fmla="*/ 531742 w 7287177"/>
              <a:gd name="connsiteY7" fmla="*/ 2694242 h 7373887"/>
              <a:gd name="connsiteX0" fmla="*/ 419 w 6755854"/>
              <a:gd name="connsiteY0" fmla="*/ 2694242 h 7373887"/>
              <a:gd name="connsiteX1" fmla="*/ 2529194 w 6755854"/>
              <a:gd name="connsiteY1" fmla="*/ 0 h 7373887"/>
              <a:gd name="connsiteX2" fmla="*/ 4464487 w 6755854"/>
              <a:gd name="connsiteY2" fmla="*/ 22725 h 7373887"/>
              <a:gd name="connsiteX3" fmla="*/ 6755854 w 6755854"/>
              <a:gd name="connsiteY3" fmla="*/ 3243914 h 7373887"/>
              <a:gd name="connsiteX4" fmla="*/ 5383931 w 6755854"/>
              <a:gd name="connsiteY4" fmla="*/ 7343543 h 7373887"/>
              <a:gd name="connsiteX5" fmla="*/ 3811982 w 6755854"/>
              <a:gd name="connsiteY5" fmla="*/ 7373887 h 7373887"/>
              <a:gd name="connsiteX6" fmla="*/ 25922 w 6755854"/>
              <a:gd name="connsiteY6" fmla="*/ 5770556 h 7373887"/>
              <a:gd name="connsiteX7" fmla="*/ 419 w 6755854"/>
              <a:gd name="connsiteY7" fmla="*/ 2694242 h 7373887"/>
              <a:gd name="connsiteX0" fmla="*/ 419 w 6755854"/>
              <a:gd name="connsiteY0" fmla="*/ 2694242 h 7343543"/>
              <a:gd name="connsiteX1" fmla="*/ 2529194 w 6755854"/>
              <a:gd name="connsiteY1" fmla="*/ 0 h 7343543"/>
              <a:gd name="connsiteX2" fmla="*/ 4464487 w 6755854"/>
              <a:gd name="connsiteY2" fmla="*/ 22725 h 7343543"/>
              <a:gd name="connsiteX3" fmla="*/ 6755854 w 6755854"/>
              <a:gd name="connsiteY3" fmla="*/ 3243914 h 7343543"/>
              <a:gd name="connsiteX4" fmla="*/ 5383931 w 6755854"/>
              <a:gd name="connsiteY4" fmla="*/ 7343543 h 7343543"/>
              <a:gd name="connsiteX5" fmla="*/ 3026169 w 6755854"/>
              <a:gd name="connsiteY5" fmla="*/ 7059562 h 7343543"/>
              <a:gd name="connsiteX6" fmla="*/ 25922 w 6755854"/>
              <a:gd name="connsiteY6" fmla="*/ 5770556 h 7343543"/>
              <a:gd name="connsiteX7" fmla="*/ 419 w 6755854"/>
              <a:gd name="connsiteY7" fmla="*/ 2694242 h 7343543"/>
              <a:gd name="connsiteX0" fmla="*/ 419 w 6755854"/>
              <a:gd name="connsiteY0" fmla="*/ 2694242 h 7072081"/>
              <a:gd name="connsiteX1" fmla="*/ 2529194 w 6755854"/>
              <a:gd name="connsiteY1" fmla="*/ 0 h 7072081"/>
              <a:gd name="connsiteX2" fmla="*/ 4464487 w 6755854"/>
              <a:gd name="connsiteY2" fmla="*/ 22725 h 7072081"/>
              <a:gd name="connsiteX3" fmla="*/ 6755854 w 6755854"/>
              <a:gd name="connsiteY3" fmla="*/ 3243914 h 7072081"/>
              <a:gd name="connsiteX4" fmla="*/ 5469656 w 6755854"/>
              <a:gd name="connsiteY4" fmla="*/ 7072081 h 7072081"/>
              <a:gd name="connsiteX5" fmla="*/ 3026169 w 6755854"/>
              <a:gd name="connsiteY5" fmla="*/ 7059562 h 7072081"/>
              <a:gd name="connsiteX6" fmla="*/ 25922 w 6755854"/>
              <a:gd name="connsiteY6" fmla="*/ 5770556 h 7072081"/>
              <a:gd name="connsiteX7" fmla="*/ 419 w 6755854"/>
              <a:gd name="connsiteY7"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922 w 6755854"/>
              <a:gd name="connsiteY7" fmla="*/ 5770556 h 7072081"/>
              <a:gd name="connsiteX8" fmla="*/ 419 w 6755854"/>
              <a:gd name="connsiteY8"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4581 w 6755854"/>
              <a:gd name="connsiteY7" fmla="*/ 5861602 h 7072081"/>
              <a:gd name="connsiteX8" fmla="*/ 25922 w 6755854"/>
              <a:gd name="connsiteY8" fmla="*/ 5770556 h 7072081"/>
              <a:gd name="connsiteX9" fmla="*/ 419 w 6755854"/>
              <a:gd name="connsiteY9" fmla="*/ 2694242 h 7072081"/>
              <a:gd name="connsiteX0" fmla="*/ 0 w 6755435"/>
              <a:gd name="connsiteY0" fmla="*/ 2694242 h 7072081"/>
              <a:gd name="connsiteX1" fmla="*/ 254162 w 6755435"/>
              <a:gd name="connsiteY1" fmla="*/ 2389533 h 7072081"/>
              <a:gd name="connsiteX2" fmla="*/ 2528775 w 6755435"/>
              <a:gd name="connsiteY2" fmla="*/ 0 h 7072081"/>
              <a:gd name="connsiteX3" fmla="*/ 4464068 w 6755435"/>
              <a:gd name="connsiteY3" fmla="*/ 22725 h 7072081"/>
              <a:gd name="connsiteX4" fmla="*/ 6755435 w 6755435"/>
              <a:gd name="connsiteY4" fmla="*/ 3243914 h 7072081"/>
              <a:gd name="connsiteX5" fmla="*/ 5469237 w 6755435"/>
              <a:gd name="connsiteY5" fmla="*/ 7072081 h 7072081"/>
              <a:gd name="connsiteX6" fmla="*/ 3025750 w 6755435"/>
              <a:gd name="connsiteY6" fmla="*/ 7059562 h 7072081"/>
              <a:gd name="connsiteX7" fmla="*/ 254162 w 6755435"/>
              <a:gd name="connsiteY7" fmla="*/ 5861602 h 7072081"/>
              <a:gd name="connsiteX8" fmla="*/ 0 w 6755435"/>
              <a:gd name="connsiteY8" fmla="*/ 2694242 h 7072081"/>
              <a:gd name="connsiteX0" fmla="*/ 0 w 6501273"/>
              <a:gd name="connsiteY0" fmla="*/ 5861602 h 7072081"/>
              <a:gd name="connsiteX1" fmla="*/ 0 w 6501273"/>
              <a:gd name="connsiteY1" fmla="*/ 2389533 h 7072081"/>
              <a:gd name="connsiteX2" fmla="*/ 2274613 w 6501273"/>
              <a:gd name="connsiteY2" fmla="*/ 0 h 7072081"/>
              <a:gd name="connsiteX3" fmla="*/ 4209906 w 6501273"/>
              <a:gd name="connsiteY3" fmla="*/ 22725 h 7072081"/>
              <a:gd name="connsiteX4" fmla="*/ 6501273 w 6501273"/>
              <a:gd name="connsiteY4" fmla="*/ 3243914 h 7072081"/>
              <a:gd name="connsiteX5" fmla="*/ 5215075 w 6501273"/>
              <a:gd name="connsiteY5" fmla="*/ 7072081 h 7072081"/>
              <a:gd name="connsiteX6" fmla="*/ 2771588 w 6501273"/>
              <a:gd name="connsiteY6" fmla="*/ 7059562 h 7072081"/>
              <a:gd name="connsiteX7" fmla="*/ 0 w 6501273"/>
              <a:gd name="connsiteY7" fmla="*/ 5861602 h 7072081"/>
              <a:gd name="connsiteX0" fmla="*/ 0 w 6501273"/>
              <a:gd name="connsiteY0" fmla="*/ 5861602 h 7072081"/>
              <a:gd name="connsiteX1" fmla="*/ 79513 w 6501273"/>
              <a:gd name="connsiteY1" fmla="*/ 2298051 h 7072081"/>
              <a:gd name="connsiteX2" fmla="*/ 2274613 w 6501273"/>
              <a:gd name="connsiteY2" fmla="*/ 0 h 7072081"/>
              <a:gd name="connsiteX3" fmla="*/ 4209906 w 6501273"/>
              <a:gd name="connsiteY3" fmla="*/ 22725 h 7072081"/>
              <a:gd name="connsiteX4" fmla="*/ 6501273 w 6501273"/>
              <a:gd name="connsiteY4" fmla="*/ 3243914 h 7072081"/>
              <a:gd name="connsiteX5" fmla="*/ 5215075 w 6501273"/>
              <a:gd name="connsiteY5" fmla="*/ 7072081 h 7072081"/>
              <a:gd name="connsiteX6" fmla="*/ 2771588 w 6501273"/>
              <a:gd name="connsiteY6" fmla="*/ 7059562 h 7072081"/>
              <a:gd name="connsiteX7" fmla="*/ 0 w 6501273"/>
              <a:gd name="connsiteY7" fmla="*/ 5861602 h 7072081"/>
              <a:gd name="connsiteX0" fmla="*/ 19878 w 6421760"/>
              <a:gd name="connsiteY0" fmla="*/ 5881931 h 7072081"/>
              <a:gd name="connsiteX1" fmla="*/ 0 w 6421760"/>
              <a:gd name="connsiteY1" fmla="*/ 2298051 h 7072081"/>
              <a:gd name="connsiteX2" fmla="*/ 2195100 w 6421760"/>
              <a:gd name="connsiteY2" fmla="*/ 0 h 7072081"/>
              <a:gd name="connsiteX3" fmla="*/ 4130393 w 6421760"/>
              <a:gd name="connsiteY3" fmla="*/ 22725 h 7072081"/>
              <a:gd name="connsiteX4" fmla="*/ 6421760 w 6421760"/>
              <a:gd name="connsiteY4" fmla="*/ 3243914 h 7072081"/>
              <a:gd name="connsiteX5" fmla="*/ 5135562 w 6421760"/>
              <a:gd name="connsiteY5" fmla="*/ 7072081 h 7072081"/>
              <a:gd name="connsiteX6" fmla="*/ 2692075 w 6421760"/>
              <a:gd name="connsiteY6" fmla="*/ 7059562 h 7072081"/>
              <a:gd name="connsiteX7" fmla="*/ 19878 w 6421760"/>
              <a:gd name="connsiteY7" fmla="*/ 5881931 h 7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1760" h="7072081">
                <a:moveTo>
                  <a:pt x="19878" y="5881931"/>
                </a:moveTo>
                <a:lnTo>
                  <a:pt x="0" y="2298051"/>
                </a:lnTo>
                <a:lnTo>
                  <a:pt x="2195100" y="0"/>
                </a:lnTo>
                <a:lnTo>
                  <a:pt x="4130393" y="22725"/>
                </a:lnTo>
                <a:cubicBezTo>
                  <a:pt x="4130271" y="-8618"/>
                  <a:pt x="6398435" y="3263533"/>
                  <a:pt x="6421760" y="3243914"/>
                </a:cubicBezTo>
                <a:lnTo>
                  <a:pt x="5135562" y="7072081"/>
                </a:lnTo>
                <a:lnTo>
                  <a:pt x="2692075" y="7059562"/>
                </a:lnTo>
                <a:lnTo>
                  <a:pt x="19878" y="5881931"/>
                </a:lnTo>
                <a:close/>
              </a:path>
            </a:pathLst>
          </a:custGeom>
        </p:spPr>
        <p:txBody>
          <a:bodyPr/>
          <a:lstStyle/>
          <a:p>
            <a:endParaRPr lang="en-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Tree>
    <p:extLst>
      <p:ext uri="{BB962C8B-B14F-4D97-AF65-F5344CB8AC3E}">
        <p14:creationId xmlns:p14="http://schemas.microsoft.com/office/powerpoint/2010/main" val="8141243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uvapaikka vasen 4">
    <p:bg>
      <p:bgPr>
        <a:solidFill>
          <a:srgbClr val="A2E4B8">
            <a:alpha val="90000"/>
          </a:srgb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8" name="Sisällön paikkamerkki 10">
            <a:extLst>
              <a:ext uri="{FF2B5EF4-FFF2-40B4-BE49-F238E27FC236}">
                <a16:creationId xmlns:a16="http://schemas.microsoft.com/office/drawing/2014/main" id="{2AF03DBA-9CB4-B9DA-1D36-0C08FDF40F50}"/>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2" name="Graphic 18">
            <a:extLst>
              <a:ext uri="{FF2B5EF4-FFF2-40B4-BE49-F238E27FC236}">
                <a16:creationId xmlns:a16="http://schemas.microsoft.com/office/drawing/2014/main" id="{A2D26BDF-3BF0-24E8-31FA-D6C8554C03A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10" name="Puolivapaa piirto 5">
            <a:extLst>
              <a:ext uri="{FF2B5EF4-FFF2-40B4-BE49-F238E27FC236}">
                <a16:creationId xmlns:a16="http://schemas.microsoft.com/office/drawing/2014/main" id="{71522825-F43B-C804-576E-D694231DAE8A}"/>
              </a:ext>
            </a:extLst>
          </p:cNvPr>
          <p:cNvSpPr/>
          <p:nvPr userDrawn="1"/>
        </p:nvSpPr>
        <p:spPr>
          <a:xfrm>
            <a:off x="-34358" y="-4141"/>
            <a:ext cx="7089587" cy="6915150"/>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 name="connsiteX0" fmla="*/ 58949 w 7066993"/>
              <a:gd name="connsiteY0" fmla="*/ 6004060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58949 w 7066993"/>
              <a:gd name="connsiteY6" fmla="*/ 6004060 h 6956612"/>
              <a:gd name="connsiteX0" fmla="*/ 0 w 7008044"/>
              <a:gd name="connsiteY0" fmla="*/ 6004060 h 6956612"/>
              <a:gd name="connsiteX1" fmla="*/ 0 w 7008044"/>
              <a:gd name="connsiteY1" fmla="*/ 1793330 h 6956612"/>
              <a:gd name="connsiteX2" fmla="*/ 1449926 w 7008044"/>
              <a:gd name="connsiteY2" fmla="*/ 0 h 6956612"/>
              <a:gd name="connsiteX3" fmla="*/ 7008044 w 7008044"/>
              <a:gd name="connsiteY3" fmla="*/ 0 h 6956612"/>
              <a:gd name="connsiteX4" fmla="*/ 4211055 w 7008044"/>
              <a:gd name="connsiteY4" fmla="*/ 6956612 h 6956612"/>
              <a:gd name="connsiteX5" fmla="*/ 1001691 w 7008044"/>
              <a:gd name="connsiteY5" fmla="*/ 6956612 h 6956612"/>
              <a:gd name="connsiteX6" fmla="*/ 0 w 7008044"/>
              <a:gd name="connsiteY6" fmla="*/ 6004060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8044" h="6956612">
                <a:moveTo>
                  <a:pt x="0" y="6004060"/>
                </a:moveTo>
                <a:lnTo>
                  <a:pt x="0" y="1793330"/>
                </a:lnTo>
                <a:lnTo>
                  <a:pt x="1449926" y="0"/>
                </a:lnTo>
                <a:lnTo>
                  <a:pt x="7008044" y="0"/>
                </a:lnTo>
                <a:lnTo>
                  <a:pt x="4211055" y="6956612"/>
                </a:lnTo>
                <a:lnTo>
                  <a:pt x="1001691" y="6956612"/>
                </a:lnTo>
                <a:lnTo>
                  <a:pt x="0" y="6004060"/>
                </a:lnTo>
                <a:close/>
              </a:path>
            </a:pathLst>
          </a:custGeom>
          <a:solidFill>
            <a:srgbClr val="152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Picture Placeholder 12">
            <a:extLst>
              <a:ext uri="{FF2B5EF4-FFF2-40B4-BE49-F238E27FC236}">
                <a16:creationId xmlns:a16="http://schemas.microsoft.com/office/drawing/2014/main" id="{20AA0AED-8E45-FA8D-F6FE-316F8094E87D}"/>
              </a:ext>
            </a:extLst>
          </p:cNvPr>
          <p:cNvSpPr>
            <a:spLocks noGrp="1"/>
          </p:cNvSpPr>
          <p:nvPr>
            <p:ph type="pic" sz="quarter" idx="12"/>
          </p:nvPr>
        </p:nvSpPr>
        <p:spPr>
          <a:xfrm>
            <a:off x="-66260" y="-30645"/>
            <a:ext cx="6421760" cy="691515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494328"/>
              <a:gd name="connsiteX1" fmla="*/ 3061282 w 7287942"/>
              <a:gd name="connsiteY1" fmla="*/ 1120441 h 8494328"/>
              <a:gd name="connsiteX2" fmla="*/ 4167900 w 7287942"/>
              <a:gd name="connsiteY2" fmla="*/ 166 h 8494328"/>
              <a:gd name="connsiteX3" fmla="*/ 7287942 w 7287942"/>
              <a:gd name="connsiteY3" fmla="*/ 4364355 h 8494328"/>
              <a:gd name="connsiteX4" fmla="*/ 5916019 w 7287942"/>
              <a:gd name="connsiteY4" fmla="*/ 8463984 h 8494328"/>
              <a:gd name="connsiteX5" fmla="*/ 4344070 w 7287942"/>
              <a:gd name="connsiteY5" fmla="*/ 8494328 h 8494328"/>
              <a:gd name="connsiteX6" fmla="*/ 798 w 7287942"/>
              <a:gd name="connsiteY6" fmla="*/ 6648109 h 8494328"/>
              <a:gd name="connsiteX7" fmla="*/ 18157 w 7287942"/>
              <a:gd name="connsiteY7" fmla="*/ 4343321 h 8494328"/>
              <a:gd name="connsiteX0" fmla="*/ 18157 w 7287942"/>
              <a:gd name="connsiteY0" fmla="*/ 3222880 h 7373887"/>
              <a:gd name="connsiteX1" fmla="*/ 3061282 w 7287942"/>
              <a:gd name="connsiteY1" fmla="*/ 0 h 7373887"/>
              <a:gd name="connsiteX2" fmla="*/ 4996575 w 7287942"/>
              <a:gd name="connsiteY2" fmla="*/ 22725 h 7373887"/>
              <a:gd name="connsiteX3" fmla="*/ 7287942 w 7287942"/>
              <a:gd name="connsiteY3" fmla="*/ 3243914 h 7373887"/>
              <a:gd name="connsiteX4" fmla="*/ 5916019 w 7287942"/>
              <a:gd name="connsiteY4" fmla="*/ 7343543 h 7373887"/>
              <a:gd name="connsiteX5" fmla="*/ 4344070 w 7287942"/>
              <a:gd name="connsiteY5" fmla="*/ 7373887 h 7373887"/>
              <a:gd name="connsiteX6" fmla="*/ 798 w 7287942"/>
              <a:gd name="connsiteY6" fmla="*/ 5527668 h 7373887"/>
              <a:gd name="connsiteX7" fmla="*/ 18157 w 7287942"/>
              <a:gd name="connsiteY7" fmla="*/ 3222880 h 7373887"/>
              <a:gd name="connsiteX0" fmla="*/ 531742 w 7287177"/>
              <a:gd name="connsiteY0" fmla="*/ 2694242 h 7373887"/>
              <a:gd name="connsiteX1" fmla="*/ 3060517 w 7287177"/>
              <a:gd name="connsiteY1" fmla="*/ 0 h 7373887"/>
              <a:gd name="connsiteX2" fmla="*/ 4995810 w 7287177"/>
              <a:gd name="connsiteY2" fmla="*/ 22725 h 7373887"/>
              <a:gd name="connsiteX3" fmla="*/ 7287177 w 7287177"/>
              <a:gd name="connsiteY3" fmla="*/ 3243914 h 7373887"/>
              <a:gd name="connsiteX4" fmla="*/ 5915254 w 7287177"/>
              <a:gd name="connsiteY4" fmla="*/ 7343543 h 7373887"/>
              <a:gd name="connsiteX5" fmla="*/ 4343305 w 7287177"/>
              <a:gd name="connsiteY5" fmla="*/ 7373887 h 7373887"/>
              <a:gd name="connsiteX6" fmla="*/ 33 w 7287177"/>
              <a:gd name="connsiteY6" fmla="*/ 5527668 h 7373887"/>
              <a:gd name="connsiteX7" fmla="*/ 531742 w 7287177"/>
              <a:gd name="connsiteY7" fmla="*/ 2694242 h 7373887"/>
              <a:gd name="connsiteX0" fmla="*/ 419 w 6755854"/>
              <a:gd name="connsiteY0" fmla="*/ 2694242 h 7373887"/>
              <a:gd name="connsiteX1" fmla="*/ 2529194 w 6755854"/>
              <a:gd name="connsiteY1" fmla="*/ 0 h 7373887"/>
              <a:gd name="connsiteX2" fmla="*/ 4464487 w 6755854"/>
              <a:gd name="connsiteY2" fmla="*/ 22725 h 7373887"/>
              <a:gd name="connsiteX3" fmla="*/ 6755854 w 6755854"/>
              <a:gd name="connsiteY3" fmla="*/ 3243914 h 7373887"/>
              <a:gd name="connsiteX4" fmla="*/ 5383931 w 6755854"/>
              <a:gd name="connsiteY4" fmla="*/ 7343543 h 7373887"/>
              <a:gd name="connsiteX5" fmla="*/ 3811982 w 6755854"/>
              <a:gd name="connsiteY5" fmla="*/ 7373887 h 7373887"/>
              <a:gd name="connsiteX6" fmla="*/ 25922 w 6755854"/>
              <a:gd name="connsiteY6" fmla="*/ 5770556 h 7373887"/>
              <a:gd name="connsiteX7" fmla="*/ 419 w 6755854"/>
              <a:gd name="connsiteY7" fmla="*/ 2694242 h 7373887"/>
              <a:gd name="connsiteX0" fmla="*/ 419 w 6755854"/>
              <a:gd name="connsiteY0" fmla="*/ 2694242 h 7343543"/>
              <a:gd name="connsiteX1" fmla="*/ 2529194 w 6755854"/>
              <a:gd name="connsiteY1" fmla="*/ 0 h 7343543"/>
              <a:gd name="connsiteX2" fmla="*/ 4464487 w 6755854"/>
              <a:gd name="connsiteY2" fmla="*/ 22725 h 7343543"/>
              <a:gd name="connsiteX3" fmla="*/ 6755854 w 6755854"/>
              <a:gd name="connsiteY3" fmla="*/ 3243914 h 7343543"/>
              <a:gd name="connsiteX4" fmla="*/ 5383931 w 6755854"/>
              <a:gd name="connsiteY4" fmla="*/ 7343543 h 7343543"/>
              <a:gd name="connsiteX5" fmla="*/ 3026169 w 6755854"/>
              <a:gd name="connsiteY5" fmla="*/ 7059562 h 7343543"/>
              <a:gd name="connsiteX6" fmla="*/ 25922 w 6755854"/>
              <a:gd name="connsiteY6" fmla="*/ 5770556 h 7343543"/>
              <a:gd name="connsiteX7" fmla="*/ 419 w 6755854"/>
              <a:gd name="connsiteY7" fmla="*/ 2694242 h 7343543"/>
              <a:gd name="connsiteX0" fmla="*/ 419 w 6755854"/>
              <a:gd name="connsiteY0" fmla="*/ 2694242 h 7072081"/>
              <a:gd name="connsiteX1" fmla="*/ 2529194 w 6755854"/>
              <a:gd name="connsiteY1" fmla="*/ 0 h 7072081"/>
              <a:gd name="connsiteX2" fmla="*/ 4464487 w 6755854"/>
              <a:gd name="connsiteY2" fmla="*/ 22725 h 7072081"/>
              <a:gd name="connsiteX3" fmla="*/ 6755854 w 6755854"/>
              <a:gd name="connsiteY3" fmla="*/ 3243914 h 7072081"/>
              <a:gd name="connsiteX4" fmla="*/ 5469656 w 6755854"/>
              <a:gd name="connsiteY4" fmla="*/ 7072081 h 7072081"/>
              <a:gd name="connsiteX5" fmla="*/ 3026169 w 6755854"/>
              <a:gd name="connsiteY5" fmla="*/ 7059562 h 7072081"/>
              <a:gd name="connsiteX6" fmla="*/ 25922 w 6755854"/>
              <a:gd name="connsiteY6" fmla="*/ 5770556 h 7072081"/>
              <a:gd name="connsiteX7" fmla="*/ 419 w 6755854"/>
              <a:gd name="connsiteY7"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922 w 6755854"/>
              <a:gd name="connsiteY7" fmla="*/ 5770556 h 7072081"/>
              <a:gd name="connsiteX8" fmla="*/ 419 w 6755854"/>
              <a:gd name="connsiteY8"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4581 w 6755854"/>
              <a:gd name="connsiteY7" fmla="*/ 5861602 h 7072081"/>
              <a:gd name="connsiteX8" fmla="*/ 25922 w 6755854"/>
              <a:gd name="connsiteY8" fmla="*/ 5770556 h 7072081"/>
              <a:gd name="connsiteX9" fmla="*/ 419 w 6755854"/>
              <a:gd name="connsiteY9" fmla="*/ 2694242 h 7072081"/>
              <a:gd name="connsiteX0" fmla="*/ 0 w 6755435"/>
              <a:gd name="connsiteY0" fmla="*/ 2694242 h 7072081"/>
              <a:gd name="connsiteX1" fmla="*/ 254162 w 6755435"/>
              <a:gd name="connsiteY1" fmla="*/ 2389533 h 7072081"/>
              <a:gd name="connsiteX2" fmla="*/ 2528775 w 6755435"/>
              <a:gd name="connsiteY2" fmla="*/ 0 h 7072081"/>
              <a:gd name="connsiteX3" fmla="*/ 4464068 w 6755435"/>
              <a:gd name="connsiteY3" fmla="*/ 22725 h 7072081"/>
              <a:gd name="connsiteX4" fmla="*/ 6755435 w 6755435"/>
              <a:gd name="connsiteY4" fmla="*/ 3243914 h 7072081"/>
              <a:gd name="connsiteX5" fmla="*/ 5469237 w 6755435"/>
              <a:gd name="connsiteY5" fmla="*/ 7072081 h 7072081"/>
              <a:gd name="connsiteX6" fmla="*/ 3025750 w 6755435"/>
              <a:gd name="connsiteY6" fmla="*/ 7059562 h 7072081"/>
              <a:gd name="connsiteX7" fmla="*/ 254162 w 6755435"/>
              <a:gd name="connsiteY7" fmla="*/ 5861602 h 7072081"/>
              <a:gd name="connsiteX8" fmla="*/ 0 w 6755435"/>
              <a:gd name="connsiteY8" fmla="*/ 2694242 h 7072081"/>
              <a:gd name="connsiteX0" fmla="*/ 0 w 6501273"/>
              <a:gd name="connsiteY0" fmla="*/ 5861602 h 7072081"/>
              <a:gd name="connsiteX1" fmla="*/ 0 w 6501273"/>
              <a:gd name="connsiteY1" fmla="*/ 2389533 h 7072081"/>
              <a:gd name="connsiteX2" fmla="*/ 2274613 w 6501273"/>
              <a:gd name="connsiteY2" fmla="*/ 0 h 7072081"/>
              <a:gd name="connsiteX3" fmla="*/ 4209906 w 6501273"/>
              <a:gd name="connsiteY3" fmla="*/ 22725 h 7072081"/>
              <a:gd name="connsiteX4" fmla="*/ 6501273 w 6501273"/>
              <a:gd name="connsiteY4" fmla="*/ 3243914 h 7072081"/>
              <a:gd name="connsiteX5" fmla="*/ 5215075 w 6501273"/>
              <a:gd name="connsiteY5" fmla="*/ 7072081 h 7072081"/>
              <a:gd name="connsiteX6" fmla="*/ 2771588 w 6501273"/>
              <a:gd name="connsiteY6" fmla="*/ 7059562 h 7072081"/>
              <a:gd name="connsiteX7" fmla="*/ 0 w 6501273"/>
              <a:gd name="connsiteY7" fmla="*/ 5861602 h 7072081"/>
              <a:gd name="connsiteX0" fmla="*/ 0 w 6501273"/>
              <a:gd name="connsiteY0" fmla="*/ 5861602 h 7072081"/>
              <a:gd name="connsiteX1" fmla="*/ 79513 w 6501273"/>
              <a:gd name="connsiteY1" fmla="*/ 2298051 h 7072081"/>
              <a:gd name="connsiteX2" fmla="*/ 2274613 w 6501273"/>
              <a:gd name="connsiteY2" fmla="*/ 0 h 7072081"/>
              <a:gd name="connsiteX3" fmla="*/ 4209906 w 6501273"/>
              <a:gd name="connsiteY3" fmla="*/ 22725 h 7072081"/>
              <a:gd name="connsiteX4" fmla="*/ 6501273 w 6501273"/>
              <a:gd name="connsiteY4" fmla="*/ 3243914 h 7072081"/>
              <a:gd name="connsiteX5" fmla="*/ 5215075 w 6501273"/>
              <a:gd name="connsiteY5" fmla="*/ 7072081 h 7072081"/>
              <a:gd name="connsiteX6" fmla="*/ 2771588 w 6501273"/>
              <a:gd name="connsiteY6" fmla="*/ 7059562 h 7072081"/>
              <a:gd name="connsiteX7" fmla="*/ 0 w 6501273"/>
              <a:gd name="connsiteY7" fmla="*/ 5861602 h 7072081"/>
              <a:gd name="connsiteX0" fmla="*/ 19878 w 6421760"/>
              <a:gd name="connsiteY0" fmla="*/ 5881931 h 7072081"/>
              <a:gd name="connsiteX1" fmla="*/ 0 w 6421760"/>
              <a:gd name="connsiteY1" fmla="*/ 2298051 h 7072081"/>
              <a:gd name="connsiteX2" fmla="*/ 2195100 w 6421760"/>
              <a:gd name="connsiteY2" fmla="*/ 0 h 7072081"/>
              <a:gd name="connsiteX3" fmla="*/ 4130393 w 6421760"/>
              <a:gd name="connsiteY3" fmla="*/ 22725 h 7072081"/>
              <a:gd name="connsiteX4" fmla="*/ 6421760 w 6421760"/>
              <a:gd name="connsiteY4" fmla="*/ 3243914 h 7072081"/>
              <a:gd name="connsiteX5" fmla="*/ 5135562 w 6421760"/>
              <a:gd name="connsiteY5" fmla="*/ 7072081 h 7072081"/>
              <a:gd name="connsiteX6" fmla="*/ 2692075 w 6421760"/>
              <a:gd name="connsiteY6" fmla="*/ 7059562 h 7072081"/>
              <a:gd name="connsiteX7" fmla="*/ 19878 w 6421760"/>
              <a:gd name="connsiteY7" fmla="*/ 5881931 h 7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1760" h="7072081">
                <a:moveTo>
                  <a:pt x="19878" y="5881931"/>
                </a:moveTo>
                <a:lnTo>
                  <a:pt x="0" y="2298051"/>
                </a:lnTo>
                <a:lnTo>
                  <a:pt x="2195100" y="0"/>
                </a:lnTo>
                <a:lnTo>
                  <a:pt x="4130393" y="22725"/>
                </a:lnTo>
                <a:cubicBezTo>
                  <a:pt x="4130271" y="-8618"/>
                  <a:pt x="6398435" y="3263533"/>
                  <a:pt x="6421760" y="3243914"/>
                </a:cubicBezTo>
                <a:lnTo>
                  <a:pt x="5135562" y="7072081"/>
                </a:lnTo>
                <a:lnTo>
                  <a:pt x="2692075" y="7059562"/>
                </a:lnTo>
                <a:lnTo>
                  <a:pt x="19878" y="5881931"/>
                </a:lnTo>
                <a:close/>
              </a:path>
            </a:pathLst>
          </a:custGeom>
        </p:spPr>
        <p:txBody>
          <a:bodyPr/>
          <a:lstStyle/>
          <a:p>
            <a:endParaRPr lang="en-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Tree>
    <p:extLst>
      <p:ext uri="{BB962C8B-B14F-4D97-AF65-F5344CB8AC3E}">
        <p14:creationId xmlns:p14="http://schemas.microsoft.com/office/powerpoint/2010/main" val="8549850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uvapaikka vasen ja otsikko">
    <p:bg>
      <p:bgPr>
        <a:solidFill>
          <a:srgbClr val="D9D9D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4459184"/>
          </a:xfrm>
        </p:spPr>
        <p:txBody>
          <a:bodyPr anchor="b" anchorCtr="0">
            <a:noAutofit/>
          </a:bodyPr>
          <a:lstStyle>
            <a:lvl1pPr>
              <a:lnSpc>
                <a:spcPct val="100000"/>
              </a:lnSpc>
              <a:defRPr sz="4800" b="1" i="0">
                <a:solidFill>
                  <a:srgbClr val="006173"/>
                </a:solidFill>
                <a:latin typeface="Poppins" pitchFamily="2" charset="77"/>
                <a:cs typeface="Poppins" pitchFamily="2" charset="77"/>
              </a:defRPr>
            </a:lvl1pPr>
          </a:lstStyle>
          <a:p>
            <a:endParaRPr lang="fi-FI"/>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4" name="Puolivapaa piirto 3">
            <a:extLst>
              <a:ext uri="{FF2B5EF4-FFF2-40B4-BE49-F238E27FC236}">
                <a16:creationId xmlns:a16="http://schemas.microsoft.com/office/drawing/2014/main" id="{FF50E6C7-2269-4168-AE26-9C6FBE65A2C9}"/>
              </a:ext>
            </a:extLst>
          </p:cNvPr>
          <p:cNvSpPr/>
          <p:nvPr userDrawn="1"/>
        </p:nvSpPr>
        <p:spPr>
          <a:xfrm>
            <a:off x="-30793" y="-6723"/>
            <a:ext cx="7145656" cy="6891424"/>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476565"/>
              <a:gd name="connsiteY0" fmla="*/ 5898776 h 6956612"/>
              <a:gd name="connsiteX1" fmla="*/ 0 w 7476565"/>
              <a:gd name="connsiteY1" fmla="*/ 2330823 h 6956612"/>
              <a:gd name="connsiteX2" fmla="*/ 332188 w 7476565"/>
              <a:gd name="connsiteY2" fmla="*/ 1898527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266689 w 7476565"/>
              <a:gd name="connsiteY7" fmla="*/ 6091106 h 6956612"/>
              <a:gd name="connsiteX8" fmla="*/ 0 w 7476565"/>
              <a:gd name="connsiteY8" fmla="*/ 5898776 h 6956612"/>
              <a:gd name="connsiteX0" fmla="*/ 0 w 7476565"/>
              <a:gd name="connsiteY0" fmla="*/ 5898776 h 6956612"/>
              <a:gd name="connsiteX1" fmla="*/ 332188 w 7476565"/>
              <a:gd name="connsiteY1" fmla="*/ 1898527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209876"/>
              <a:gd name="connsiteY0" fmla="*/ 6091106 h 6956612"/>
              <a:gd name="connsiteX1" fmla="*/ 65499 w 7209876"/>
              <a:gd name="connsiteY1" fmla="*/ 1898527 h 6956612"/>
              <a:gd name="connsiteX2" fmla="*/ 1651758 w 7209876"/>
              <a:gd name="connsiteY2" fmla="*/ 0 h 6956612"/>
              <a:gd name="connsiteX3" fmla="*/ 7209876 w 7209876"/>
              <a:gd name="connsiteY3" fmla="*/ 0 h 6956612"/>
              <a:gd name="connsiteX4" fmla="*/ 4412887 w 7209876"/>
              <a:gd name="connsiteY4" fmla="*/ 6956612 h 6956612"/>
              <a:gd name="connsiteX5" fmla="*/ 1203523 w 7209876"/>
              <a:gd name="connsiteY5" fmla="*/ 6956612 h 6956612"/>
              <a:gd name="connsiteX6" fmla="*/ 0 w 7209876"/>
              <a:gd name="connsiteY6" fmla="*/ 6091106 h 6956612"/>
              <a:gd name="connsiteX0" fmla="*/ 0 w 7170156"/>
              <a:gd name="connsiteY0" fmla="*/ 6095102 h 6956612"/>
              <a:gd name="connsiteX1" fmla="*/ 25779 w 7170156"/>
              <a:gd name="connsiteY1" fmla="*/ 1898527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 name="connsiteX0" fmla="*/ 0 w 7170156"/>
              <a:gd name="connsiteY0" fmla="*/ 6095102 h 6956612"/>
              <a:gd name="connsiteX1" fmla="*/ 6978 w 7170156"/>
              <a:gd name="connsiteY1" fmla="*/ 1902311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0156" h="6956612">
                <a:moveTo>
                  <a:pt x="0" y="6095102"/>
                </a:moveTo>
                <a:lnTo>
                  <a:pt x="6978" y="1902311"/>
                </a:lnTo>
                <a:lnTo>
                  <a:pt x="1612038" y="0"/>
                </a:lnTo>
                <a:lnTo>
                  <a:pt x="7170156" y="0"/>
                </a:lnTo>
                <a:lnTo>
                  <a:pt x="4373167" y="6956612"/>
                </a:lnTo>
                <a:lnTo>
                  <a:pt x="1163803" y="6956612"/>
                </a:lnTo>
                <a:lnTo>
                  <a:pt x="0" y="609510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996"/>
              </a:solidFill>
            </a:endParaRPr>
          </a:p>
        </p:txBody>
      </p:sp>
      <p:sp>
        <p:nvSpPr>
          <p:cNvPr id="5" name="Picture Placeholder 12">
            <a:extLst>
              <a:ext uri="{FF2B5EF4-FFF2-40B4-BE49-F238E27FC236}">
                <a16:creationId xmlns:a16="http://schemas.microsoft.com/office/drawing/2014/main" id="{1D525017-2B0B-9DD7-4B0A-D1F169CA3519}"/>
              </a:ext>
            </a:extLst>
          </p:cNvPr>
          <p:cNvSpPr>
            <a:spLocks noGrp="1"/>
          </p:cNvSpPr>
          <p:nvPr>
            <p:ph type="pic" sz="quarter" idx="12"/>
          </p:nvPr>
        </p:nvSpPr>
        <p:spPr>
          <a:xfrm>
            <a:off x="-24847" y="-23149"/>
            <a:ext cx="6188585" cy="691974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917710 w 7287163"/>
              <a:gd name="connsiteY0" fmla="*/ 1178090 h 8494328"/>
              <a:gd name="connsiteX1" fmla="*/ 4167121 w 7287163"/>
              <a:gd name="connsiteY1" fmla="*/ 166 h 8494328"/>
              <a:gd name="connsiteX2" fmla="*/ 7287163 w 7287163"/>
              <a:gd name="connsiteY2" fmla="*/ 4364355 h 8494328"/>
              <a:gd name="connsiteX3" fmla="*/ 5915240 w 7287163"/>
              <a:gd name="connsiteY3" fmla="*/ 8463984 h 8494328"/>
              <a:gd name="connsiteX4" fmla="*/ 4343291 w 7287163"/>
              <a:gd name="connsiteY4" fmla="*/ 8494328 h 8494328"/>
              <a:gd name="connsiteX5" fmla="*/ 19 w 7287163"/>
              <a:gd name="connsiteY5" fmla="*/ 6648109 h 8494328"/>
              <a:gd name="connsiteX6" fmla="*/ 917710 w 7287163"/>
              <a:gd name="connsiteY6" fmla="*/ 1178090 h 8494328"/>
              <a:gd name="connsiteX0" fmla="*/ 917710 w 7287163"/>
              <a:gd name="connsiteY0" fmla="*/ 422395 h 7738633"/>
              <a:gd name="connsiteX1" fmla="*/ 4124918 w 7287163"/>
              <a:gd name="connsiteY1" fmla="*/ 383954 h 7738633"/>
              <a:gd name="connsiteX2" fmla="*/ 7287163 w 7287163"/>
              <a:gd name="connsiteY2" fmla="*/ 3608660 h 7738633"/>
              <a:gd name="connsiteX3" fmla="*/ 5915240 w 7287163"/>
              <a:gd name="connsiteY3" fmla="*/ 7708289 h 7738633"/>
              <a:gd name="connsiteX4" fmla="*/ 4343291 w 7287163"/>
              <a:gd name="connsiteY4" fmla="*/ 7738633 h 7738633"/>
              <a:gd name="connsiteX5" fmla="*/ 19 w 7287163"/>
              <a:gd name="connsiteY5" fmla="*/ 5892414 h 7738633"/>
              <a:gd name="connsiteX6" fmla="*/ 917710 w 7287163"/>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915240 w 7216825"/>
              <a:gd name="connsiteY3" fmla="*/ 7708289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465074 w 7216825"/>
              <a:gd name="connsiteY3" fmla="*/ 7328461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73853 w 6372968"/>
              <a:gd name="connsiteY0" fmla="*/ 422395 h 7738633"/>
              <a:gd name="connsiteX1" fmla="*/ 3281061 w 6372968"/>
              <a:gd name="connsiteY1" fmla="*/ 383954 h 7738633"/>
              <a:gd name="connsiteX2" fmla="*/ 6372968 w 6372968"/>
              <a:gd name="connsiteY2" fmla="*/ 373091 h 7738633"/>
              <a:gd name="connsiteX3" fmla="*/ 4621217 w 6372968"/>
              <a:gd name="connsiteY3" fmla="*/ 7328461 h 7738633"/>
              <a:gd name="connsiteX4" fmla="*/ 3499434 w 6372968"/>
              <a:gd name="connsiteY4" fmla="*/ 7738633 h 7738633"/>
              <a:gd name="connsiteX5" fmla="*/ 223 w 6372968"/>
              <a:gd name="connsiteY5" fmla="*/ 7341386 h 7738633"/>
              <a:gd name="connsiteX6" fmla="*/ 73853 w 6372968"/>
              <a:gd name="connsiteY6" fmla="*/ 422395 h 7738633"/>
              <a:gd name="connsiteX0" fmla="*/ 73853 w 6372968"/>
              <a:gd name="connsiteY0" fmla="*/ 422395 h 7457280"/>
              <a:gd name="connsiteX1" fmla="*/ 3281061 w 6372968"/>
              <a:gd name="connsiteY1" fmla="*/ 383954 h 7457280"/>
              <a:gd name="connsiteX2" fmla="*/ 6372968 w 6372968"/>
              <a:gd name="connsiteY2" fmla="*/ 373091 h 7457280"/>
              <a:gd name="connsiteX3" fmla="*/ 4621217 w 6372968"/>
              <a:gd name="connsiteY3" fmla="*/ 7328461 h 7457280"/>
              <a:gd name="connsiteX4" fmla="*/ 2697576 w 6372968"/>
              <a:gd name="connsiteY4" fmla="*/ 7457280 h 7457280"/>
              <a:gd name="connsiteX5" fmla="*/ 223 w 6372968"/>
              <a:gd name="connsiteY5" fmla="*/ 7341386 h 7457280"/>
              <a:gd name="connsiteX6" fmla="*/ 73853 w 6372968"/>
              <a:gd name="connsiteY6" fmla="*/ 422395 h 7457280"/>
              <a:gd name="connsiteX0" fmla="*/ 73853 w 6372968"/>
              <a:gd name="connsiteY0" fmla="*/ 422395 h 7341456"/>
              <a:gd name="connsiteX1" fmla="*/ 3281061 w 6372968"/>
              <a:gd name="connsiteY1" fmla="*/ 383954 h 7341456"/>
              <a:gd name="connsiteX2" fmla="*/ 6372968 w 6372968"/>
              <a:gd name="connsiteY2" fmla="*/ 373091 h 7341456"/>
              <a:gd name="connsiteX3" fmla="*/ 4621217 w 6372968"/>
              <a:gd name="connsiteY3" fmla="*/ 7328461 h 7341456"/>
              <a:gd name="connsiteX4" fmla="*/ 223 w 6372968"/>
              <a:gd name="connsiteY4" fmla="*/ 7341386 h 7341456"/>
              <a:gd name="connsiteX5" fmla="*/ 73853 w 6372968"/>
              <a:gd name="connsiteY5" fmla="*/ 422395 h 7341456"/>
              <a:gd name="connsiteX0" fmla="*/ 73853 w 6372968"/>
              <a:gd name="connsiteY0" fmla="*/ 892114 h 7811175"/>
              <a:gd name="connsiteX1" fmla="*/ 6372968 w 6372968"/>
              <a:gd name="connsiteY1" fmla="*/ 842810 h 7811175"/>
              <a:gd name="connsiteX2" fmla="*/ 4621217 w 6372968"/>
              <a:gd name="connsiteY2" fmla="*/ 7798180 h 7811175"/>
              <a:gd name="connsiteX3" fmla="*/ 223 w 6372968"/>
              <a:gd name="connsiteY3" fmla="*/ 7811105 h 7811175"/>
              <a:gd name="connsiteX4" fmla="*/ 73853 w 6372968"/>
              <a:gd name="connsiteY4" fmla="*/ 892114 h 7811175"/>
              <a:gd name="connsiteX0" fmla="*/ 73853 w 6372968"/>
              <a:gd name="connsiteY0" fmla="*/ 525439 h 7444500"/>
              <a:gd name="connsiteX1" fmla="*/ 6372968 w 6372968"/>
              <a:gd name="connsiteY1" fmla="*/ 476135 h 7444500"/>
              <a:gd name="connsiteX2" fmla="*/ 4621217 w 6372968"/>
              <a:gd name="connsiteY2" fmla="*/ 7431505 h 7444500"/>
              <a:gd name="connsiteX3" fmla="*/ 223 w 6372968"/>
              <a:gd name="connsiteY3" fmla="*/ 7444430 h 7444500"/>
              <a:gd name="connsiteX4" fmla="*/ 73853 w 6372968"/>
              <a:gd name="connsiteY4" fmla="*/ 525439 h 7444500"/>
              <a:gd name="connsiteX0" fmla="*/ 73853 w 6372968"/>
              <a:gd name="connsiteY0" fmla="*/ 49304 h 6968365"/>
              <a:gd name="connsiteX1" fmla="*/ 6372968 w 6372968"/>
              <a:gd name="connsiteY1" fmla="*/ 0 h 6968365"/>
              <a:gd name="connsiteX2" fmla="*/ 4621217 w 6372968"/>
              <a:gd name="connsiteY2" fmla="*/ 6955370 h 6968365"/>
              <a:gd name="connsiteX3" fmla="*/ 223 w 6372968"/>
              <a:gd name="connsiteY3" fmla="*/ 6968295 h 6968365"/>
              <a:gd name="connsiteX4" fmla="*/ 73853 w 6372968"/>
              <a:gd name="connsiteY4" fmla="*/ 49304 h 6968365"/>
              <a:gd name="connsiteX0" fmla="*/ 65795 w 6372992"/>
              <a:gd name="connsiteY0" fmla="*/ 29511 h 6968365"/>
              <a:gd name="connsiteX1" fmla="*/ 6372992 w 6372992"/>
              <a:gd name="connsiteY1" fmla="*/ 0 h 6968365"/>
              <a:gd name="connsiteX2" fmla="*/ 4621241 w 6372992"/>
              <a:gd name="connsiteY2" fmla="*/ 6955370 h 6968365"/>
              <a:gd name="connsiteX3" fmla="*/ 247 w 6372992"/>
              <a:gd name="connsiteY3" fmla="*/ 6968295 h 6968365"/>
              <a:gd name="connsiteX4" fmla="*/ 65795 w 6372992"/>
              <a:gd name="connsiteY4" fmla="*/ 29511 h 6968365"/>
              <a:gd name="connsiteX0" fmla="*/ 10266 w 6317463"/>
              <a:gd name="connsiteY0" fmla="*/ 29511 h 6955370"/>
              <a:gd name="connsiteX1" fmla="*/ 6317463 w 6317463"/>
              <a:gd name="connsiteY1" fmla="*/ 0 h 6955370"/>
              <a:gd name="connsiteX2" fmla="*/ 4565712 w 6317463"/>
              <a:gd name="connsiteY2" fmla="*/ 6955370 h 6955370"/>
              <a:gd name="connsiteX3" fmla="*/ 1290 w 6317463"/>
              <a:gd name="connsiteY3" fmla="*/ 6904960 h 6955370"/>
              <a:gd name="connsiteX4" fmla="*/ 10266 w 6317463"/>
              <a:gd name="connsiteY4" fmla="*/ 29511 h 6955370"/>
              <a:gd name="connsiteX0" fmla="*/ 10266 w 6317463"/>
              <a:gd name="connsiteY0" fmla="*/ 29511 h 6919744"/>
              <a:gd name="connsiteX1" fmla="*/ 6317463 w 6317463"/>
              <a:gd name="connsiteY1" fmla="*/ 0 h 6919744"/>
              <a:gd name="connsiteX2" fmla="*/ 4569753 w 6317463"/>
              <a:gd name="connsiteY2" fmla="*/ 6919744 h 6919744"/>
              <a:gd name="connsiteX3" fmla="*/ 1290 w 6317463"/>
              <a:gd name="connsiteY3" fmla="*/ 6904960 h 6919744"/>
              <a:gd name="connsiteX4" fmla="*/ 10266 w 6317463"/>
              <a:gd name="connsiteY4" fmla="*/ 29511 h 6919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7463" h="6919744">
                <a:moveTo>
                  <a:pt x="10266" y="29511"/>
                </a:moveTo>
                <a:cubicBezTo>
                  <a:pt x="17313" y="21680"/>
                  <a:pt x="6277021" y="16607"/>
                  <a:pt x="6317463" y="0"/>
                </a:cubicBezTo>
                <a:lnTo>
                  <a:pt x="4569753" y="6919744"/>
                </a:lnTo>
                <a:lnTo>
                  <a:pt x="1290" y="6904960"/>
                </a:lnTo>
                <a:cubicBezTo>
                  <a:pt x="-3511" y="6928152"/>
                  <a:pt x="6358" y="1260353"/>
                  <a:pt x="10266" y="29511"/>
                </a:cubicBezTo>
                <a:close/>
              </a:path>
            </a:pathLst>
          </a:custGeom>
        </p:spPr>
        <p:txBody>
          <a:bodyPr/>
          <a:lstStyle>
            <a:lvl1pPr>
              <a:defRPr>
                <a:solidFill>
                  <a:srgbClr val="152996"/>
                </a:solidFill>
              </a:defRPr>
            </a:lvl1pPr>
          </a:lstStyle>
          <a:p>
            <a:endParaRPr lang="en-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lvl1pPr>
              <a:defRPr>
                <a:solidFill>
                  <a:srgbClr val="152996"/>
                </a:solidFill>
              </a:defRPr>
            </a:lvl1pPr>
          </a:lstStyle>
          <a:p>
            <a:r>
              <a:rPr lang="fi-FI"/>
              <a:t>7</a:t>
            </a:r>
          </a:p>
        </p:txBody>
      </p:sp>
    </p:spTree>
    <p:extLst>
      <p:ext uri="{BB962C8B-B14F-4D97-AF65-F5344CB8AC3E}">
        <p14:creationId xmlns:p14="http://schemas.microsoft.com/office/powerpoint/2010/main" val="5305100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uvapaikka vasen ja otsikko 2">
    <p:bg>
      <p:bgPr>
        <a:solidFill>
          <a:srgbClr val="F9E51E">
            <a:alpha val="90000"/>
          </a:srgb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4459184"/>
          </a:xfrm>
        </p:spPr>
        <p:txBody>
          <a:bodyPr anchor="b" anchorCtr="0">
            <a:noAutofit/>
          </a:bodyPr>
          <a:lstStyle>
            <a:lvl1pPr>
              <a:lnSpc>
                <a:spcPct val="100000"/>
              </a:lnSpc>
              <a:defRPr sz="4800" b="1" i="0">
                <a:solidFill>
                  <a:srgbClr val="753ABB"/>
                </a:solidFill>
                <a:latin typeface="Poppins" pitchFamily="2" charset="77"/>
                <a:cs typeface="Poppins" pitchFamily="2" charset="77"/>
              </a:defRPr>
            </a:lvl1pPr>
          </a:lstStyle>
          <a:p>
            <a:endParaRPr lang="fi-FI"/>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5" name="Puolivapaa piirto 4">
            <a:extLst>
              <a:ext uri="{FF2B5EF4-FFF2-40B4-BE49-F238E27FC236}">
                <a16:creationId xmlns:a16="http://schemas.microsoft.com/office/drawing/2014/main" id="{F4928B61-4C88-7516-B5C3-6747294F926E}"/>
              </a:ext>
            </a:extLst>
          </p:cNvPr>
          <p:cNvSpPr/>
          <p:nvPr userDrawn="1"/>
        </p:nvSpPr>
        <p:spPr>
          <a:xfrm>
            <a:off x="-30793" y="-6723"/>
            <a:ext cx="7145656" cy="6891424"/>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476565"/>
              <a:gd name="connsiteY0" fmla="*/ 5898776 h 6956612"/>
              <a:gd name="connsiteX1" fmla="*/ 0 w 7476565"/>
              <a:gd name="connsiteY1" fmla="*/ 2330823 h 6956612"/>
              <a:gd name="connsiteX2" fmla="*/ 332188 w 7476565"/>
              <a:gd name="connsiteY2" fmla="*/ 1898527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266689 w 7476565"/>
              <a:gd name="connsiteY7" fmla="*/ 6091106 h 6956612"/>
              <a:gd name="connsiteX8" fmla="*/ 0 w 7476565"/>
              <a:gd name="connsiteY8" fmla="*/ 5898776 h 6956612"/>
              <a:gd name="connsiteX0" fmla="*/ 0 w 7476565"/>
              <a:gd name="connsiteY0" fmla="*/ 5898776 h 6956612"/>
              <a:gd name="connsiteX1" fmla="*/ 332188 w 7476565"/>
              <a:gd name="connsiteY1" fmla="*/ 1898527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209876"/>
              <a:gd name="connsiteY0" fmla="*/ 6091106 h 6956612"/>
              <a:gd name="connsiteX1" fmla="*/ 65499 w 7209876"/>
              <a:gd name="connsiteY1" fmla="*/ 1898527 h 6956612"/>
              <a:gd name="connsiteX2" fmla="*/ 1651758 w 7209876"/>
              <a:gd name="connsiteY2" fmla="*/ 0 h 6956612"/>
              <a:gd name="connsiteX3" fmla="*/ 7209876 w 7209876"/>
              <a:gd name="connsiteY3" fmla="*/ 0 h 6956612"/>
              <a:gd name="connsiteX4" fmla="*/ 4412887 w 7209876"/>
              <a:gd name="connsiteY4" fmla="*/ 6956612 h 6956612"/>
              <a:gd name="connsiteX5" fmla="*/ 1203523 w 7209876"/>
              <a:gd name="connsiteY5" fmla="*/ 6956612 h 6956612"/>
              <a:gd name="connsiteX6" fmla="*/ 0 w 7209876"/>
              <a:gd name="connsiteY6" fmla="*/ 6091106 h 6956612"/>
              <a:gd name="connsiteX0" fmla="*/ 0 w 7170156"/>
              <a:gd name="connsiteY0" fmla="*/ 6095102 h 6956612"/>
              <a:gd name="connsiteX1" fmla="*/ 25779 w 7170156"/>
              <a:gd name="connsiteY1" fmla="*/ 1898527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 name="connsiteX0" fmla="*/ 0 w 7170156"/>
              <a:gd name="connsiteY0" fmla="*/ 6095102 h 6956612"/>
              <a:gd name="connsiteX1" fmla="*/ 6978 w 7170156"/>
              <a:gd name="connsiteY1" fmla="*/ 1902311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0156" h="6956612">
                <a:moveTo>
                  <a:pt x="0" y="6095102"/>
                </a:moveTo>
                <a:lnTo>
                  <a:pt x="6978" y="1902311"/>
                </a:lnTo>
                <a:lnTo>
                  <a:pt x="1612038" y="0"/>
                </a:lnTo>
                <a:lnTo>
                  <a:pt x="7170156" y="0"/>
                </a:lnTo>
                <a:lnTo>
                  <a:pt x="4373167" y="6956612"/>
                </a:lnTo>
                <a:lnTo>
                  <a:pt x="1163803" y="6956612"/>
                </a:lnTo>
                <a:lnTo>
                  <a:pt x="0" y="6095102"/>
                </a:lnTo>
                <a:close/>
              </a:path>
            </a:pathLst>
          </a:custGeom>
          <a:solidFill>
            <a:srgbClr val="753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996"/>
              </a:solidFill>
            </a:endParaRPr>
          </a:p>
        </p:txBody>
      </p:sp>
      <p:sp>
        <p:nvSpPr>
          <p:cNvPr id="6" name="Picture Placeholder 12">
            <a:extLst>
              <a:ext uri="{FF2B5EF4-FFF2-40B4-BE49-F238E27FC236}">
                <a16:creationId xmlns:a16="http://schemas.microsoft.com/office/drawing/2014/main" id="{B5BB51C7-C1C3-DD06-E3C2-B8FBFBD932AC}"/>
              </a:ext>
            </a:extLst>
          </p:cNvPr>
          <p:cNvSpPr>
            <a:spLocks noGrp="1"/>
          </p:cNvSpPr>
          <p:nvPr>
            <p:ph type="pic" sz="quarter" idx="12"/>
          </p:nvPr>
        </p:nvSpPr>
        <p:spPr>
          <a:xfrm>
            <a:off x="-24847" y="-23149"/>
            <a:ext cx="6188585" cy="691974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917710 w 7287163"/>
              <a:gd name="connsiteY0" fmla="*/ 1178090 h 8494328"/>
              <a:gd name="connsiteX1" fmla="*/ 4167121 w 7287163"/>
              <a:gd name="connsiteY1" fmla="*/ 166 h 8494328"/>
              <a:gd name="connsiteX2" fmla="*/ 7287163 w 7287163"/>
              <a:gd name="connsiteY2" fmla="*/ 4364355 h 8494328"/>
              <a:gd name="connsiteX3" fmla="*/ 5915240 w 7287163"/>
              <a:gd name="connsiteY3" fmla="*/ 8463984 h 8494328"/>
              <a:gd name="connsiteX4" fmla="*/ 4343291 w 7287163"/>
              <a:gd name="connsiteY4" fmla="*/ 8494328 h 8494328"/>
              <a:gd name="connsiteX5" fmla="*/ 19 w 7287163"/>
              <a:gd name="connsiteY5" fmla="*/ 6648109 h 8494328"/>
              <a:gd name="connsiteX6" fmla="*/ 917710 w 7287163"/>
              <a:gd name="connsiteY6" fmla="*/ 1178090 h 8494328"/>
              <a:gd name="connsiteX0" fmla="*/ 917710 w 7287163"/>
              <a:gd name="connsiteY0" fmla="*/ 422395 h 7738633"/>
              <a:gd name="connsiteX1" fmla="*/ 4124918 w 7287163"/>
              <a:gd name="connsiteY1" fmla="*/ 383954 h 7738633"/>
              <a:gd name="connsiteX2" fmla="*/ 7287163 w 7287163"/>
              <a:gd name="connsiteY2" fmla="*/ 3608660 h 7738633"/>
              <a:gd name="connsiteX3" fmla="*/ 5915240 w 7287163"/>
              <a:gd name="connsiteY3" fmla="*/ 7708289 h 7738633"/>
              <a:gd name="connsiteX4" fmla="*/ 4343291 w 7287163"/>
              <a:gd name="connsiteY4" fmla="*/ 7738633 h 7738633"/>
              <a:gd name="connsiteX5" fmla="*/ 19 w 7287163"/>
              <a:gd name="connsiteY5" fmla="*/ 5892414 h 7738633"/>
              <a:gd name="connsiteX6" fmla="*/ 917710 w 7287163"/>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915240 w 7216825"/>
              <a:gd name="connsiteY3" fmla="*/ 7708289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465074 w 7216825"/>
              <a:gd name="connsiteY3" fmla="*/ 7328461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73853 w 6372968"/>
              <a:gd name="connsiteY0" fmla="*/ 422395 h 7738633"/>
              <a:gd name="connsiteX1" fmla="*/ 3281061 w 6372968"/>
              <a:gd name="connsiteY1" fmla="*/ 383954 h 7738633"/>
              <a:gd name="connsiteX2" fmla="*/ 6372968 w 6372968"/>
              <a:gd name="connsiteY2" fmla="*/ 373091 h 7738633"/>
              <a:gd name="connsiteX3" fmla="*/ 4621217 w 6372968"/>
              <a:gd name="connsiteY3" fmla="*/ 7328461 h 7738633"/>
              <a:gd name="connsiteX4" fmla="*/ 3499434 w 6372968"/>
              <a:gd name="connsiteY4" fmla="*/ 7738633 h 7738633"/>
              <a:gd name="connsiteX5" fmla="*/ 223 w 6372968"/>
              <a:gd name="connsiteY5" fmla="*/ 7341386 h 7738633"/>
              <a:gd name="connsiteX6" fmla="*/ 73853 w 6372968"/>
              <a:gd name="connsiteY6" fmla="*/ 422395 h 7738633"/>
              <a:gd name="connsiteX0" fmla="*/ 73853 w 6372968"/>
              <a:gd name="connsiteY0" fmla="*/ 422395 h 7457280"/>
              <a:gd name="connsiteX1" fmla="*/ 3281061 w 6372968"/>
              <a:gd name="connsiteY1" fmla="*/ 383954 h 7457280"/>
              <a:gd name="connsiteX2" fmla="*/ 6372968 w 6372968"/>
              <a:gd name="connsiteY2" fmla="*/ 373091 h 7457280"/>
              <a:gd name="connsiteX3" fmla="*/ 4621217 w 6372968"/>
              <a:gd name="connsiteY3" fmla="*/ 7328461 h 7457280"/>
              <a:gd name="connsiteX4" fmla="*/ 2697576 w 6372968"/>
              <a:gd name="connsiteY4" fmla="*/ 7457280 h 7457280"/>
              <a:gd name="connsiteX5" fmla="*/ 223 w 6372968"/>
              <a:gd name="connsiteY5" fmla="*/ 7341386 h 7457280"/>
              <a:gd name="connsiteX6" fmla="*/ 73853 w 6372968"/>
              <a:gd name="connsiteY6" fmla="*/ 422395 h 7457280"/>
              <a:gd name="connsiteX0" fmla="*/ 73853 w 6372968"/>
              <a:gd name="connsiteY0" fmla="*/ 422395 h 7341456"/>
              <a:gd name="connsiteX1" fmla="*/ 3281061 w 6372968"/>
              <a:gd name="connsiteY1" fmla="*/ 383954 h 7341456"/>
              <a:gd name="connsiteX2" fmla="*/ 6372968 w 6372968"/>
              <a:gd name="connsiteY2" fmla="*/ 373091 h 7341456"/>
              <a:gd name="connsiteX3" fmla="*/ 4621217 w 6372968"/>
              <a:gd name="connsiteY3" fmla="*/ 7328461 h 7341456"/>
              <a:gd name="connsiteX4" fmla="*/ 223 w 6372968"/>
              <a:gd name="connsiteY4" fmla="*/ 7341386 h 7341456"/>
              <a:gd name="connsiteX5" fmla="*/ 73853 w 6372968"/>
              <a:gd name="connsiteY5" fmla="*/ 422395 h 7341456"/>
              <a:gd name="connsiteX0" fmla="*/ 73853 w 6372968"/>
              <a:gd name="connsiteY0" fmla="*/ 892114 h 7811175"/>
              <a:gd name="connsiteX1" fmla="*/ 6372968 w 6372968"/>
              <a:gd name="connsiteY1" fmla="*/ 842810 h 7811175"/>
              <a:gd name="connsiteX2" fmla="*/ 4621217 w 6372968"/>
              <a:gd name="connsiteY2" fmla="*/ 7798180 h 7811175"/>
              <a:gd name="connsiteX3" fmla="*/ 223 w 6372968"/>
              <a:gd name="connsiteY3" fmla="*/ 7811105 h 7811175"/>
              <a:gd name="connsiteX4" fmla="*/ 73853 w 6372968"/>
              <a:gd name="connsiteY4" fmla="*/ 892114 h 7811175"/>
              <a:gd name="connsiteX0" fmla="*/ 73853 w 6372968"/>
              <a:gd name="connsiteY0" fmla="*/ 525439 h 7444500"/>
              <a:gd name="connsiteX1" fmla="*/ 6372968 w 6372968"/>
              <a:gd name="connsiteY1" fmla="*/ 476135 h 7444500"/>
              <a:gd name="connsiteX2" fmla="*/ 4621217 w 6372968"/>
              <a:gd name="connsiteY2" fmla="*/ 7431505 h 7444500"/>
              <a:gd name="connsiteX3" fmla="*/ 223 w 6372968"/>
              <a:gd name="connsiteY3" fmla="*/ 7444430 h 7444500"/>
              <a:gd name="connsiteX4" fmla="*/ 73853 w 6372968"/>
              <a:gd name="connsiteY4" fmla="*/ 525439 h 7444500"/>
              <a:gd name="connsiteX0" fmla="*/ 73853 w 6372968"/>
              <a:gd name="connsiteY0" fmla="*/ 49304 h 6968365"/>
              <a:gd name="connsiteX1" fmla="*/ 6372968 w 6372968"/>
              <a:gd name="connsiteY1" fmla="*/ 0 h 6968365"/>
              <a:gd name="connsiteX2" fmla="*/ 4621217 w 6372968"/>
              <a:gd name="connsiteY2" fmla="*/ 6955370 h 6968365"/>
              <a:gd name="connsiteX3" fmla="*/ 223 w 6372968"/>
              <a:gd name="connsiteY3" fmla="*/ 6968295 h 6968365"/>
              <a:gd name="connsiteX4" fmla="*/ 73853 w 6372968"/>
              <a:gd name="connsiteY4" fmla="*/ 49304 h 6968365"/>
              <a:gd name="connsiteX0" fmla="*/ 65795 w 6372992"/>
              <a:gd name="connsiteY0" fmla="*/ 29511 h 6968365"/>
              <a:gd name="connsiteX1" fmla="*/ 6372992 w 6372992"/>
              <a:gd name="connsiteY1" fmla="*/ 0 h 6968365"/>
              <a:gd name="connsiteX2" fmla="*/ 4621241 w 6372992"/>
              <a:gd name="connsiteY2" fmla="*/ 6955370 h 6968365"/>
              <a:gd name="connsiteX3" fmla="*/ 247 w 6372992"/>
              <a:gd name="connsiteY3" fmla="*/ 6968295 h 6968365"/>
              <a:gd name="connsiteX4" fmla="*/ 65795 w 6372992"/>
              <a:gd name="connsiteY4" fmla="*/ 29511 h 6968365"/>
              <a:gd name="connsiteX0" fmla="*/ 10266 w 6317463"/>
              <a:gd name="connsiteY0" fmla="*/ 29511 h 6955370"/>
              <a:gd name="connsiteX1" fmla="*/ 6317463 w 6317463"/>
              <a:gd name="connsiteY1" fmla="*/ 0 h 6955370"/>
              <a:gd name="connsiteX2" fmla="*/ 4565712 w 6317463"/>
              <a:gd name="connsiteY2" fmla="*/ 6955370 h 6955370"/>
              <a:gd name="connsiteX3" fmla="*/ 1290 w 6317463"/>
              <a:gd name="connsiteY3" fmla="*/ 6904960 h 6955370"/>
              <a:gd name="connsiteX4" fmla="*/ 10266 w 6317463"/>
              <a:gd name="connsiteY4" fmla="*/ 29511 h 6955370"/>
              <a:gd name="connsiteX0" fmla="*/ 10266 w 6317463"/>
              <a:gd name="connsiteY0" fmla="*/ 29511 h 6919744"/>
              <a:gd name="connsiteX1" fmla="*/ 6317463 w 6317463"/>
              <a:gd name="connsiteY1" fmla="*/ 0 h 6919744"/>
              <a:gd name="connsiteX2" fmla="*/ 4569753 w 6317463"/>
              <a:gd name="connsiteY2" fmla="*/ 6919744 h 6919744"/>
              <a:gd name="connsiteX3" fmla="*/ 1290 w 6317463"/>
              <a:gd name="connsiteY3" fmla="*/ 6904960 h 6919744"/>
              <a:gd name="connsiteX4" fmla="*/ 10266 w 6317463"/>
              <a:gd name="connsiteY4" fmla="*/ 29511 h 6919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7463" h="6919744">
                <a:moveTo>
                  <a:pt x="10266" y="29511"/>
                </a:moveTo>
                <a:cubicBezTo>
                  <a:pt x="17313" y="21680"/>
                  <a:pt x="6277021" y="16607"/>
                  <a:pt x="6317463" y="0"/>
                </a:cubicBezTo>
                <a:lnTo>
                  <a:pt x="4569753" y="6919744"/>
                </a:lnTo>
                <a:lnTo>
                  <a:pt x="1290" y="6904960"/>
                </a:lnTo>
                <a:cubicBezTo>
                  <a:pt x="-3511" y="6928152"/>
                  <a:pt x="6358" y="1260353"/>
                  <a:pt x="10266" y="29511"/>
                </a:cubicBezTo>
                <a:close/>
              </a:path>
            </a:pathLst>
          </a:custGeom>
        </p:spPr>
        <p:txBody>
          <a:bodyPr/>
          <a:lstStyle>
            <a:lvl1pPr>
              <a:defRPr>
                <a:solidFill>
                  <a:srgbClr val="152996"/>
                </a:solidFill>
              </a:defRPr>
            </a:lvl1pPr>
          </a:lstStyle>
          <a:p>
            <a:endParaRPr lang="en-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lvl1pPr>
              <a:defRPr>
                <a:solidFill>
                  <a:srgbClr val="152996"/>
                </a:solidFill>
              </a:defRPr>
            </a:lvl1pPr>
          </a:lstStyle>
          <a:p>
            <a:r>
              <a:rPr lang="fi-FI"/>
              <a:t>7</a:t>
            </a:r>
          </a:p>
        </p:txBody>
      </p:sp>
    </p:spTree>
    <p:extLst>
      <p:ext uri="{BB962C8B-B14F-4D97-AF65-F5344CB8AC3E}">
        <p14:creationId xmlns:p14="http://schemas.microsoft.com/office/powerpoint/2010/main" val="1624724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Kuvapaikka vasen ja otsikko 3">
    <p:bg>
      <p:bgPr>
        <a:solidFill>
          <a:srgbClr val="D4EB91">
            <a:alpha val="90000"/>
          </a:srgb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4459184"/>
          </a:xfrm>
        </p:spPr>
        <p:txBody>
          <a:bodyPr anchor="b" anchorCtr="0">
            <a:noAutofit/>
          </a:bodyPr>
          <a:lstStyle>
            <a:lvl1pPr>
              <a:lnSpc>
                <a:spcPct val="100000"/>
              </a:lnSpc>
              <a:defRPr sz="4800" b="1" i="0">
                <a:solidFill>
                  <a:srgbClr val="B01685"/>
                </a:solidFill>
                <a:latin typeface="Poppins" pitchFamily="2" charset="77"/>
                <a:cs typeface="Poppins" pitchFamily="2" charset="77"/>
              </a:defRPr>
            </a:lvl1pPr>
          </a:lstStyle>
          <a:p>
            <a:endParaRPr lang="fi-FI"/>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4" name="Puolivapaa piirto 3">
            <a:extLst>
              <a:ext uri="{FF2B5EF4-FFF2-40B4-BE49-F238E27FC236}">
                <a16:creationId xmlns:a16="http://schemas.microsoft.com/office/drawing/2014/main" id="{1F2981A4-30A4-72D1-D183-7638AD2BB448}"/>
              </a:ext>
            </a:extLst>
          </p:cNvPr>
          <p:cNvSpPr/>
          <p:nvPr userDrawn="1"/>
        </p:nvSpPr>
        <p:spPr>
          <a:xfrm>
            <a:off x="-30793" y="-6723"/>
            <a:ext cx="7145656" cy="6891424"/>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476565"/>
              <a:gd name="connsiteY0" fmla="*/ 5898776 h 6956612"/>
              <a:gd name="connsiteX1" fmla="*/ 0 w 7476565"/>
              <a:gd name="connsiteY1" fmla="*/ 2330823 h 6956612"/>
              <a:gd name="connsiteX2" fmla="*/ 332188 w 7476565"/>
              <a:gd name="connsiteY2" fmla="*/ 1898527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266689 w 7476565"/>
              <a:gd name="connsiteY7" fmla="*/ 6091106 h 6956612"/>
              <a:gd name="connsiteX8" fmla="*/ 0 w 7476565"/>
              <a:gd name="connsiteY8" fmla="*/ 5898776 h 6956612"/>
              <a:gd name="connsiteX0" fmla="*/ 0 w 7476565"/>
              <a:gd name="connsiteY0" fmla="*/ 5898776 h 6956612"/>
              <a:gd name="connsiteX1" fmla="*/ 332188 w 7476565"/>
              <a:gd name="connsiteY1" fmla="*/ 1898527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209876"/>
              <a:gd name="connsiteY0" fmla="*/ 6091106 h 6956612"/>
              <a:gd name="connsiteX1" fmla="*/ 65499 w 7209876"/>
              <a:gd name="connsiteY1" fmla="*/ 1898527 h 6956612"/>
              <a:gd name="connsiteX2" fmla="*/ 1651758 w 7209876"/>
              <a:gd name="connsiteY2" fmla="*/ 0 h 6956612"/>
              <a:gd name="connsiteX3" fmla="*/ 7209876 w 7209876"/>
              <a:gd name="connsiteY3" fmla="*/ 0 h 6956612"/>
              <a:gd name="connsiteX4" fmla="*/ 4412887 w 7209876"/>
              <a:gd name="connsiteY4" fmla="*/ 6956612 h 6956612"/>
              <a:gd name="connsiteX5" fmla="*/ 1203523 w 7209876"/>
              <a:gd name="connsiteY5" fmla="*/ 6956612 h 6956612"/>
              <a:gd name="connsiteX6" fmla="*/ 0 w 7209876"/>
              <a:gd name="connsiteY6" fmla="*/ 6091106 h 6956612"/>
              <a:gd name="connsiteX0" fmla="*/ 0 w 7170156"/>
              <a:gd name="connsiteY0" fmla="*/ 6095102 h 6956612"/>
              <a:gd name="connsiteX1" fmla="*/ 25779 w 7170156"/>
              <a:gd name="connsiteY1" fmla="*/ 1898527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 name="connsiteX0" fmla="*/ 0 w 7170156"/>
              <a:gd name="connsiteY0" fmla="*/ 6095102 h 6956612"/>
              <a:gd name="connsiteX1" fmla="*/ 6978 w 7170156"/>
              <a:gd name="connsiteY1" fmla="*/ 1902311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0156" h="6956612">
                <a:moveTo>
                  <a:pt x="0" y="6095102"/>
                </a:moveTo>
                <a:lnTo>
                  <a:pt x="6978" y="1902311"/>
                </a:lnTo>
                <a:lnTo>
                  <a:pt x="1612038" y="0"/>
                </a:lnTo>
                <a:lnTo>
                  <a:pt x="7170156" y="0"/>
                </a:lnTo>
                <a:lnTo>
                  <a:pt x="4373167" y="6956612"/>
                </a:lnTo>
                <a:lnTo>
                  <a:pt x="1163803" y="6956612"/>
                </a:lnTo>
                <a:lnTo>
                  <a:pt x="0" y="6095102"/>
                </a:lnTo>
                <a:close/>
              </a:path>
            </a:pathLst>
          </a:custGeom>
          <a:solidFill>
            <a:srgbClr val="B016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996"/>
              </a:solidFill>
            </a:endParaRPr>
          </a:p>
        </p:txBody>
      </p:sp>
      <p:sp>
        <p:nvSpPr>
          <p:cNvPr id="6" name="Picture Placeholder 12">
            <a:extLst>
              <a:ext uri="{FF2B5EF4-FFF2-40B4-BE49-F238E27FC236}">
                <a16:creationId xmlns:a16="http://schemas.microsoft.com/office/drawing/2014/main" id="{55953024-278C-A6C9-6431-8D6BEC3CDC5F}"/>
              </a:ext>
            </a:extLst>
          </p:cNvPr>
          <p:cNvSpPr>
            <a:spLocks noGrp="1"/>
          </p:cNvSpPr>
          <p:nvPr>
            <p:ph type="pic" sz="quarter" idx="12"/>
          </p:nvPr>
        </p:nvSpPr>
        <p:spPr>
          <a:xfrm>
            <a:off x="-24847" y="-23149"/>
            <a:ext cx="6188585" cy="691974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917710 w 7287163"/>
              <a:gd name="connsiteY0" fmla="*/ 1178090 h 8494328"/>
              <a:gd name="connsiteX1" fmla="*/ 4167121 w 7287163"/>
              <a:gd name="connsiteY1" fmla="*/ 166 h 8494328"/>
              <a:gd name="connsiteX2" fmla="*/ 7287163 w 7287163"/>
              <a:gd name="connsiteY2" fmla="*/ 4364355 h 8494328"/>
              <a:gd name="connsiteX3" fmla="*/ 5915240 w 7287163"/>
              <a:gd name="connsiteY3" fmla="*/ 8463984 h 8494328"/>
              <a:gd name="connsiteX4" fmla="*/ 4343291 w 7287163"/>
              <a:gd name="connsiteY4" fmla="*/ 8494328 h 8494328"/>
              <a:gd name="connsiteX5" fmla="*/ 19 w 7287163"/>
              <a:gd name="connsiteY5" fmla="*/ 6648109 h 8494328"/>
              <a:gd name="connsiteX6" fmla="*/ 917710 w 7287163"/>
              <a:gd name="connsiteY6" fmla="*/ 1178090 h 8494328"/>
              <a:gd name="connsiteX0" fmla="*/ 917710 w 7287163"/>
              <a:gd name="connsiteY0" fmla="*/ 422395 h 7738633"/>
              <a:gd name="connsiteX1" fmla="*/ 4124918 w 7287163"/>
              <a:gd name="connsiteY1" fmla="*/ 383954 h 7738633"/>
              <a:gd name="connsiteX2" fmla="*/ 7287163 w 7287163"/>
              <a:gd name="connsiteY2" fmla="*/ 3608660 h 7738633"/>
              <a:gd name="connsiteX3" fmla="*/ 5915240 w 7287163"/>
              <a:gd name="connsiteY3" fmla="*/ 7708289 h 7738633"/>
              <a:gd name="connsiteX4" fmla="*/ 4343291 w 7287163"/>
              <a:gd name="connsiteY4" fmla="*/ 7738633 h 7738633"/>
              <a:gd name="connsiteX5" fmla="*/ 19 w 7287163"/>
              <a:gd name="connsiteY5" fmla="*/ 5892414 h 7738633"/>
              <a:gd name="connsiteX6" fmla="*/ 917710 w 7287163"/>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915240 w 7216825"/>
              <a:gd name="connsiteY3" fmla="*/ 7708289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465074 w 7216825"/>
              <a:gd name="connsiteY3" fmla="*/ 7328461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73853 w 6372968"/>
              <a:gd name="connsiteY0" fmla="*/ 422395 h 7738633"/>
              <a:gd name="connsiteX1" fmla="*/ 3281061 w 6372968"/>
              <a:gd name="connsiteY1" fmla="*/ 383954 h 7738633"/>
              <a:gd name="connsiteX2" fmla="*/ 6372968 w 6372968"/>
              <a:gd name="connsiteY2" fmla="*/ 373091 h 7738633"/>
              <a:gd name="connsiteX3" fmla="*/ 4621217 w 6372968"/>
              <a:gd name="connsiteY3" fmla="*/ 7328461 h 7738633"/>
              <a:gd name="connsiteX4" fmla="*/ 3499434 w 6372968"/>
              <a:gd name="connsiteY4" fmla="*/ 7738633 h 7738633"/>
              <a:gd name="connsiteX5" fmla="*/ 223 w 6372968"/>
              <a:gd name="connsiteY5" fmla="*/ 7341386 h 7738633"/>
              <a:gd name="connsiteX6" fmla="*/ 73853 w 6372968"/>
              <a:gd name="connsiteY6" fmla="*/ 422395 h 7738633"/>
              <a:gd name="connsiteX0" fmla="*/ 73853 w 6372968"/>
              <a:gd name="connsiteY0" fmla="*/ 422395 h 7457280"/>
              <a:gd name="connsiteX1" fmla="*/ 3281061 w 6372968"/>
              <a:gd name="connsiteY1" fmla="*/ 383954 h 7457280"/>
              <a:gd name="connsiteX2" fmla="*/ 6372968 w 6372968"/>
              <a:gd name="connsiteY2" fmla="*/ 373091 h 7457280"/>
              <a:gd name="connsiteX3" fmla="*/ 4621217 w 6372968"/>
              <a:gd name="connsiteY3" fmla="*/ 7328461 h 7457280"/>
              <a:gd name="connsiteX4" fmla="*/ 2697576 w 6372968"/>
              <a:gd name="connsiteY4" fmla="*/ 7457280 h 7457280"/>
              <a:gd name="connsiteX5" fmla="*/ 223 w 6372968"/>
              <a:gd name="connsiteY5" fmla="*/ 7341386 h 7457280"/>
              <a:gd name="connsiteX6" fmla="*/ 73853 w 6372968"/>
              <a:gd name="connsiteY6" fmla="*/ 422395 h 7457280"/>
              <a:gd name="connsiteX0" fmla="*/ 73853 w 6372968"/>
              <a:gd name="connsiteY0" fmla="*/ 422395 h 7341456"/>
              <a:gd name="connsiteX1" fmla="*/ 3281061 w 6372968"/>
              <a:gd name="connsiteY1" fmla="*/ 383954 h 7341456"/>
              <a:gd name="connsiteX2" fmla="*/ 6372968 w 6372968"/>
              <a:gd name="connsiteY2" fmla="*/ 373091 h 7341456"/>
              <a:gd name="connsiteX3" fmla="*/ 4621217 w 6372968"/>
              <a:gd name="connsiteY3" fmla="*/ 7328461 h 7341456"/>
              <a:gd name="connsiteX4" fmla="*/ 223 w 6372968"/>
              <a:gd name="connsiteY4" fmla="*/ 7341386 h 7341456"/>
              <a:gd name="connsiteX5" fmla="*/ 73853 w 6372968"/>
              <a:gd name="connsiteY5" fmla="*/ 422395 h 7341456"/>
              <a:gd name="connsiteX0" fmla="*/ 73853 w 6372968"/>
              <a:gd name="connsiteY0" fmla="*/ 892114 h 7811175"/>
              <a:gd name="connsiteX1" fmla="*/ 6372968 w 6372968"/>
              <a:gd name="connsiteY1" fmla="*/ 842810 h 7811175"/>
              <a:gd name="connsiteX2" fmla="*/ 4621217 w 6372968"/>
              <a:gd name="connsiteY2" fmla="*/ 7798180 h 7811175"/>
              <a:gd name="connsiteX3" fmla="*/ 223 w 6372968"/>
              <a:gd name="connsiteY3" fmla="*/ 7811105 h 7811175"/>
              <a:gd name="connsiteX4" fmla="*/ 73853 w 6372968"/>
              <a:gd name="connsiteY4" fmla="*/ 892114 h 7811175"/>
              <a:gd name="connsiteX0" fmla="*/ 73853 w 6372968"/>
              <a:gd name="connsiteY0" fmla="*/ 525439 h 7444500"/>
              <a:gd name="connsiteX1" fmla="*/ 6372968 w 6372968"/>
              <a:gd name="connsiteY1" fmla="*/ 476135 h 7444500"/>
              <a:gd name="connsiteX2" fmla="*/ 4621217 w 6372968"/>
              <a:gd name="connsiteY2" fmla="*/ 7431505 h 7444500"/>
              <a:gd name="connsiteX3" fmla="*/ 223 w 6372968"/>
              <a:gd name="connsiteY3" fmla="*/ 7444430 h 7444500"/>
              <a:gd name="connsiteX4" fmla="*/ 73853 w 6372968"/>
              <a:gd name="connsiteY4" fmla="*/ 525439 h 7444500"/>
              <a:gd name="connsiteX0" fmla="*/ 73853 w 6372968"/>
              <a:gd name="connsiteY0" fmla="*/ 49304 h 6968365"/>
              <a:gd name="connsiteX1" fmla="*/ 6372968 w 6372968"/>
              <a:gd name="connsiteY1" fmla="*/ 0 h 6968365"/>
              <a:gd name="connsiteX2" fmla="*/ 4621217 w 6372968"/>
              <a:gd name="connsiteY2" fmla="*/ 6955370 h 6968365"/>
              <a:gd name="connsiteX3" fmla="*/ 223 w 6372968"/>
              <a:gd name="connsiteY3" fmla="*/ 6968295 h 6968365"/>
              <a:gd name="connsiteX4" fmla="*/ 73853 w 6372968"/>
              <a:gd name="connsiteY4" fmla="*/ 49304 h 6968365"/>
              <a:gd name="connsiteX0" fmla="*/ 65795 w 6372992"/>
              <a:gd name="connsiteY0" fmla="*/ 29511 h 6968365"/>
              <a:gd name="connsiteX1" fmla="*/ 6372992 w 6372992"/>
              <a:gd name="connsiteY1" fmla="*/ 0 h 6968365"/>
              <a:gd name="connsiteX2" fmla="*/ 4621241 w 6372992"/>
              <a:gd name="connsiteY2" fmla="*/ 6955370 h 6968365"/>
              <a:gd name="connsiteX3" fmla="*/ 247 w 6372992"/>
              <a:gd name="connsiteY3" fmla="*/ 6968295 h 6968365"/>
              <a:gd name="connsiteX4" fmla="*/ 65795 w 6372992"/>
              <a:gd name="connsiteY4" fmla="*/ 29511 h 6968365"/>
              <a:gd name="connsiteX0" fmla="*/ 10266 w 6317463"/>
              <a:gd name="connsiteY0" fmla="*/ 29511 h 6955370"/>
              <a:gd name="connsiteX1" fmla="*/ 6317463 w 6317463"/>
              <a:gd name="connsiteY1" fmla="*/ 0 h 6955370"/>
              <a:gd name="connsiteX2" fmla="*/ 4565712 w 6317463"/>
              <a:gd name="connsiteY2" fmla="*/ 6955370 h 6955370"/>
              <a:gd name="connsiteX3" fmla="*/ 1290 w 6317463"/>
              <a:gd name="connsiteY3" fmla="*/ 6904960 h 6955370"/>
              <a:gd name="connsiteX4" fmla="*/ 10266 w 6317463"/>
              <a:gd name="connsiteY4" fmla="*/ 29511 h 6955370"/>
              <a:gd name="connsiteX0" fmla="*/ 10266 w 6317463"/>
              <a:gd name="connsiteY0" fmla="*/ 29511 h 6919744"/>
              <a:gd name="connsiteX1" fmla="*/ 6317463 w 6317463"/>
              <a:gd name="connsiteY1" fmla="*/ 0 h 6919744"/>
              <a:gd name="connsiteX2" fmla="*/ 4569753 w 6317463"/>
              <a:gd name="connsiteY2" fmla="*/ 6919744 h 6919744"/>
              <a:gd name="connsiteX3" fmla="*/ 1290 w 6317463"/>
              <a:gd name="connsiteY3" fmla="*/ 6904960 h 6919744"/>
              <a:gd name="connsiteX4" fmla="*/ 10266 w 6317463"/>
              <a:gd name="connsiteY4" fmla="*/ 29511 h 6919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7463" h="6919744">
                <a:moveTo>
                  <a:pt x="10266" y="29511"/>
                </a:moveTo>
                <a:cubicBezTo>
                  <a:pt x="17313" y="21680"/>
                  <a:pt x="6277021" y="16607"/>
                  <a:pt x="6317463" y="0"/>
                </a:cubicBezTo>
                <a:lnTo>
                  <a:pt x="4569753" y="6919744"/>
                </a:lnTo>
                <a:lnTo>
                  <a:pt x="1290" y="6904960"/>
                </a:lnTo>
                <a:cubicBezTo>
                  <a:pt x="-3511" y="6928152"/>
                  <a:pt x="6358" y="1260353"/>
                  <a:pt x="10266" y="29511"/>
                </a:cubicBezTo>
                <a:close/>
              </a:path>
            </a:pathLst>
          </a:custGeom>
        </p:spPr>
        <p:txBody>
          <a:bodyPr/>
          <a:lstStyle>
            <a:lvl1pPr>
              <a:defRPr>
                <a:solidFill>
                  <a:srgbClr val="152996"/>
                </a:solidFill>
              </a:defRPr>
            </a:lvl1pPr>
          </a:lstStyle>
          <a:p>
            <a:endParaRPr lang="en-FI"/>
          </a:p>
        </p:txBody>
      </p:sp>
      <p:sp>
        <p:nvSpPr>
          <p:cNvPr id="7" name="Alatunnisteen paikkamerkki 11">
            <a:extLst>
              <a:ext uri="{FF2B5EF4-FFF2-40B4-BE49-F238E27FC236}">
                <a16:creationId xmlns:a16="http://schemas.microsoft.com/office/drawing/2014/main" id="{9280670F-21C5-9B9F-14BB-A52B6F884F68}"/>
              </a:ext>
            </a:extLst>
          </p:cNvPr>
          <p:cNvSpPr>
            <a:spLocks noGrp="1"/>
          </p:cNvSpPr>
          <p:nvPr>
            <p:ph type="ftr" sz="quarter" idx="14"/>
          </p:nvPr>
        </p:nvSpPr>
        <p:spPr>
          <a:xfrm>
            <a:off x="4038600" y="6356350"/>
            <a:ext cx="4114800" cy="365125"/>
          </a:xfrm>
        </p:spPr>
        <p:txBody>
          <a:bodyPr/>
          <a:lstStyle>
            <a:lvl1pPr>
              <a:defRPr>
                <a:solidFill>
                  <a:srgbClr val="152996"/>
                </a:solidFill>
              </a:defRPr>
            </a:lvl1pPr>
          </a:lstStyle>
          <a:p>
            <a:r>
              <a:rPr lang="fi-FI"/>
              <a:t>7</a:t>
            </a:r>
          </a:p>
        </p:txBody>
      </p:sp>
    </p:spTree>
    <p:extLst>
      <p:ext uri="{BB962C8B-B14F-4D97-AF65-F5344CB8AC3E}">
        <p14:creationId xmlns:p14="http://schemas.microsoft.com/office/powerpoint/2010/main" val="19176346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uvapaikka vasen ja otsikko 4">
    <p:bg>
      <p:bgPr>
        <a:solidFill>
          <a:srgbClr val="FFCC99">
            <a:alpha val="90000"/>
          </a:srgb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4459184"/>
          </a:xfrm>
        </p:spPr>
        <p:txBody>
          <a:bodyPr anchor="b" anchorCtr="0">
            <a:noAutofit/>
          </a:bodyPr>
          <a:lstStyle>
            <a:lvl1pPr>
              <a:lnSpc>
                <a:spcPct val="100000"/>
              </a:lnSpc>
              <a:defRPr sz="4800" b="1" i="0">
                <a:solidFill>
                  <a:srgbClr val="006173"/>
                </a:solidFill>
                <a:latin typeface="Poppins" pitchFamily="2" charset="77"/>
                <a:cs typeface="Poppins" pitchFamily="2" charset="77"/>
              </a:defRPr>
            </a:lvl1pPr>
          </a:lstStyle>
          <a:p>
            <a:endParaRPr lang="fi-FI"/>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6" name="Puolivapaa piirto 5">
            <a:extLst>
              <a:ext uri="{FF2B5EF4-FFF2-40B4-BE49-F238E27FC236}">
                <a16:creationId xmlns:a16="http://schemas.microsoft.com/office/drawing/2014/main" id="{770FD5B7-D283-9EA4-C12A-0088A3D7D61C}"/>
              </a:ext>
            </a:extLst>
          </p:cNvPr>
          <p:cNvSpPr/>
          <p:nvPr userDrawn="1"/>
        </p:nvSpPr>
        <p:spPr>
          <a:xfrm>
            <a:off x="-30793" y="-6723"/>
            <a:ext cx="7145656" cy="6891424"/>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476565"/>
              <a:gd name="connsiteY0" fmla="*/ 5898776 h 6956612"/>
              <a:gd name="connsiteX1" fmla="*/ 0 w 7476565"/>
              <a:gd name="connsiteY1" fmla="*/ 2330823 h 6956612"/>
              <a:gd name="connsiteX2" fmla="*/ 332188 w 7476565"/>
              <a:gd name="connsiteY2" fmla="*/ 1898527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266689 w 7476565"/>
              <a:gd name="connsiteY7" fmla="*/ 6091106 h 6956612"/>
              <a:gd name="connsiteX8" fmla="*/ 0 w 7476565"/>
              <a:gd name="connsiteY8" fmla="*/ 5898776 h 6956612"/>
              <a:gd name="connsiteX0" fmla="*/ 0 w 7476565"/>
              <a:gd name="connsiteY0" fmla="*/ 5898776 h 6956612"/>
              <a:gd name="connsiteX1" fmla="*/ 332188 w 7476565"/>
              <a:gd name="connsiteY1" fmla="*/ 1898527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209876"/>
              <a:gd name="connsiteY0" fmla="*/ 6091106 h 6956612"/>
              <a:gd name="connsiteX1" fmla="*/ 65499 w 7209876"/>
              <a:gd name="connsiteY1" fmla="*/ 1898527 h 6956612"/>
              <a:gd name="connsiteX2" fmla="*/ 1651758 w 7209876"/>
              <a:gd name="connsiteY2" fmla="*/ 0 h 6956612"/>
              <a:gd name="connsiteX3" fmla="*/ 7209876 w 7209876"/>
              <a:gd name="connsiteY3" fmla="*/ 0 h 6956612"/>
              <a:gd name="connsiteX4" fmla="*/ 4412887 w 7209876"/>
              <a:gd name="connsiteY4" fmla="*/ 6956612 h 6956612"/>
              <a:gd name="connsiteX5" fmla="*/ 1203523 w 7209876"/>
              <a:gd name="connsiteY5" fmla="*/ 6956612 h 6956612"/>
              <a:gd name="connsiteX6" fmla="*/ 0 w 7209876"/>
              <a:gd name="connsiteY6" fmla="*/ 6091106 h 6956612"/>
              <a:gd name="connsiteX0" fmla="*/ 0 w 7170156"/>
              <a:gd name="connsiteY0" fmla="*/ 6095102 h 6956612"/>
              <a:gd name="connsiteX1" fmla="*/ 25779 w 7170156"/>
              <a:gd name="connsiteY1" fmla="*/ 1898527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 name="connsiteX0" fmla="*/ 0 w 7170156"/>
              <a:gd name="connsiteY0" fmla="*/ 6095102 h 6956612"/>
              <a:gd name="connsiteX1" fmla="*/ 6978 w 7170156"/>
              <a:gd name="connsiteY1" fmla="*/ 1902311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0156" h="6956612">
                <a:moveTo>
                  <a:pt x="0" y="6095102"/>
                </a:moveTo>
                <a:lnTo>
                  <a:pt x="6978" y="1902311"/>
                </a:lnTo>
                <a:lnTo>
                  <a:pt x="1612038" y="0"/>
                </a:lnTo>
                <a:lnTo>
                  <a:pt x="7170156" y="0"/>
                </a:lnTo>
                <a:lnTo>
                  <a:pt x="4373167" y="6956612"/>
                </a:lnTo>
                <a:lnTo>
                  <a:pt x="1163803" y="6956612"/>
                </a:lnTo>
                <a:lnTo>
                  <a:pt x="0" y="609510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996"/>
              </a:solidFill>
            </a:endParaRPr>
          </a:p>
        </p:txBody>
      </p:sp>
      <p:sp>
        <p:nvSpPr>
          <p:cNvPr id="7" name="Picture Placeholder 12">
            <a:extLst>
              <a:ext uri="{FF2B5EF4-FFF2-40B4-BE49-F238E27FC236}">
                <a16:creationId xmlns:a16="http://schemas.microsoft.com/office/drawing/2014/main" id="{304F8749-0C96-88DB-68BE-8056FB3E4954}"/>
              </a:ext>
            </a:extLst>
          </p:cNvPr>
          <p:cNvSpPr>
            <a:spLocks noGrp="1"/>
          </p:cNvSpPr>
          <p:nvPr>
            <p:ph type="pic" sz="quarter" idx="12"/>
          </p:nvPr>
        </p:nvSpPr>
        <p:spPr>
          <a:xfrm>
            <a:off x="-24847" y="-23149"/>
            <a:ext cx="6188585" cy="691974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917710 w 7287163"/>
              <a:gd name="connsiteY0" fmla="*/ 1178090 h 8494328"/>
              <a:gd name="connsiteX1" fmla="*/ 4167121 w 7287163"/>
              <a:gd name="connsiteY1" fmla="*/ 166 h 8494328"/>
              <a:gd name="connsiteX2" fmla="*/ 7287163 w 7287163"/>
              <a:gd name="connsiteY2" fmla="*/ 4364355 h 8494328"/>
              <a:gd name="connsiteX3" fmla="*/ 5915240 w 7287163"/>
              <a:gd name="connsiteY3" fmla="*/ 8463984 h 8494328"/>
              <a:gd name="connsiteX4" fmla="*/ 4343291 w 7287163"/>
              <a:gd name="connsiteY4" fmla="*/ 8494328 h 8494328"/>
              <a:gd name="connsiteX5" fmla="*/ 19 w 7287163"/>
              <a:gd name="connsiteY5" fmla="*/ 6648109 h 8494328"/>
              <a:gd name="connsiteX6" fmla="*/ 917710 w 7287163"/>
              <a:gd name="connsiteY6" fmla="*/ 1178090 h 8494328"/>
              <a:gd name="connsiteX0" fmla="*/ 917710 w 7287163"/>
              <a:gd name="connsiteY0" fmla="*/ 422395 h 7738633"/>
              <a:gd name="connsiteX1" fmla="*/ 4124918 w 7287163"/>
              <a:gd name="connsiteY1" fmla="*/ 383954 h 7738633"/>
              <a:gd name="connsiteX2" fmla="*/ 7287163 w 7287163"/>
              <a:gd name="connsiteY2" fmla="*/ 3608660 h 7738633"/>
              <a:gd name="connsiteX3" fmla="*/ 5915240 w 7287163"/>
              <a:gd name="connsiteY3" fmla="*/ 7708289 h 7738633"/>
              <a:gd name="connsiteX4" fmla="*/ 4343291 w 7287163"/>
              <a:gd name="connsiteY4" fmla="*/ 7738633 h 7738633"/>
              <a:gd name="connsiteX5" fmla="*/ 19 w 7287163"/>
              <a:gd name="connsiteY5" fmla="*/ 5892414 h 7738633"/>
              <a:gd name="connsiteX6" fmla="*/ 917710 w 7287163"/>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915240 w 7216825"/>
              <a:gd name="connsiteY3" fmla="*/ 7708289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465074 w 7216825"/>
              <a:gd name="connsiteY3" fmla="*/ 7328461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73853 w 6372968"/>
              <a:gd name="connsiteY0" fmla="*/ 422395 h 7738633"/>
              <a:gd name="connsiteX1" fmla="*/ 3281061 w 6372968"/>
              <a:gd name="connsiteY1" fmla="*/ 383954 h 7738633"/>
              <a:gd name="connsiteX2" fmla="*/ 6372968 w 6372968"/>
              <a:gd name="connsiteY2" fmla="*/ 373091 h 7738633"/>
              <a:gd name="connsiteX3" fmla="*/ 4621217 w 6372968"/>
              <a:gd name="connsiteY3" fmla="*/ 7328461 h 7738633"/>
              <a:gd name="connsiteX4" fmla="*/ 3499434 w 6372968"/>
              <a:gd name="connsiteY4" fmla="*/ 7738633 h 7738633"/>
              <a:gd name="connsiteX5" fmla="*/ 223 w 6372968"/>
              <a:gd name="connsiteY5" fmla="*/ 7341386 h 7738633"/>
              <a:gd name="connsiteX6" fmla="*/ 73853 w 6372968"/>
              <a:gd name="connsiteY6" fmla="*/ 422395 h 7738633"/>
              <a:gd name="connsiteX0" fmla="*/ 73853 w 6372968"/>
              <a:gd name="connsiteY0" fmla="*/ 422395 h 7457280"/>
              <a:gd name="connsiteX1" fmla="*/ 3281061 w 6372968"/>
              <a:gd name="connsiteY1" fmla="*/ 383954 h 7457280"/>
              <a:gd name="connsiteX2" fmla="*/ 6372968 w 6372968"/>
              <a:gd name="connsiteY2" fmla="*/ 373091 h 7457280"/>
              <a:gd name="connsiteX3" fmla="*/ 4621217 w 6372968"/>
              <a:gd name="connsiteY3" fmla="*/ 7328461 h 7457280"/>
              <a:gd name="connsiteX4" fmla="*/ 2697576 w 6372968"/>
              <a:gd name="connsiteY4" fmla="*/ 7457280 h 7457280"/>
              <a:gd name="connsiteX5" fmla="*/ 223 w 6372968"/>
              <a:gd name="connsiteY5" fmla="*/ 7341386 h 7457280"/>
              <a:gd name="connsiteX6" fmla="*/ 73853 w 6372968"/>
              <a:gd name="connsiteY6" fmla="*/ 422395 h 7457280"/>
              <a:gd name="connsiteX0" fmla="*/ 73853 w 6372968"/>
              <a:gd name="connsiteY0" fmla="*/ 422395 h 7341456"/>
              <a:gd name="connsiteX1" fmla="*/ 3281061 w 6372968"/>
              <a:gd name="connsiteY1" fmla="*/ 383954 h 7341456"/>
              <a:gd name="connsiteX2" fmla="*/ 6372968 w 6372968"/>
              <a:gd name="connsiteY2" fmla="*/ 373091 h 7341456"/>
              <a:gd name="connsiteX3" fmla="*/ 4621217 w 6372968"/>
              <a:gd name="connsiteY3" fmla="*/ 7328461 h 7341456"/>
              <a:gd name="connsiteX4" fmla="*/ 223 w 6372968"/>
              <a:gd name="connsiteY4" fmla="*/ 7341386 h 7341456"/>
              <a:gd name="connsiteX5" fmla="*/ 73853 w 6372968"/>
              <a:gd name="connsiteY5" fmla="*/ 422395 h 7341456"/>
              <a:gd name="connsiteX0" fmla="*/ 73853 w 6372968"/>
              <a:gd name="connsiteY0" fmla="*/ 892114 h 7811175"/>
              <a:gd name="connsiteX1" fmla="*/ 6372968 w 6372968"/>
              <a:gd name="connsiteY1" fmla="*/ 842810 h 7811175"/>
              <a:gd name="connsiteX2" fmla="*/ 4621217 w 6372968"/>
              <a:gd name="connsiteY2" fmla="*/ 7798180 h 7811175"/>
              <a:gd name="connsiteX3" fmla="*/ 223 w 6372968"/>
              <a:gd name="connsiteY3" fmla="*/ 7811105 h 7811175"/>
              <a:gd name="connsiteX4" fmla="*/ 73853 w 6372968"/>
              <a:gd name="connsiteY4" fmla="*/ 892114 h 7811175"/>
              <a:gd name="connsiteX0" fmla="*/ 73853 w 6372968"/>
              <a:gd name="connsiteY0" fmla="*/ 525439 h 7444500"/>
              <a:gd name="connsiteX1" fmla="*/ 6372968 w 6372968"/>
              <a:gd name="connsiteY1" fmla="*/ 476135 h 7444500"/>
              <a:gd name="connsiteX2" fmla="*/ 4621217 w 6372968"/>
              <a:gd name="connsiteY2" fmla="*/ 7431505 h 7444500"/>
              <a:gd name="connsiteX3" fmla="*/ 223 w 6372968"/>
              <a:gd name="connsiteY3" fmla="*/ 7444430 h 7444500"/>
              <a:gd name="connsiteX4" fmla="*/ 73853 w 6372968"/>
              <a:gd name="connsiteY4" fmla="*/ 525439 h 7444500"/>
              <a:gd name="connsiteX0" fmla="*/ 73853 w 6372968"/>
              <a:gd name="connsiteY0" fmla="*/ 49304 h 6968365"/>
              <a:gd name="connsiteX1" fmla="*/ 6372968 w 6372968"/>
              <a:gd name="connsiteY1" fmla="*/ 0 h 6968365"/>
              <a:gd name="connsiteX2" fmla="*/ 4621217 w 6372968"/>
              <a:gd name="connsiteY2" fmla="*/ 6955370 h 6968365"/>
              <a:gd name="connsiteX3" fmla="*/ 223 w 6372968"/>
              <a:gd name="connsiteY3" fmla="*/ 6968295 h 6968365"/>
              <a:gd name="connsiteX4" fmla="*/ 73853 w 6372968"/>
              <a:gd name="connsiteY4" fmla="*/ 49304 h 6968365"/>
              <a:gd name="connsiteX0" fmla="*/ 65795 w 6372992"/>
              <a:gd name="connsiteY0" fmla="*/ 29511 h 6968365"/>
              <a:gd name="connsiteX1" fmla="*/ 6372992 w 6372992"/>
              <a:gd name="connsiteY1" fmla="*/ 0 h 6968365"/>
              <a:gd name="connsiteX2" fmla="*/ 4621241 w 6372992"/>
              <a:gd name="connsiteY2" fmla="*/ 6955370 h 6968365"/>
              <a:gd name="connsiteX3" fmla="*/ 247 w 6372992"/>
              <a:gd name="connsiteY3" fmla="*/ 6968295 h 6968365"/>
              <a:gd name="connsiteX4" fmla="*/ 65795 w 6372992"/>
              <a:gd name="connsiteY4" fmla="*/ 29511 h 6968365"/>
              <a:gd name="connsiteX0" fmla="*/ 10266 w 6317463"/>
              <a:gd name="connsiteY0" fmla="*/ 29511 h 6955370"/>
              <a:gd name="connsiteX1" fmla="*/ 6317463 w 6317463"/>
              <a:gd name="connsiteY1" fmla="*/ 0 h 6955370"/>
              <a:gd name="connsiteX2" fmla="*/ 4565712 w 6317463"/>
              <a:gd name="connsiteY2" fmla="*/ 6955370 h 6955370"/>
              <a:gd name="connsiteX3" fmla="*/ 1290 w 6317463"/>
              <a:gd name="connsiteY3" fmla="*/ 6904960 h 6955370"/>
              <a:gd name="connsiteX4" fmla="*/ 10266 w 6317463"/>
              <a:gd name="connsiteY4" fmla="*/ 29511 h 6955370"/>
              <a:gd name="connsiteX0" fmla="*/ 10266 w 6317463"/>
              <a:gd name="connsiteY0" fmla="*/ 29511 h 6919744"/>
              <a:gd name="connsiteX1" fmla="*/ 6317463 w 6317463"/>
              <a:gd name="connsiteY1" fmla="*/ 0 h 6919744"/>
              <a:gd name="connsiteX2" fmla="*/ 4569753 w 6317463"/>
              <a:gd name="connsiteY2" fmla="*/ 6919744 h 6919744"/>
              <a:gd name="connsiteX3" fmla="*/ 1290 w 6317463"/>
              <a:gd name="connsiteY3" fmla="*/ 6904960 h 6919744"/>
              <a:gd name="connsiteX4" fmla="*/ 10266 w 6317463"/>
              <a:gd name="connsiteY4" fmla="*/ 29511 h 6919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7463" h="6919744">
                <a:moveTo>
                  <a:pt x="10266" y="29511"/>
                </a:moveTo>
                <a:cubicBezTo>
                  <a:pt x="17313" y="21680"/>
                  <a:pt x="6277021" y="16607"/>
                  <a:pt x="6317463" y="0"/>
                </a:cubicBezTo>
                <a:lnTo>
                  <a:pt x="4569753" y="6919744"/>
                </a:lnTo>
                <a:lnTo>
                  <a:pt x="1290" y="6904960"/>
                </a:lnTo>
                <a:cubicBezTo>
                  <a:pt x="-3511" y="6928152"/>
                  <a:pt x="6358" y="1260353"/>
                  <a:pt x="10266" y="29511"/>
                </a:cubicBezTo>
                <a:close/>
              </a:path>
            </a:pathLst>
          </a:custGeom>
        </p:spPr>
        <p:txBody>
          <a:bodyPr/>
          <a:lstStyle>
            <a:lvl1pPr>
              <a:defRPr>
                <a:solidFill>
                  <a:srgbClr val="152996"/>
                </a:solidFill>
              </a:defRPr>
            </a:lvl1pPr>
          </a:lstStyle>
          <a:p>
            <a:endParaRPr lang="en-FI"/>
          </a:p>
        </p:txBody>
      </p:sp>
      <p:sp>
        <p:nvSpPr>
          <p:cNvPr id="8" name="Alatunnisteen paikkamerkki 11">
            <a:extLst>
              <a:ext uri="{FF2B5EF4-FFF2-40B4-BE49-F238E27FC236}">
                <a16:creationId xmlns:a16="http://schemas.microsoft.com/office/drawing/2014/main" id="{7A54A200-7E02-4135-2E09-D1341D7C0CE0}"/>
              </a:ext>
            </a:extLst>
          </p:cNvPr>
          <p:cNvSpPr>
            <a:spLocks noGrp="1"/>
          </p:cNvSpPr>
          <p:nvPr>
            <p:ph type="ftr" sz="quarter" idx="14"/>
          </p:nvPr>
        </p:nvSpPr>
        <p:spPr>
          <a:xfrm>
            <a:off x="4038600" y="6356350"/>
            <a:ext cx="4114800" cy="365125"/>
          </a:xfrm>
        </p:spPr>
        <p:txBody>
          <a:bodyPr/>
          <a:lstStyle>
            <a:lvl1pPr>
              <a:defRPr>
                <a:solidFill>
                  <a:srgbClr val="152996"/>
                </a:solidFill>
              </a:defRPr>
            </a:lvl1pPr>
          </a:lstStyle>
          <a:p>
            <a:r>
              <a:rPr lang="fi-FI"/>
              <a:t>7</a:t>
            </a:r>
          </a:p>
        </p:txBody>
      </p:sp>
    </p:spTree>
    <p:extLst>
      <p:ext uri="{BB962C8B-B14F-4D97-AF65-F5344CB8AC3E}">
        <p14:creationId xmlns:p14="http://schemas.microsoft.com/office/powerpoint/2010/main" val="1131302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uvapaikka vasen ja otsikko 5">
    <p:bg>
      <p:bgPr>
        <a:solidFill>
          <a:srgbClr val="F3AFDE">
            <a:alpha val="90000"/>
          </a:srgb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53768" cy="4459184"/>
          </a:xfrm>
        </p:spPr>
        <p:txBody>
          <a:bodyPr anchor="b" anchorCtr="0">
            <a:noAutofit/>
          </a:bodyPr>
          <a:lstStyle>
            <a:lvl1pPr>
              <a:lnSpc>
                <a:spcPct val="100000"/>
              </a:lnSpc>
              <a:defRPr sz="4800" b="1" i="0">
                <a:solidFill>
                  <a:srgbClr val="152996"/>
                </a:solidFill>
                <a:latin typeface="Poppins" pitchFamily="2" charset="77"/>
                <a:cs typeface="Poppins" pitchFamily="2" charset="77"/>
              </a:defRPr>
            </a:lvl1pPr>
          </a:lstStyle>
          <a:p>
            <a:endParaRPr lang="fi-FI"/>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4" name="Puolivapaa piirto 3">
            <a:extLst>
              <a:ext uri="{FF2B5EF4-FFF2-40B4-BE49-F238E27FC236}">
                <a16:creationId xmlns:a16="http://schemas.microsoft.com/office/drawing/2014/main" id="{DAECF9FA-AC9B-08EB-DD94-B5E0239DE045}"/>
              </a:ext>
            </a:extLst>
          </p:cNvPr>
          <p:cNvSpPr/>
          <p:nvPr userDrawn="1"/>
        </p:nvSpPr>
        <p:spPr>
          <a:xfrm>
            <a:off x="-30793" y="-6723"/>
            <a:ext cx="7145656" cy="6891424"/>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476565"/>
              <a:gd name="connsiteY0" fmla="*/ 5898776 h 6956612"/>
              <a:gd name="connsiteX1" fmla="*/ 0 w 7476565"/>
              <a:gd name="connsiteY1" fmla="*/ 2330823 h 6956612"/>
              <a:gd name="connsiteX2" fmla="*/ 332188 w 7476565"/>
              <a:gd name="connsiteY2" fmla="*/ 1898527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266689 w 7476565"/>
              <a:gd name="connsiteY7" fmla="*/ 6091106 h 6956612"/>
              <a:gd name="connsiteX8" fmla="*/ 0 w 7476565"/>
              <a:gd name="connsiteY8" fmla="*/ 5898776 h 6956612"/>
              <a:gd name="connsiteX0" fmla="*/ 0 w 7476565"/>
              <a:gd name="connsiteY0" fmla="*/ 5898776 h 6956612"/>
              <a:gd name="connsiteX1" fmla="*/ 332188 w 7476565"/>
              <a:gd name="connsiteY1" fmla="*/ 1898527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209876"/>
              <a:gd name="connsiteY0" fmla="*/ 6091106 h 6956612"/>
              <a:gd name="connsiteX1" fmla="*/ 65499 w 7209876"/>
              <a:gd name="connsiteY1" fmla="*/ 1898527 h 6956612"/>
              <a:gd name="connsiteX2" fmla="*/ 1651758 w 7209876"/>
              <a:gd name="connsiteY2" fmla="*/ 0 h 6956612"/>
              <a:gd name="connsiteX3" fmla="*/ 7209876 w 7209876"/>
              <a:gd name="connsiteY3" fmla="*/ 0 h 6956612"/>
              <a:gd name="connsiteX4" fmla="*/ 4412887 w 7209876"/>
              <a:gd name="connsiteY4" fmla="*/ 6956612 h 6956612"/>
              <a:gd name="connsiteX5" fmla="*/ 1203523 w 7209876"/>
              <a:gd name="connsiteY5" fmla="*/ 6956612 h 6956612"/>
              <a:gd name="connsiteX6" fmla="*/ 0 w 7209876"/>
              <a:gd name="connsiteY6" fmla="*/ 6091106 h 6956612"/>
              <a:gd name="connsiteX0" fmla="*/ 0 w 7170156"/>
              <a:gd name="connsiteY0" fmla="*/ 6095102 h 6956612"/>
              <a:gd name="connsiteX1" fmla="*/ 25779 w 7170156"/>
              <a:gd name="connsiteY1" fmla="*/ 1898527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 name="connsiteX0" fmla="*/ 0 w 7170156"/>
              <a:gd name="connsiteY0" fmla="*/ 6095102 h 6956612"/>
              <a:gd name="connsiteX1" fmla="*/ 6978 w 7170156"/>
              <a:gd name="connsiteY1" fmla="*/ 1902311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0156" h="6956612">
                <a:moveTo>
                  <a:pt x="0" y="6095102"/>
                </a:moveTo>
                <a:lnTo>
                  <a:pt x="6978" y="1902311"/>
                </a:lnTo>
                <a:lnTo>
                  <a:pt x="1612038" y="0"/>
                </a:lnTo>
                <a:lnTo>
                  <a:pt x="7170156" y="0"/>
                </a:lnTo>
                <a:lnTo>
                  <a:pt x="4373167" y="6956612"/>
                </a:lnTo>
                <a:lnTo>
                  <a:pt x="1163803" y="6956612"/>
                </a:lnTo>
                <a:lnTo>
                  <a:pt x="0" y="6095102"/>
                </a:lnTo>
                <a:close/>
              </a:path>
            </a:pathLst>
          </a:custGeom>
          <a:solidFill>
            <a:srgbClr val="152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996"/>
              </a:solidFill>
            </a:endParaRPr>
          </a:p>
        </p:txBody>
      </p:sp>
      <p:sp>
        <p:nvSpPr>
          <p:cNvPr id="5" name="Picture Placeholder 12">
            <a:extLst>
              <a:ext uri="{FF2B5EF4-FFF2-40B4-BE49-F238E27FC236}">
                <a16:creationId xmlns:a16="http://schemas.microsoft.com/office/drawing/2014/main" id="{EB7A7D4B-4CFE-2994-C00F-C94343091ABB}"/>
              </a:ext>
            </a:extLst>
          </p:cNvPr>
          <p:cNvSpPr>
            <a:spLocks noGrp="1"/>
          </p:cNvSpPr>
          <p:nvPr>
            <p:ph type="pic" sz="quarter" idx="12"/>
          </p:nvPr>
        </p:nvSpPr>
        <p:spPr>
          <a:xfrm>
            <a:off x="-24847" y="-23149"/>
            <a:ext cx="6188585" cy="691974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917710 w 7287163"/>
              <a:gd name="connsiteY0" fmla="*/ 1178090 h 8494328"/>
              <a:gd name="connsiteX1" fmla="*/ 4167121 w 7287163"/>
              <a:gd name="connsiteY1" fmla="*/ 166 h 8494328"/>
              <a:gd name="connsiteX2" fmla="*/ 7287163 w 7287163"/>
              <a:gd name="connsiteY2" fmla="*/ 4364355 h 8494328"/>
              <a:gd name="connsiteX3" fmla="*/ 5915240 w 7287163"/>
              <a:gd name="connsiteY3" fmla="*/ 8463984 h 8494328"/>
              <a:gd name="connsiteX4" fmla="*/ 4343291 w 7287163"/>
              <a:gd name="connsiteY4" fmla="*/ 8494328 h 8494328"/>
              <a:gd name="connsiteX5" fmla="*/ 19 w 7287163"/>
              <a:gd name="connsiteY5" fmla="*/ 6648109 h 8494328"/>
              <a:gd name="connsiteX6" fmla="*/ 917710 w 7287163"/>
              <a:gd name="connsiteY6" fmla="*/ 1178090 h 8494328"/>
              <a:gd name="connsiteX0" fmla="*/ 917710 w 7287163"/>
              <a:gd name="connsiteY0" fmla="*/ 422395 h 7738633"/>
              <a:gd name="connsiteX1" fmla="*/ 4124918 w 7287163"/>
              <a:gd name="connsiteY1" fmla="*/ 383954 h 7738633"/>
              <a:gd name="connsiteX2" fmla="*/ 7287163 w 7287163"/>
              <a:gd name="connsiteY2" fmla="*/ 3608660 h 7738633"/>
              <a:gd name="connsiteX3" fmla="*/ 5915240 w 7287163"/>
              <a:gd name="connsiteY3" fmla="*/ 7708289 h 7738633"/>
              <a:gd name="connsiteX4" fmla="*/ 4343291 w 7287163"/>
              <a:gd name="connsiteY4" fmla="*/ 7738633 h 7738633"/>
              <a:gd name="connsiteX5" fmla="*/ 19 w 7287163"/>
              <a:gd name="connsiteY5" fmla="*/ 5892414 h 7738633"/>
              <a:gd name="connsiteX6" fmla="*/ 917710 w 7287163"/>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915240 w 7216825"/>
              <a:gd name="connsiteY3" fmla="*/ 7708289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465074 w 7216825"/>
              <a:gd name="connsiteY3" fmla="*/ 7328461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73853 w 6372968"/>
              <a:gd name="connsiteY0" fmla="*/ 422395 h 7738633"/>
              <a:gd name="connsiteX1" fmla="*/ 3281061 w 6372968"/>
              <a:gd name="connsiteY1" fmla="*/ 383954 h 7738633"/>
              <a:gd name="connsiteX2" fmla="*/ 6372968 w 6372968"/>
              <a:gd name="connsiteY2" fmla="*/ 373091 h 7738633"/>
              <a:gd name="connsiteX3" fmla="*/ 4621217 w 6372968"/>
              <a:gd name="connsiteY3" fmla="*/ 7328461 h 7738633"/>
              <a:gd name="connsiteX4" fmla="*/ 3499434 w 6372968"/>
              <a:gd name="connsiteY4" fmla="*/ 7738633 h 7738633"/>
              <a:gd name="connsiteX5" fmla="*/ 223 w 6372968"/>
              <a:gd name="connsiteY5" fmla="*/ 7341386 h 7738633"/>
              <a:gd name="connsiteX6" fmla="*/ 73853 w 6372968"/>
              <a:gd name="connsiteY6" fmla="*/ 422395 h 7738633"/>
              <a:gd name="connsiteX0" fmla="*/ 73853 w 6372968"/>
              <a:gd name="connsiteY0" fmla="*/ 422395 h 7457280"/>
              <a:gd name="connsiteX1" fmla="*/ 3281061 w 6372968"/>
              <a:gd name="connsiteY1" fmla="*/ 383954 h 7457280"/>
              <a:gd name="connsiteX2" fmla="*/ 6372968 w 6372968"/>
              <a:gd name="connsiteY2" fmla="*/ 373091 h 7457280"/>
              <a:gd name="connsiteX3" fmla="*/ 4621217 w 6372968"/>
              <a:gd name="connsiteY3" fmla="*/ 7328461 h 7457280"/>
              <a:gd name="connsiteX4" fmla="*/ 2697576 w 6372968"/>
              <a:gd name="connsiteY4" fmla="*/ 7457280 h 7457280"/>
              <a:gd name="connsiteX5" fmla="*/ 223 w 6372968"/>
              <a:gd name="connsiteY5" fmla="*/ 7341386 h 7457280"/>
              <a:gd name="connsiteX6" fmla="*/ 73853 w 6372968"/>
              <a:gd name="connsiteY6" fmla="*/ 422395 h 7457280"/>
              <a:gd name="connsiteX0" fmla="*/ 73853 w 6372968"/>
              <a:gd name="connsiteY0" fmla="*/ 422395 h 7341456"/>
              <a:gd name="connsiteX1" fmla="*/ 3281061 w 6372968"/>
              <a:gd name="connsiteY1" fmla="*/ 383954 h 7341456"/>
              <a:gd name="connsiteX2" fmla="*/ 6372968 w 6372968"/>
              <a:gd name="connsiteY2" fmla="*/ 373091 h 7341456"/>
              <a:gd name="connsiteX3" fmla="*/ 4621217 w 6372968"/>
              <a:gd name="connsiteY3" fmla="*/ 7328461 h 7341456"/>
              <a:gd name="connsiteX4" fmla="*/ 223 w 6372968"/>
              <a:gd name="connsiteY4" fmla="*/ 7341386 h 7341456"/>
              <a:gd name="connsiteX5" fmla="*/ 73853 w 6372968"/>
              <a:gd name="connsiteY5" fmla="*/ 422395 h 7341456"/>
              <a:gd name="connsiteX0" fmla="*/ 73853 w 6372968"/>
              <a:gd name="connsiteY0" fmla="*/ 892114 h 7811175"/>
              <a:gd name="connsiteX1" fmla="*/ 6372968 w 6372968"/>
              <a:gd name="connsiteY1" fmla="*/ 842810 h 7811175"/>
              <a:gd name="connsiteX2" fmla="*/ 4621217 w 6372968"/>
              <a:gd name="connsiteY2" fmla="*/ 7798180 h 7811175"/>
              <a:gd name="connsiteX3" fmla="*/ 223 w 6372968"/>
              <a:gd name="connsiteY3" fmla="*/ 7811105 h 7811175"/>
              <a:gd name="connsiteX4" fmla="*/ 73853 w 6372968"/>
              <a:gd name="connsiteY4" fmla="*/ 892114 h 7811175"/>
              <a:gd name="connsiteX0" fmla="*/ 73853 w 6372968"/>
              <a:gd name="connsiteY0" fmla="*/ 525439 h 7444500"/>
              <a:gd name="connsiteX1" fmla="*/ 6372968 w 6372968"/>
              <a:gd name="connsiteY1" fmla="*/ 476135 h 7444500"/>
              <a:gd name="connsiteX2" fmla="*/ 4621217 w 6372968"/>
              <a:gd name="connsiteY2" fmla="*/ 7431505 h 7444500"/>
              <a:gd name="connsiteX3" fmla="*/ 223 w 6372968"/>
              <a:gd name="connsiteY3" fmla="*/ 7444430 h 7444500"/>
              <a:gd name="connsiteX4" fmla="*/ 73853 w 6372968"/>
              <a:gd name="connsiteY4" fmla="*/ 525439 h 7444500"/>
              <a:gd name="connsiteX0" fmla="*/ 73853 w 6372968"/>
              <a:gd name="connsiteY0" fmla="*/ 49304 h 6968365"/>
              <a:gd name="connsiteX1" fmla="*/ 6372968 w 6372968"/>
              <a:gd name="connsiteY1" fmla="*/ 0 h 6968365"/>
              <a:gd name="connsiteX2" fmla="*/ 4621217 w 6372968"/>
              <a:gd name="connsiteY2" fmla="*/ 6955370 h 6968365"/>
              <a:gd name="connsiteX3" fmla="*/ 223 w 6372968"/>
              <a:gd name="connsiteY3" fmla="*/ 6968295 h 6968365"/>
              <a:gd name="connsiteX4" fmla="*/ 73853 w 6372968"/>
              <a:gd name="connsiteY4" fmla="*/ 49304 h 6968365"/>
              <a:gd name="connsiteX0" fmla="*/ 65795 w 6372992"/>
              <a:gd name="connsiteY0" fmla="*/ 29511 h 6968365"/>
              <a:gd name="connsiteX1" fmla="*/ 6372992 w 6372992"/>
              <a:gd name="connsiteY1" fmla="*/ 0 h 6968365"/>
              <a:gd name="connsiteX2" fmla="*/ 4621241 w 6372992"/>
              <a:gd name="connsiteY2" fmla="*/ 6955370 h 6968365"/>
              <a:gd name="connsiteX3" fmla="*/ 247 w 6372992"/>
              <a:gd name="connsiteY3" fmla="*/ 6968295 h 6968365"/>
              <a:gd name="connsiteX4" fmla="*/ 65795 w 6372992"/>
              <a:gd name="connsiteY4" fmla="*/ 29511 h 6968365"/>
              <a:gd name="connsiteX0" fmla="*/ 10266 w 6317463"/>
              <a:gd name="connsiteY0" fmla="*/ 29511 h 6955370"/>
              <a:gd name="connsiteX1" fmla="*/ 6317463 w 6317463"/>
              <a:gd name="connsiteY1" fmla="*/ 0 h 6955370"/>
              <a:gd name="connsiteX2" fmla="*/ 4565712 w 6317463"/>
              <a:gd name="connsiteY2" fmla="*/ 6955370 h 6955370"/>
              <a:gd name="connsiteX3" fmla="*/ 1290 w 6317463"/>
              <a:gd name="connsiteY3" fmla="*/ 6904960 h 6955370"/>
              <a:gd name="connsiteX4" fmla="*/ 10266 w 6317463"/>
              <a:gd name="connsiteY4" fmla="*/ 29511 h 6955370"/>
              <a:gd name="connsiteX0" fmla="*/ 10266 w 6317463"/>
              <a:gd name="connsiteY0" fmla="*/ 29511 h 6919744"/>
              <a:gd name="connsiteX1" fmla="*/ 6317463 w 6317463"/>
              <a:gd name="connsiteY1" fmla="*/ 0 h 6919744"/>
              <a:gd name="connsiteX2" fmla="*/ 4569753 w 6317463"/>
              <a:gd name="connsiteY2" fmla="*/ 6919744 h 6919744"/>
              <a:gd name="connsiteX3" fmla="*/ 1290 w 6317463"/>
              <a:gd name="connsiteY3" fmla="*/ 6904960 h 6919744"/>
              <a:gd name="connsiteX4" fmla="*/ 10266 w 6317463"/>
              <a:gd name="connsiteY4" fmla="*/ 29511 h 6919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7463" h="6919744">
                <a:moveTo>
                  <a:pt x="10266" y="29511"/>
                </a:moveTo>
                <a:cubicBezTo>
                  <a:pt x="17313" y="21680"/>
                  <a:pt x="6277021" y="16607"/>
                  <a:pt x="6317463" y="0"/>
                </a:cubicBezTo>
                <a:lnTo>
                  <a:pt x="4569753" y="6919744"/>
                </a:lnTo>
                <a:lnTo>
                  <a:pt x="1290" y="6904960"/>
                </a:lnTo>
                <a:cubicBezTo>
                  <a:pt x="-3511" y="6928152"/>
                  <a:pt x="6358" y="1260353"/>
                  <a:pt x="10266" y="29511"/>
                </a:cubicBezTo>
                <a:close/>
              </a:path>
            </a:pathLst>
          </a:custGeom>
        </p:spPr>
        <p:txBody>
          <a:bodyPr/>
          <a:lstStyle>
            <a:lvl1pPr>
              <a:defRPr>
                <a:solidFill>
                  <a:srgbClr val="152996"/>
                </a:solidFill>
              </a:defRPr>
            </a:lvl1pPr>
          </a:lstStyle>
          <a:p>
            <a:endParaRPr lang="en-FI"/>
          </a:p>
        </p:txBody>
      </p:sp>
      <p:sp>
        <p:nvSpPr>
          <p:cNvPr id="6" name="Alatunnisteen paikkamerkki 11">
            <a:extLst>
              <a:ext uri="{FF2B5EF4-FFF2-40B4-BE49-F238E27FC236}">
                <a16:creationId xmlns:a16="http://schemas.microsoft.com/office/drawing/2014/main" id="{CAD73035-2F83-880A-7DE8-ECB8D4E586FA}"/>
              </a:ext>
            </a:extLst>
          </p:cNvPr>
          <p:cNvSpPr>
            <a:spLocks noGrp="1"/>
          </p:cNvSpPr>
          <p:nvPr>
            <p:ph type="ftr" sz="quarter" idx="14"/>
          </p:nvPr>
        </p:nvSpPr>
        <p:spPr>
          <a:xfrm>
            <a:off x="4038600" y="6356350"/>
            <a:ext cx="4114800" cy="365125"/>
          </a:xfrm>
        </p:spPr>
        <p:txBody>
          <a:bodyPr/>
          <a:lstStyle>
            <a:lvl1pPr>
              <a:defRPr>
                <a:solidFill>
                  <a:srgbClr val="152996"/>
                </a:solidFill>
              </a:defRPr>
            </a:lvl1pPr>
          </a:lstStyle>
          <a:p>
            <a:r>
              <a:rPr lang="fi-FI"/>
              <a:t>7</a:t>
            </a:r>
          </a:p>
        </p:txBody>
      </p:sp>
    </p:spTree>
    <p:extLst>
      <p:ext uri="{BB962C8B-B14F-4D97-AF65-F5344CB8AC3E}">
        <p14:creationId xmlns:p14="http://schemas.microsoft.com/office/powerpoint/2010/main" val="9959499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uvapaikka vasen ja otsikko 6">
    <p:bg>
      <p:bgPr>
        <a:solidFill>
          <a:srgbClr val="FFCC99">
            <a:alpha val="90000"/>
          </a:srgb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53768" cy="4459184"/>
          </a:xfrm>
        </p:spPr>
        <p:txBody>
          <a:bodyPr anchor="b" anchorCtr="0">
            <a:noAutofit/>
          </a:bodyPr>
          <a:lstStyle>
            <a:lvl1pPr>
              <a:lnSpc>
                <a:spcPct val="100000"/>
              </a:lnSpc>
              <a:defRPr sz="4800" b="1" i="0">
                <a:solidFill>
                  <a:srgbClr val="450099"/>
                </a:solidFill>
                <a:latin typeface="Poppins" pitchFamily="2" charset="77"/>
                <a:cs typeface="Poppins" pitchFamily="2" charset="77"/>
              </a:defRPr>
            </a:lvl1pPr>
          </a:lstStyle>
          <a:p>
            <a:endParaRPr lang="fi-FI"/>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6" name="Puolivapaa piirto 5">
            <a:extLst>
              <a:ext uri="{FF2B5EF4-FFF2-40B4-BE49-F238E27FC236}">
                <a16:creationId xmlns:a16="http://schemas.microsoft.com/office/drawing/2014/main" id="{411B9568-695C-0108-5151-8FBE61473C3F}"/>
              </a:ext>
            </a:extLst>
          </p:cNvPr>
          <p:cNvSpPr/>
          <p:nvPr userDrawn="1"/>
        </p:nvSpPr>
        <p:spPr>
          <a:xfrm>
            <a:off x="-30793" y="-6723"/>
            <a:ext cx="7145656" cy="6891424"/>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476565"/>
              <a:gd name="connsiteY0" fmla="*/ 5898776 h 6956612"/>
              <a:gd name="connsiteX1" fmla="*/ 0 w 7476565"/>
              <a:gd name="connsiteY1" fmla="*/ 2330823 h 6956612"/>
              <a:gd name="connsiteX2" fmla="*/ 332188 w 7476565"/>
              <a:gd name="connsiteY2" fmla="*/ 1898527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266689 w 7476565"/>
              <a:gd name="connsiteY7" fmla="*/ 6091106 h 6956612"/>
              <a:gd name="connsiteX8" fmla="*/ 0 w 7476565"/>
              <a:gd name="connsiteY8" fmla="*/ 5898776 h 6956612"/>
              <a:gd name="connsiteX0" fmla="*/ 0 w 7476565"/>
              <a:gd name="connsiteY0" fmla="*/ 5898776 h 6956612"/>
              <a:gd name="connsiteX1" fmla="*/ 332188 w 7476565"/>
              <a:gd name="connsiteY1" fmla="*/ 1898527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209876"/>
              <a:gd name="connsiteY0" fmla="*/ 6091106 h 6956612"/>
              <a:gd name="connsiteX1" fmla="*/ 65499 w 7209876"/>
              <a:gd name="connsiteY1" fmla="*/ 1898527 h 6956612"/>
              <a:gd name="connsiteX2" fmla="*/ 1651758 w 7209876"/>
              <a:gd name="connsiteY2" fmla="*/ 0 h 6956612"/>
              <a:gd name="connsiteX3" fmla="*/ 7209876 w 7209876"/>
              <a:gd name="connsiteY3" fmla="*/ 0 h 6956612"/>
              <a:gd name="connsiteX4" fmla="*/ 4412887 w 7209876"/>
              <a:gd name="connsiteY4" fmla="*/ 6956612 h 6956612"/>
              <a:gd name="connsiteX5" fmla="*/ 1203523 w 7209876"/>
              <a:gd name="connsiteY5" fmla="*/ 6956612 h 6956612"/>
              <a:gd name="connsiteX6" fmla="*/ 0 w 7209876"/>
              <a:gd name="connsiteY6" fmla="*/ 6091106 h 6956612"/>
              <a:gd name="connsiteX0" fmla="*/ 0 w 7170156"/>
              <a:gd name="connsiteY0" fmla="*/ 6095102 h 6956612"/>
              <a:gd name="connsiteX1" fmla="*/ 25779 w 7170156"/>
              <a:gd name="connsiteY1" fmla="*/ 1898527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 name="connsiteX0" fmla="*/ 0 w 7170156"/>
              <a:gd name="connsiteY0" fmla="*/ 6095102 h 6956612"/>
              <a:gd name="connsiteX1" fmla="*/ 6978 w 7170156"/>
              <a:gd name="connsiteY1" fmla="*/ 1902311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0156" h="6956612">
                <a:moveTo>
                  <a:pt x="0" y="6095102"/>
                </a:moveTo>
                <a:lnTo>
                  <a:pt x="6978" y="1902311"/>
                </a:lnTo>
                <a:lnTo>
                  <a:pt x="1612038" y="0"/>
                </a:lnTo>
                <a:lnTo>
                  <a:pt x="7170156" y="0"/>
                </a:lnTo>
                <a:lnTo>
                  <a:pt x="4373167" y="6956612"/>
                </a:lnTo>
                <a:lnTo>
                  <a:pt x="1163803" y="6956612"/>
                </a:lnTo>
                <a:lnTo>
                  <a:pt x="0" y="609510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996"/>
              </a:solidFill>
            </a:endParaRPr>
          </a:p>
        </p:txBody>
      </p:sp>
      <p:sp>
        <p:nvSpPr>
          <p:cNvPr id="7" name="Picture Placeholder 12">
            <a:extLst>
              <a:ext uri="{FF2B5EF4-FFF2-40B4-BE49-F238E27FC236}">
                <a16:creationId xmlns:a16="http://schemas.microsoft.com/office/drawing/2014/main" id="{DF12DDFE-EDF8-2480-B63C-7D365F9B7A50}"/>
              </a:ext>
            </a:extLst>
          </p:cNvPr>
          <p:cNvSpPr>
            <a:spLocks noGrp="1"/>
          </p:cNvSpPr>
          <p:nvPr>
            <p:ph type="pic" sz="quarter" idx="12"/>
          </p:nvPr>
        </p:nvSpPr>
        <p:spPr>
          <a:xfrm>
            <a:off x="-24847" y="-23149"/>
            <a:ext cx="6188585" cy="691974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917710 w 7287163"/>
              <a:gd name="connsiteY0" fmla="*/ 1178090 h 8494328"/>
              <a:gd name="connsiteX1" fmla="*/ 4167121 w 7287163"/>
              <a:gd name="connsiteY1" fmla="*/ 166 h 8494328"/>
              <a:gd name="connsiteX2" fmla="*/ 7287163 w 7287163"/>
              <a:gd name="connsiteY2" fmla="*/ 4364355 h 8494328"/>
              <a:gd name="connsiteX3" fmla="*/ 5915240 w 7287163"/>
              <a:gd name="connsiteY3" fmla="*/ 8463984 h 8494328"/>
              <a:gd name="connsiteX4" fmla="*/ 4343291 w 7287163"/>
              <a:gd name="connsiteY4" fmla="*/ 8494328 h 8494328"/>
              <a:gd name="connsiteX5" fmla="*/ 19 w 7287163"/>
              <a:gd name="connsiteY5" fmla="*/ 6648109 h 8494328"/>
              <a:gd name="connsiteX6" fmla="*/ 917710 w 7287163"/>
              <a:gd name="connsiteY6" fmla="*/ 1178090 h 8494328"/>
              <a:gd name="connsiteX0" fmla="*/ 917710 w 7287163"/>
              <a:gd name="connsiteY0" fmla="*/ 422395 h 7738633"/>
              <a:gd name="connsiteX1" fmla="*/ 4124918 w 7287163"/>
              <a:gd name="connsiteY1" fmla="*/ 383954 h 7738633"/>
              <a:gd name="connsiteX2" fmla="*/ 7287163 w 7287163"/>
              <a:gd name="connsiteY2" fmla="*/ 3608660 h 7738633"/>
              <a:gd name="connsiteX3" fmla="*/ 5915240 w 7287163"/>
              <a:gd name="connsiteY3" fmla="*/ 7708289 h 7738633"/>
              <a:gd name="connsiteX4" fmla="*/ 4343291 w 7287163"/>
              <a:gd name="connsiteY4" fmla="*/ 7738633 h 7738633"/>
              <a:gd name="connsiteX5" fmla="*/ 19 w 7287163"/>
              <a:gd name="connsiteY5" fmla="*/ 5892414 h 7738633"/>
              <a:gd name="connsiteX6" fmla="*/ 917710 w 7287163"/>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915240 w 7216825"/>
              <a:gd name="connsiteY3" fmla="*/ 7708289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465074 w 7216825"/>
              <a:gd name="connsiteY3" fmla="*/ 7328461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73853 w 6372968"/>
              <a:gd name="connsiteY0" fmla="*/ 422395 h 7738633"/>
              <a:gd name="connsiteX1" fmla="*/ 3281061 w 6372968"/>
              <a:gd name="connsiteY1" fmla="*/ 383954 h 7738633"/>
              <a:gd name="connsiteX2" fmla="*/ 6372968 w 6372968"/>
              <a:gd name="connsiteY2" fmla="*/ 373091 h 7738633"/>
              <a:gd name="connsiteX3" fmla="*/ 4621217 w 6372968"/>
              <a:gd name="connsiteY3" fmla="*/ 7328461 h 7738633"/>
              <a:gd name="connsiteX4" fmla="*/ 3499434 w 6372968"/>
              <a:gd name="connsiteY4" fmla="*/ 7738633 h 7738633"/>
              <a:gd name="connsiteX5" fmla="*/ 223 w 6372968"/>
              <a:gd name="connsiteY5" fmla="*/ 7341386 h 7738633"/>
              <a:gd name="connsiteX6" fmla="*/ 73853 w 6372968"/>
              <a:gd name="connsiteY6" fmla="*/ 422395 h 7738633"/>
              <a:gd name="connsiteX0" fmla="*/ 73853 w 6372968"/>
              <a:gd name="connsiteY0" fmla="*/ 422395 h 7457280"/>
              <a:gd name="connsiteX1" fmla="*/ 3281061 w 6372968"/>
              <a:gd name="connsiteY1" fmla="*/ 383954 h 7457280"/>
              <a:gd name="connsiteX2" fmla="*/ 6372968 w 6372968"/>
              <a:gd name="connsiteY2" fmla="*/ 373091 h 7457280"/>
              <a:gd name="connsiteX3" fmla="*/ 4621217 w 6372968"/>
              <a:gd name="connsiteY3" fmla="*/ 7328461 h 7457280"/>
              <a:gd name="connsiteX4" fmla="*/ 2697576 w 6372968"/>
              <a:gd name="connsiteY4" fmla="*/ 7457280 h 7457280"/>
              <a:gd name="connsiteX5" fmla="*/ 223 w 6372968"/>
              <a:gd name="connsiteY5" fmla="*/ 7341386 h 7457280"/>
              <a:gd name="connsiteX6" fmla="*/ 73853 w 6372968"/>
              <a:gd name="connsiteY6" fmla="*/ 422395 h 7457280"/>
              <a:gd name="connsiteX0" fmla="*/ 73853 w 6372968"/>
              <a:gd name="connsiteY0" fmla="*/ 422395 h 7341456"/>
              <a:gd name="connsiteX1" fmla="*/ 3281061 w 6372968"/>
              <a:gd name="connsiteY1" fmla="*/ 383954 h 7341456"/>
              <a:gd name="connsiteX2" fmla="*/ 6372968 w 6372968"/>
              <a:gd name="connsiteY2" fmla="*/ 373091 h 7341456"/>
              <a:gd name="connsiteX3" fmla="*/ 4621217 w 6372968"/>
              <a:gd name="connsiteY3" fmla="*/ 7328461 h 7341456"/>
              <a:gd name="connsiteX4" fmla="*/ 223 w 6372968"/>
              <a:gd name="connsiteY4" fmla="*/ 7341386 h 7341456"/>
              <a:gd name="connsiteX5" fmla="*/ 73853 w 6372968"/>
              <a:gd name="connsiteY5" fmla="*/ 422395 h 7341456"/>
              <a:gd name="connsiteX0" fmla="*/ 73853 w 6372968"/>
              <a:gd name="connsiteY0" fmla="*/ 892114 h 7811175"/>
              <a:gd name="connsiteX1" fmla="*/ 6372968 w 6372968"/>
              <a:gd name="connsiteY1" fmla="*/ 842810 h 7811175"/>
              <a:gd name="connsiteX2" fmla="*/ 4621217 w 6372968"/>
              <a:gd name="connsiteY2" fmla="*/ 7798180 h 7811175"/>
              <a:gd name="connsiteX3" fmla="*/ 223 w 6372968"/>
              <a:gd name="connsiteY3" fmla="*/ 7811105 h 7811175"/>
              <a:gd name="connsiteX4" fmla="*/ 73853 w 6372968"/>
              <a:gd name="connsiteY4" fmla="*/ 892114 h 7811175"/>
              <a:gd name="connsiteX0" fmla="*/ 73853 w 6372968"/>
              <a:gd name="connsiteY0" fmla="*/ 525439 h 7444500"/>
              <a:gd name="connsiteX1" fmla="*/ 6372968 w 6372968"/>
              <a:gd name="connsiteY1" fmla="*/ 476135 h 7444500"/>
              <a:gd name="connsiteX2" fmla="*/ 4621217 w 6372968"/>
              <a:gd name="connsiteY2" fmla="*/ 7431505 h 7444500"/>
              <a:gd name="connsiteX3" fmla="*/ 223 w 6372968"/>
              <a:gd name="connsiteY3" fmla="*/ 7444430 h 7444500"/>
              <a:gd name="connsiteX4" fmla="*/ 73853 w 6372968"/>
              <a:gd name="connsiteY4" fmla="*/ 525439 h 7444500"/>
              <a:gd name="connsiteX0" fmla="*/ 73853 w 6372968"/>
              <a:gd name="connsiteY0" fmla="*/ 49304 h 6968365"/>
              <a:gd name="connsiteX1" fmla="*/ 6372968 w 6372968"/>
              <a:gd name="connsiteY1" fmla="*/ 0 h 6968365"/>
              <a:gd name="connsiteX2" fmla="*/ 4621217 w 6372968"/>
              <a:gd name="connsiteY2" fmla="*/ 6955370 h 6968365"/>
              <a:gd name="connsiteX3" fmla="*/ 223 w 6372968"/>
              <a:gd name="connsiteY3" fmla="*/ 6968295 h 6968365"/>
              <a:gd name="connsiteX4" fmla="*/ 73853 w 6372968"/>
              <a:gd name="connsiteY4" fmla="*/ 49304 h 6968365"/>
              <a:gd name="connsiteX0" fmla="*/ 65795 w 6372992"/>
              <a:gd name="connsiteY0" fmla="*/ 29511 h 6968365"/>
              <a:gd name="connsiteX1" fmla="*/ 6372992 w 6372992"/>
              <a:gd name="connsiteY1" fmla="*/ 0 h 6968365"/>
              <a:gd name="connsiteX2" fmla="*/ 4621241 w 6372992"/>
              <a:gd name="connsiteY2" fmla="*/ 6955370 h 6968365"/>
              <a:gd name="connsiteX3" fmla="*/ 247 w 6372992"/>
              <a:gd name="connsiteY3" fmla="*/ 6968295 h 6968365"/>
              <a:gd name="connsiteX4" fmla="*/ 65795 w 6372992"/>
              <a:gd name="connsiteY4" fmla="*/ 29511 h 6968365"/>
              <a:gd name="connsiteX0" fmla="*/ 10266 w 6317463"/>
              <a:gd name="connsiteY0" fmla="*/ 29511 h 6955370"/>
              <a:gd name="connsiteX1" fmla="*/ 6317463 w 6317463"/>
              <a:gd name="connsiteY1" fmla="*/ 0 h 6955370"/>
              <a:gd name="connsiteX2" fmla="*/ 4565712 w 6317463"/>
              <a:gd name="connsiteY2" fmla="*/ 6955370 h 6955370"/>
              <a:gd name="connsiteX3" fmla="*/ 1290 w 6317463"/>
              <a:gd name="connsiteY3" fmla="*/ 6904960 h 6955370"/>
              <a:gd name="connsiteX4" fmla="*/ 10266 w 6317463"/>
              <a:gd name="connsiteY4" fmla="*/ 29511 h 6955370"/>
              <a:gd name="connsiteX0" fmla="*/ 10266 w 6317463"/>
              <a:gd name="connsiteY0" fmla="*/ 29511 h 6919744"/>
              <a:gd name="connsiteX1" fmla="*/ 6317463 w 6317463"/>
              <a:gd name="connsiteY1" fmla="*/ 0 h 6919744"/>
              <a:gd name="connsiteX2" fmla="*/ 4569753 w 6317463"/>
              <a:gd name="connsiteY2" fmla="*/ 6919744 h 6919744"/>
              <a:gd name="connsiteX3" fmla="*/ 1290 w 6317463"/>
              <a:gd name="connsiteY3" fmla="*/ 6904960 h 6919744"/>
              <a:gd name="connsiteX4" fmla="*/ 10266 w 6317463"/>
              <a:gd name="connsiteY4" fmla="*/ 29511 h 6919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7463" h="6919744">
                <a:moveTo>
                  <a:pt x="10266" y="29511"/>
                </a:moveTo>
                <a:cubicBezTo>
                  <a:pt x="17313" y="21680"/>
                  <a:pt x="6277021" y="16607"/>
                  <a:pt x="6317463" y="0"/>
                </a:cubicBezTo>
                <a:lnTo>
                  <a:pt x="4569753" y="6919744"/>
                </a:lnTo>
                <a:lnTo>
                  <a:pt x="1290" y="6904960"/>
                </a:lnTo>
                <a:cubicBezTo>
                  <a:pt x="-3511" y="6928152"/>
                  <a:pt x="6358" y="1260353"/>
                  <a:pt x="10266" y="29511"/>
                </a:cubicBezTo>
                <a:close/>
              </a:path>
            </a:pathLst>
          </a:custGeom>
        </p:spPr>
        <p:txBody>
          <a:bodyPr/>
          <a:lstStyle>
            <a:lvl1pPr>
              <a:defRPr>
                <a:solidFill>
                  <a:srgbClr val="152996"/>
                </a:solidFill>
              </a:defRPr>
            </a:lvl1pPr>
          </a:lstStyle>
          <a:p>
            <a:endParaRPr lang="en-FI"/>
          </a:p>
        </p:txBody>
      </p:sp>
      <p:sp>
        <p:nvSpPr>
          <p:cNvPr id="8" name="Alatunnisteen paikkamerkki 11">
            <a:extLst>
              <a:ext uri="{FF2B5EF4-FFF2-40B4-BE49-F238E27FC236}">
                <a16:creationId xmlns:a16="http://schemas.microsoft.com/office/drawing/2014/main" id="{03C70895-5DA4-1B1A-3F70-A81B86A2C46E}"/>
              </a:ext>
            </a:extLst>
          </p:cNvPr>
          <p:cNvSpPr>
            <a:spLocks noGrp="1"/>
          </p:cNvSpPr>
          <p:nvPr>
            <p:ph type="ftr" sz="quarter" idx="14"/>
          </p:nvPr>
        </p:nvSpPr>
        <p:spPr>
          <a:xfrm>
            <a:off x="4038600" y="6356350"/>
            <a:ext cx="4114800" cy="365125"/>
          </a:xfrm>
        </p:spPr>
        <p:txBody>
          <a:bodyPr/>
          <a:lstStyle>
            <a:lvl1pPr>
              <a:defRPr>
                <a:solidFill>
                  <a:srgbClr val="152996"/>
                </a:solidFill>
              </a:defRPr>
            </a:lvl1pPr>
          </a:lstStyle>
          <a:p>
            <a:r>
              <a:rPr lang="fi-FI"/>
              <a:t>7</a:t>
            </a:r>
          </a:p>
        </p:txBody>
      </p:sp>
    </p:spTree>
    <p:extLst>
      <p:ext uri="{BB962C8B-B14F-4D97-AF65-F5344CB8AC3E}">
        <p14:creationId xmlns:p14="http://schemas.microsoft.com/office/powerpoint/2010/main" val="15850026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uvapaikka vasen ja otsikko 7">
    <p:bg>
      <p:bgPr>
        <a:solidFill>
          <a:srgbClr val="B8CDFF">
            <a:alpha val="90000"/>
          </a:srgb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4459184"/>
          </a:xfrm>
        </p:spPr>
        <p:txBody>
          <a:bodyPr anchor="b" anchorCtr="0">
            <a:noAutofit/>
          </a:bodyPr>
          <a:lstStyle>
            <a:lvl1pPr>
              <a:lnSpc>
                <a:spcPct val="100000"/>
              </a:lnSpc>
              <a:defRPr sz="4800" b="1" i="0">
                <a:solidFill>
                  <a:srgbClr val="152996"/>
                </a:solidFill>
                <a:latin typeface="Poppins" pitchFamily="2" charset="77"/>
                <a:cs typeface="Poppins" pitchFamily="2" charset="77"/>
              </a:defRPr>
            </a:lvl1pPr>
          </a:lstStyle>
          <a:p>
            <a:endParaRPr lang="fi-FI"/>
          </a:p>
        </p:txBody>
      </p:sp>
      <p:pic>
        <p:nvPicPr>
          <p:cNvPr id="2" name="Graphic 18">
            <a:extLst>
              <a:ext uri="{FF2B5EF4-FFF2-40B4-BE49-F238E27FC236}">
                <a16:creationId xmlns:a16="http://schemas.microsoft.com/office/drawing/2014/main" id="{904B12A9-D756-9B5E-4EBC-60A51103D3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6" name="Puolivapaa piirto 5">
            <a:extLst>
              <a:ext uri="{FF2B5EF4-FFF2-40B4-BE49-F238E27FC236}">
                <a16:creationId xmlns:a16="http://schemas.microsoft.com/office/drawing/2014/main" id="{2AE869BB-9077-1F1C-0FE9-3406A292A0F7}"/>
              </a:ext>
            </a:extLst>
          </p:cNvPr>
          <p:cNvSpPr/>
          <p:nvPr userDrawn="1"/>
        </p:nvSpPr>
        <p:spPr>
          <a:xfrm>
            <a:off x="-30793" y="-6723"/>
            <a:ext cx="7145656" cy="6891424"/>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476565"/>
              <a:gd name="connsiteY0" fmla="*/ 5898776 h 6956612"/>
              <a:gd name="connsiteX1" fmla="*/ 0 w 7476565"/>
              <a:gd name="connsiteY1" fmla="*/ 2330823 h 6956612"/>
              <a:gd name="connsiteX2" fmla="*/ 332188 w 7476565"/>
              <a:gd name="connsiteY2" fmla="*/ 1898527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266689 w 7476565"/>
              <a:gd name="connsiteY7" fmla="*/ 6091106 h 6956612"/>
              <a:gd name="connsiteX8" fmla="*/ 0 w 7476565"/>
              <a:gd name="connsiteY8" fmla="*/ 5898776 h 6956612"/>
              <a:gd name="connsiteX0" fmla="*/ 0 w 7476565"/>
              <a:gd name="connsiteY0" fmla="*/ 5898776 h 6956612"/>
              <a:gd name="connsiteX1" fmla="*/ 332188 w 7476565"/>
              <a:gd name="connsiteY1" fmla="*/ 1898527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266689 w 7476565"/>
              <a:gd name="connsiteY6" fmla="*/ 6091106 h 6956612"/>
              <a:gd name="connsiteX7" fmla="*/ 0 w 7476565"/>
              <a:gd name="connsiteY7" fmla="*/ 5898776 h 6956612"/>
              <a:gd name="connsiteX0" fmla="*/ 0 w 7209876"/>
              <a:gd name="connsiteY0" fmla="*/ 6091106 h 6956612"/>
              <a:gd name="connsiteX1" fmla="*/ 65499 w 7209876"/>
              <a:gd name="connsiteY1" fmla="*/ 1898527 h 6956612"/>
              <a:gd name="connsiteX2" fmla="*/ 1651758 w 7209876"/>
              <a:gd name="connsiteY2" fmla="*/ 0 h 6956612"/>
              <a:gd name="connsiteX3" fmla="*/ 7209876 w 7209876"/>
              <a:gd name="connsiteY3" fmla="*/ 0 h 6956612"/>
              <a:gd name="connsiteX4" fmla="*/ 4412887 w 7209876"/>
              <a:gd name="connsiteY4" fmla="*/ 6956612 h 6956612"/>
              <a:gd name="connsiteX5" fmla="*/ 1203523 w 7209876"/>
              <a:gd name="connsiteY5" fmla="*/ 6956612 h 6956612"/>
              <a:gd name="connsiteX6" fmla="*/ 0 w 7209876"/>
              <a:gd name="connsiteY6" fmla="*/ 6091106 h 6956612"/>
              <a:gd name="connsiteX0" fmla="*/ 0 w 7170156"/>
              <a:gd name="connsiteY0" fmla="*/ 6095102 h 6956612"/>
              <a:gd name="connsiteX1" fmla="*/ 25779 w 7170156"/>
              <a:gd name="connsiteY1" fmla="*/ 1898527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 name="connsiteX0" fmla="*/ 0 w 7170156"/>
              <a:gd name="connsiteY0" fmla="*/ 6095102 h 6956612"/>
              <a:gd name="connsiteX1" fmla="*/ 6978 w 7170156"/>
              <a:gd name="connsiteY1" fmla="*/ 1902311 h 6956612"/>
              <a:gd name="connsiteX2" fmla="*/ 1612038 w 7170156"/>
              <a:gd name="connsiteY2" fmla="*/ 0 h 6956612"/>
              <a:gd name="connsiteX3" fmla="*/ 7170156 w 7170156"/>
              <a:gd name="connsiteY3" fmla="*/ 0 h 6956612"/>
              <a:gd name="connsiteX4" fmla="*/ 4373167 w 7170156"/>
              <a:gd name="connsiteY4" fmla="*/ 6956612 h 6956612"/>
              <a:gd name="connsiteX5" fmla="*/ 1163803 w 7170156"/>
              <a:gd name="connsiteY5" fmla="*/ 6956612 h 6956612"/>
              <a:gd name="connsiteX6" fmla="*/ 0 w 7170156"/>
              <a:gd name="connsiteY6" fmla="*/ 6095102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0156" h="6956612">
                <a:moveTo>
                  <a:pt x="0" y="6095102"/>
                </a:moveTo>
                <a:lnTo>
                  <a:pt x="6978" y="1902311"/>
                </a:lnTo>
                <a:lnTo>
                  <a:pt x="1612038" y="0"/>
                </a:lnTo>
                <a:lnTo>
                  <a:pt x="7170156" y="0"/>
                </a:lnTo>
                <a:lnTo>
                  <a:pt x="4373167" y="6956612"/>
                </a:lnTo>
                <a:lnTo>
                  <a:pt x="1163803" y="6956612"/>
                </a:lnTo>
                <a:lnTo>
                  <a:pt x="0" y="6095102"/>
                </a:lnTo>
                <a:close/>
              </a:path>
            </a:pathLst>
          </a:custGeom>
          <a:solidFill>
            <a:srgbClr val="152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996"/>
              </a:solidFill>
            </a:endParaRPr>
          </a:p>
        </p:txBody>
      </p:sp>
      <p:sp>
        <p:nvSpPr>
          <p:cNvPr id="7" name="Picture Placeholder 12">
            <a:extLst>
              <a:ext uri="{FF2B5EF4-FFF2-40B4-BE49-F238E27FC236}">
                <a16:creationId xmlns:a16="http://schemas.microsoft.com/office/drawing/2014/main" id="{A2FB23C3-4DA2-8C52-52B3-4FBE8FE95E13}"/>
              </a:ext>
            </a:extLst>
          </p:cNvPr>
          <p:cNvSpPr>
            <a:spLocks noGrp="1"/>
          </p:cNvSpPr>
          <p:nvPr>
            <p:ph type="pic" sz="quarter" idx="12"/>
          </p:nvPr>
        </p:nvSpPr>
        <p:spPr>
          <a:xfrm>
            <a:off x="-24847" y="-23149"/>
            <a:ext cx="6188585" cy="691974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917710 w 7287163"/>
              <a:gd name="connsiteY0" fmla="*/ 1178090 h 8494328"/>
              <a:gd name="connsiteX1" fmla="*/ 4167121 w 7287163"/>
              <a:gd name="connsiteY1" fmla="*/ 166 h 8494328"/>
              <a:gd name="connsiteX2" fmla="*/ 7287163 w 7287163"/>
              <a:gd name="connsiteY2" fmla="*/ 4364355 h 8494328"/>
              <a:gd name="connsiteX3" fmla="*/ 5915240 w 7287163"/>
              <a:gd name="connsiteY3" fmla="*/ 8463984 h 8494328"/>
              <a:gd name="connsiteX4" fmla="*/ 4343291 w 7287163"/>
              <a:gd name="connsiteY4" fmla="*/ 8494328 h 8494328"/>
              <a:gd name="connsiteX5" fmla="*/ 19 w 7287163"/>
              <a:gd name="connsiteY5" fmla="*/ 6648109 h 8494328"/>
              <a:gd name="connsiteX6" fmla="*/ 917710 w 7287163"/>
              <a:gd name="connsiteY6" fmla="*/ 1178090 h 8494328"/>
              <a:gd name="connsiteX0" fmla="*/ 917710 w 7287163"/>
              <a:gd name="connsiteY0" fmla="*/ 422395 h 7738633"/>
              <a:gd name="connsiteX1" fmla="*/ 4124918 w 7287163"/>
              <a:gd name="connsiteY1" fmla="*/ 383954 h 7738633"/>
              <a:gd name="connsiteX2" fmla="*/ 7287163 w 7287163"/>
              <a:gd name="connsiteY2" fmla="*/ 3608660 h 7738633"/>
              <a:gd name="connsiteX3" fmla="*/ 5915240 w 7287163"/>
              <a:gd name="connsiteY3" fmla="*/ 7708289 h 7738633"/>
              <a:gd name="connsiteX4" fmla="*/ 4343291 w 7287163"/>
              <a:gd name="connsiteY4" fmla="*/ 7738633 h 7738633"/>
              <a:gd name="connsiteX5" fmla="*/ 19 w 7287163"/>
              <a:gd name="connsiteY5" fmla="*/ 5892414 h 7738633"/>
              <a:gd name="connsiteX6" fmla="*/ 917710 w 7287163"/>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915240 w 7216825"/>
              <a:gd name="connsiteY3" fmla="*/ 7708289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917710 w 7216825"/>
              <a:gd name="connsiteY0" fmla="*/ 422395 h 7738633"/>
              <a:gd name="connsiteX1" fmla="*/ 4124918 w 7216825"/>
              <a:gd name="connsiteY1" fmla="*/ 383954 h 7738633"/>
              <a:gd name="connsiteX2" fmla="*/ 7216825 w 7216825"/>
              <a:gd name="connsiteY2" fmla="*/ 373091 h 7738633"/>
              <a:gd name="connsiteX3" fmla="*/ 5465074 w 7216825"/>
              <a:gd name="connsiteY3" fmla="*/ 7328461 h 7738633"/>
              <a:gd name="connsiteX4" fmla="*/ 4343291 w 7216825"/>
              <a:gd name="connsiteY4" fmla="*/ 7738633 h 7738633"/>
              <a:gd name="connsiteX5" fmla="*/ 19 w 7216825"/>
              <a:gd name="connsiteY5" fmla="*/ 5892414 h 7738633"/>
              <a:gd name="connsiteX6" fmla="*/ 917710 w 7216825"/>
              <a:gd name="connsiteY6" fmla="*/ 422395 h 7738633"/>
              <a:gd name="connsiteX0" fmla="*/ 73853 w 6372968"/>
              <a:gd name="connsiteY0" fmla="*/ 422395 h 7738633"/>
              <a:gd name="connsiteX1" fmla="*/ 3281061 w 6372968"/>
              <a:gd name="connsiteY1" fmla="*/ 383954 h 7738633"/>
              <a:gd name="connsiteX2" fmla="*/ 6372968 w 6372968"/>
              <a:gd name="connsiteY2" fmla="*/ 373091 h 7738633"/>
              <a:gd name="connsiteX3" fmla="*/ 4621217 w 6372968"/>
              <a:gd name="connsiteY3" fmla="*/ 7328461 h 7738633"/>
              <a:gd name="connsiteX4" fmla="*/ 3499434 w 6372968"/>
              <a:gd name="connsiteY4" fmla="*/ 7738633 h 7738633"/>
              <a:gd name="connsiteX5" fmla="*/ 223 w 6372968"/>
              <a:gd name="connsiteY5" fmla="*/ 7341386 h 7738633"/>
              <a:gd name="connsiteX6" fmla="*/ 73853 w 6372968"/>
              <a:gd name="connsiteY6" fmla="*/ 422395 h 7738633"/>
              <a:gd name="connsiteX0" fmla="*/ 73853 w 6372968"/>
              <a:gd name="connsiteY0" fmla="*/ 422395 h 7457280"/>
              <a:gd name="connsiteX1" fmla="*/ 3281061 w 6372968"/>
              <a:gd name="connsiteY1" fmla="*/ 383954 h 7457280"/>
              <a:gd name="connsiteX2" fmla="*/ 6372968 w 6372968"/>
              <a:gd name="connsiteY2" fmla="*/ 373091 h 7457280"/>
              <a:gd name="connsiteX3" fmla="*/ 4621217 w 6372968"/>
              <a:gd name="connsiteY3" fmla="*/ 7328461 h 7457280"/>
              <a:gd name="connsiteX4" fmla="*/ 2697576 w 6372968"/>
              <a:gd name="connsiteY4" fmla="*/ 7457280 h 7457280"/>
              <a:gd name="connsiteX5" fmla="*/ 223 w 6372968"/>
              <a:gd name="connsiteY5" fmla="*/ 7341386 h 7457280"/>
              <a:gd name="connsiteX6" fmla="*/ 73853 w 6372968"/>
              <a:gd name="connsiteY6" fmla="*/ 422395 h 7457280"/>
              <a:gd name="connsiteX0" fmla="*/ 73853 w 6372968"/>
              <a:gd name="connsiteY0" fmla="*/ 422395 h 7341456"/>
              <a:gd name="connsiteX1" fmla="*/ 3281061 w 6372968"/>
              <a:gd name="connsiteY1" fmla="*/ 383954 h 7341456"/>
              <a:gd name="connsiteX2" fmla="*/ 6372968 w 6372968"/>
              <a:gd name="connsiteY2" fmla="*/ 373091 h 7341456"/>
              <a:gd name="connsiteX3" fmla="*/ 4621217 w 6372968"/>
              <a:gd name="connsiteY3" fmla="*/ 7328461 h 7341456"/>
              <a:gd name="connsiteX4" fmla="*/ 223 w 6372968"/>
              <a:gd name="connsiteY4" fmla="*/ 7341386 h 7341456"/>
              <a:gd name="connsiteX5" fmla="*/ 73853 w 6372968"/>
              <a:gd name="connsiteY5" fmla="*/ 422395 h 7341456"/>
              <a:gd name="connsiteX0" fmla="*/ 73853 w 6372968"/>
              <a:gd name="connsiteY0" fmla="*/ 892114 h 7811175"/>
              <a:gd name="connsiteX1" fmla="*/ 6372968 w 6372968"/>
              <a:gd name="connsiteY1" fmla="*/ 842810 h 7811175"/>
              <a:gd name="connsiteX2" fmla="*/ 4621217 w 6372968"/>
              <a:gd name="connsiteY2" fmla="*/ 7798180 h 7811175"/>
              <a:gd name="connsiteX3" fmla="*/ 223 w 6372968"/>
              <a:gd name="connsiteY3" fmla="*/ 7811105 h 7811175"/>
              <a:gd name="connsiteX4" fmla="*/ 73853 w 6372968"/>
              <a:gd name="connsiteY4" fmla="*/ 892114 h 7811175"/>
              <a:gd name="connsiteX0" fmla="*/ 73853 w 6372968"/>
              <a:gd name="connsiteY0" fmla="*/ 525439 h 7444500"/>
              <a:gd name="connsiteX1" fmla="*/ 6372968 w 6372968"/>
              <a:gd name="connsiteY1" fmla="*/ 476135 h 7444500"/>
              <a:gd name="connsiteX2" fmla="*/ 4621217 w 6372968"/>
              <a:gd name="connsiteY2" fmla="*/ 7431505 h 7444500"/>
              <a:gd name="connsiteX3" fmla="*/ 223 w 6372968"/>
              <a:gd name="connsiteY3" fmla="*/ 7444430 h 7444500"/>
              <a:gd name="connsiteX4" fmla="*/ 73853 w 6372968"/>
              <a:gd name="connsiteY4" fmla="*/ 525439 h 7444500"/>
              <a:gd name="connsiteX0" fmla="*/ 73853 w 6372968"/>
              <a:gd name="connsiteY0" fmla="*/ 49304 h 6968365"/>
              <a:gd name="connsiteX1" fmla="*/ 6372968 w 6372968"/>
              <a:gd name="connsiteY1" fmla="*/ 0 h 6968365"/>
              <a:gd name="connsiteX2" fmla="*/ 4621217 w 6372968"/>
              <a:gd name="connsiteY2" fmla="*/ 6955370 h 6968365"/>
              <a:gd name="connsiteX3" fmla="*/ 223 w 6372968"/>
              <a:gd name="connsiteY3" fmla="*/ 6968295 h 6968365"/>
              <a:gd name="connsiteX4" fmla="*/ 73853 w 6372968"/>
              <a:gd name="connsiteY4" fmla="*/ 49304 h 6968365"/>
              <a:gd name="connsiteX0" fmla="*/ 65795 w 6372992"/>
              <a:gd name="connsiteY0" fmla="*/ 29511 h 6968365"/>
              <a:gd name="connsiteX1" fmla="*/ 6372992 w 6372992"/>
              <a:gd name="connsiteY1" fmla="*/ 0 h 6968365"/>
              <a:gd name="connsiteX2" fmla="*/ 4621241 w 6372992"/>
              <a:gd name="connsiteY2" fmla="*/ 6955370 h 6968365"/>
              <a:gd name="connsiteX3" fmla="*/ 247 w 6372992"/>
              <a:gd name="connsiteY3" fmla="*/ 6968295 h 6968365"/>
              <a:gd name="connsiteX4" fmla="*/ 65795 w 6372992"/>
              <a:gd name="connsiteY4" fmla="*/ 29511 h 6968365"/>
              <a:gd name="connsiteX0" fmla="*/ 10266 w 6317463"/>
              <a:gd name="connsiteY0" fmla="*/ 29511 h 6955370"/>
              <a:gd name="connsiteX1" fmla="*/ 6317463 w 6317463"/>
              <a:gd name="connsiteY1" fmla="*/ 0 h 6955370"/>
              <a:gd name="connsiteX2" fmla="*/ 4565712 w 6317463"/>
              <a:gd name="connsiteY2" fmla="*/ 6955370 h 6955370"/>
              <a:gd name="connsiteX3" fmla="*/ 1290 w 6317463"/>
              <a:gd name="connsiteY3" fmla="*/ 6904960 h 6955370"/>
              <a:gd name="connsiteX4" fmla="*/ 10266 w 6317463"/>
              <a:gd name="connsiteY4" fmla="*/ 29511 h 6955370"/>
              <a:gd name="connsiteX0" fmla="*/ 10266 w 6317463"/>
              <a:gd name="connsiteY0" fmla="*/ 29511 h 6919744"/>
              <a:gd name="connsiteX1" fmla="*/ 6317463 w 6317463"/>
              <a:gd name="connsiteY1" fmla="*/ 0 h 6919744"/>
              <a:gd name="connsiteX2" fmla="*/ 4569753 w 6317463"/>
              <a:gd name="connsiteY2" fmla="*/ 6919744 h 6919744"/>
              <a:gd name="connsiteX3" fmla="*/ 1290 w 6317463"/>
              <a:gd name="connsiteY3" fmla="*/ 6904960 h 6919744"/>
              <a:gd name="connsiteX4" fmla="*/ 10266 w 6317463"/>
              <a:gd name="connsiteY4" fmla="*/ 29511 h 6919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7463" h="6919744">
                <a:moveTo>
                  <a:pt x="10266" y="29511"/>
                </a:moveTo>
                <a:cubicBezTo>
                  <a:pt x="17313" y="21680"/>
                  <a:pt x="6277021" y="16607"/>
                  <a:pt x="6317463" y="0"/>
                </a:cubicBezTo>
                <a:lnTo>
                  <a:pt x="4569753" y="6919744"/>
                </a:lnTo>
                <a:lnTo>
                  <a:pt x="1290" y="6904960"/>
                </a:lnTo>
                <a:cubicBezTo>
                  <a:pt x="-3511" y="6928152"/>
                  <a:pt x="6358" y="1260353"/>
                  <a:pt x="10266" y="29511"/>
                </a:cubicBezTo>
                <a:close/>
              </a:path>
            </a:pathLst>
          </a:custGeom>
        </p:spPr>
        <p:txBody>
          <a:bodyPr/>
          <a:lstStyle>
            <a:lvl1pPr>
              <a:defRPr>
                <a:solidFill>
                  <a:srgbClr val="152996"/>
                </a:solidFill>
              </a:defRPr>
            </a:lvl1pPr>
          </a:lstStyle>
          <a:p>
            <a:endParaRPr lang="en-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lvl1pPr>
              <a:defRPr>
                <a:solidFill>
                  <a:srgbClr val="152996"/>
                </a:solidFill>
              </a:defRPr>
            </a:lvl1pPr>
          </a:lstStyle>
          <a:p>
            <a:r>
              <a:rPr lang="fi-FI"/>
              <a:t>7</a:t>
            </a:r>
          </a:p>
        </p:txBody>
      </p:sp>
    </p:spTree>
    <p:extLst>
      <p:ext uri="{BB962C8B-B14F-4D97-AF65-F5344CB8AC3E}">
        <p14:creationId xmlns:p14="http://schemas.microsoft.com/office/powerpoint/2010/main" val="18582097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Kuvapaikka vasen 5">
    <p:bg>
      <p:bgPr>
        <a:solidFill>
          <a:srgbClr val="FFFFFF"/>
        </a:solidFill>
        <a:effectLst/>
      </p:bgPr>
    </p:bg>
    <p:spTree>
      <p:nvGrpSpPr>
        <p:cNvPr id="1" name=""/>
        <p:cNvGrpSpPr/>
        <p:nvPr/>
      </p:nvGrpSpPr>
      <p:grpSpPr>
        <a:xfrm>
          <a:off x="0" y="0"/>
          <a:ext cx="0" cy="0"/>
          <a:chOff x="0" y="0"/>
          <a:chExt cx="0" cy="0"/>
        </a:xfrm>
      </p:grpSpPr>
      <p:sp>
        <p:nvSpPr>
          <p:cNvPr id="2" name="Puolivapaa piirto 1">
            <a:extLst>
              <a:ext uri="{FF2B5EF4-FFF2-40B4-BE49-F238E27FC236}">
                <a16:creationId xmlns:a16="http://schemas.microsoft.com/office/drawing/2014/main" id="{0D84CD3A-3FFB-3635-4838-1BB9D575DC52}"/>
              </a:ext>
            </a:extLst>
          </p:cNvPr>
          <p:cNvSpPr/>
          <p:nvPr/>
        </p:nvSpPr>
        <p:spPr>
          <a:xfrm rot="20401192">
            <a:off x="-1023267" y="-721480"/>
            <a:ext cx="7136431" cy="8570963"/>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8250664 h 9308500"/>
              <a:gd name="connsiteX1" fmla="*/ 0 w 7476565"/>
              <a:gd name="connsiteY1" fmla="*/ 4682711 h 9308500"/>
              <a:gd name="connsiteX2" fmla="*/ 1977567 w 7476565"/>
              <a:gd name="connsiteY2" fmla="*/ 0 h 9308500"/>
              <a:gd name="connsiteX3" fmla="*/ 7476565 w 7476565"/>
              <a:gd name="connsiteY3" fmla="*/ 2351888 h 9308500"/>
              <a:gd name="connsiteX4" fmla="*/ 4679576 w 7476565"/>
              <a:gd name="connsiteY4" fmla="*/ 9308500 h 9308500"/>
              <a:gd name="connsiteX5" fmla="*/ 1470212 w 7476565"/>
              <a:gd name="connsiteY5" fmla="*/ 9308500 h 9308500"/>
              <a:gd name="connsiteX6" fmla="*/ 0 w 7476565"/>
              <a:gd name="connsiteY6" fmla="*/ 8250664 h 9308500"/>
              <a:gd name="connsiteX0" fmla="*/ 0 w 7508286"/>
              <a:gd name="connsiteY0" fmla="*/ 8250664 h 9308500"/>
              <a:gd name="connsiteX1" fmla="*/ 0 w 7508286"/>
              <a:gd name="connsiteY1" fmla="*/ 4682711 h 9308500"/>
              <a:gd name="connsiteX2" fmla="*/ 1977567 w 7508286"/>
              <a:gd name="connsiteY2" fmla="*/ 0 h 9308500"/>
              <a:gd name="connsiteX3" fmla="*/ 7508286 w 7508286"/>
              <a:gd name="connsiteY3" fmla="*/ 2045257 h 9308500"/>
              <a:gd name="connsiteX4" fmla="*/ 4679576 w 7508286"/>
              <a:gd name="connsiteY4" fmla="*/ 9308500 h 9308500"/>
              <a:gd name="connsiteX5" fmla="*/ 1470212 w 7508286"/>
              <a:gd name="connsiteY5" fmla="*/ 9308500 h 9308500"/>
              <a:gd name="connsiteX6" fmla="*/ 0 w 7508286"/>
              <a:gd name="connsiteY6" fmla="*/ 8250664 h 9308500"/>
              <a:gd name="connsiteX0" fmla="*/ 372269 w 7880555"/>
              <a:gd name="connsiteY0" fmla="*/ 8250664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6" fmla="*/ 372269 w 7880555"/>
              <a:gd name="connsiteY6" fmla="*/ 8250664 h 9308500"/>
              <a:gd name="connsiteX0" fmla="*/ 1842481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0" fmla="*/ 5051845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0" fmla="*/ 5307807 w 7880555"/>
              <a:gd name="connsiteY0" fmla="*/ 8527009 h 8527009"/>
              <a:gd name="connsiteX1" fmla="*/ 0 w 7880555"/>
              <a:gd name="connsiteY1" fmla="*/ 6588512 h 8527009"/>
              <a:gd name="connsiteX2" fmla="*/ 2349836 w 7880555"/>
              <a:gd name="connsiteY2" fmla="*/ 0 h 8527009"/>
              <a:gd name="connsiteX3" fmla="*/ 7880555 w 7880555"/>
              <a:gd name="connsiteY3" fmla="*/ 2045257 h 8527009"/>
              <a:gd name="connsiteX4" fmla="*/ 5307807 w 7880555"/>
              <a:gd name="connsiteY4" fmla="*/ 8527009 h 8527009"/>
              <a:gd name="connsiteX0" fmla="*/ 5307807 w 7054349"/>
              <a:gd name="connsiteY0" fmla="*/ 8527009 h 8527009"/>
              <a:gd name="connsiteX1" fmla="*/ 0 w 7054349"/>
              <a:gd name="connsiteY1" fmla="*/ 6588512 h 8527009"/>
              <a:gd name="connsiteX2" fmla="*/ 2349836 w 7054349"/>
              <a:gd name="connsiteY2" fmla="*/ 0 h 8527009"/>
              <a:gd name="connsiteX3" fmla="*/ 7054349 w 7054349"/>
              <a:gd name="connsiteY3" fmla="*/ 1742931 h 8527009"/>
              <a:gd name="connsiteX4" fmla="*/ 5307807 w 7054349"/>
              <a:gd name="connsiteY4" fmla="*/ 8527009 h 85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49" h="8527009">
                <a:moveTo>
                  <a:pt x="5307807" y="8527009"/>
                </a:moveTo>
                <a:lnTo>
                  <a:pt x="0" y="6588512"/>
                </a:lnTo>
                <a:lnTo>
                  <a:pt x="2349836" y="0"/>
                </a:lnTo>
                <a:lnTo>
                  <a:pt x="7054349" y="1742931"/>
                </a:lnTo>
                <a:lnTo>
                  <a:pt x="5307807" y="8527009"/>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1">
            <a:extLst>
              <a:ext uri="{FF2B5EF4-FFF2-40B4-BE49-F238E27FC236}">
                <a16:creationId xmlns:a16="http://schemas.microsoft.com/office/drawing/2014/main" id="{90919D08-B400-4DF3-C6A7-35C1D1398078}"/>
              </a:ext>
            </a:extLst>
          </p:cNvPr>
          <p:cNvSpPr/>
          <p:nvPr userDrawn="1"/>
        </p:nvSpPr>
        <p:spPr>
          <a:xfrm rot="20401192">
            <a:off x="-1023267" y="-721480"/>
            <a:ext cx="7136431" cy="8570963"/>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8250664 h 9308500"/>
              <a:gd name="connsiteX1" fmla="*/ 0 w 7476565"/>
              <a:gd name="connsiteY1" fmla="*/ 4682711 h 9308500"/>
              <a:gd name="connsiteX2" fmla="*/ 1977567 w 7476565"/>
              <a:gd name="connsiteY2" fmla="*/ 0 h 9308500"/>
              <a:gd name="connsiteX3" fmla="*/ 7476565 w 7476565"/>
              <a:gd name="connsiteY3" fmla="*/ 2351888 h 9308500"/>
              <a:gd name="connsiteX4" fmla="*/ 4679576 w 7476565"/>
              <a:gd name="connsiteY4" fmla="*/ 9308500 h 9308500"/>
              <a:gd name="connsiteX5" fmla="*/ 1470212 w 7476565"/>
              <a:gd name="connsiteY5" fmla="*/ 9308500 h 9308500"/>
              <a:gd name="connsiteX6" fmla="*/ 0 w 7476565"/>
              <a:gd name="connsiteY6" fmla="*/ 8250664 h 9308500"/>
              <a:gd name="connsiteX0" fmla="*/ 0 w 7508286"/>
              <a:gd name="connsiteY0" fmla="*/ 8250664 h 9308500"/>
              <a:gd name="connsiteX1" fmla="*/ 0 w 7508286"/>
              <a:gd name="connsiteY1" fmla="*/ 4682711 h 9308500"/>
              <a:gd name="connsiteX2" fmla="*/ 1977567 w 7508286"/>
              <a:gd name="connsiteY2" fmla="*/ 0 h 9308500"/>
              <a:gd name="connsiteX3" fmla="*/ 7508286 w 7508286"/>
              <a:gd name="connsiteY3" fmla="*/ 2045257 h 9308500"/>
              <a:gd name="connsiteX4" fmla="*/ 4679576 w 7508286"/>
              <a:gd name="connsiteY4" fmla="*/ 9308500 h 9308500"/>
              <a:gd name="connsiteX5" fmla="*/ 1470212 w 7508286"/>
              <a:gd name="connsiteY5" fmla="*/ 9308500 h 9308500"/>
              <a:gd name="connsiteX6" fmla="*/ 0 w 7508286"/>
              <a:gd name="connsiteY6" fmla="*/ 8250664 h 9308500"/>
              <a:gd name="connsiteX0" fmla="*/ 372269 w 7880555"/>
              <a:gd name="connsiteY0" fmla="*/ 8250664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6" fmla="*/ 372269 w 7880555"/>
              <a:gd name="connsiteY6" fmla="*/ 8250664 h 9308500"/>
              <a:gd name="connsiteX0" fmla="*/ 1842481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0" fmla="*/ 5051845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0" fmla="*/ 5307807 w 7880555"/>
              <a:gd name="connsiteY0" fmla="*/ 8527009 h 8527009"/>
              <a:gd name="connsiteX1" fmla="*/ 0 w 7880555"/>
              <a:gd name="connsiteY1" fmla="*/ 6588512 h 8527009"/>
              <a:gd name="connsiteX2" fmla="*/ 2349836 w 7880555"/>
              <a:gd name="connsiteY2" fmla="*/ 0 h 8527009"/>
              <a:gd name="connsiteX3" fmla="*/ 7880555 w 7880555"/>
              <a:gd name="connsiteY3" fmla="*/ 2045257 h 8527009"/>
              <a:gd name="connsiteX4" fmla="*/ 5307807 w 7880555"/>
              <a:gd name="connsiteY4" fmla="*/ 8527009 h 8527009"/>
              <a:gd name="connsiteX0" fmla="*/ 5307807 w 7054349"/>
              <a:gd name="connsiteY0" fmla="*/ 8527009 h 8527009"/>
              <a:gd name="connsiteX1" fmla="*/ 0 w 7054349"/>
              <a:gd name="connsiteY1" fmla="*/ 6588512 h 8527009"/>
              <a:gd name="connsiteX2" fmla="*/ 2349836 w 7054349"/>
              <a:gd name="connsiteY2" fmla="*/ 0 h 8527009"/>
              <a:gd name="connsiteX3" fmla="*/ 7054349 w 7054349"/>
              <a:gd name="connsiteY3" fmla="*/ 1742931 h 8527009"/>
              <a:gd name="connsiteX4" fmla="*/ 5307807 w 7054349"/>
              <a:gd name="connsiteY4" fmla="*/ 8527009 h 85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49" h="8527009">
                <a:moveTo>
                  <a:pt x="5307807" y="8527009"/>
                </a:moveTo>
                <a:lnTo>
                  <a:pt x="0" y="6588512"/>
                </a:lnTo>
                <a:lnTo>
                  <a:pt x="2349836" y="0"/>
                </a:lnTo>
                <a:lnTo>
                  <a:pt x="7054349" y="1742931"/>
                </a:lnTo>
                <a:lnTo>
                  <a:pt x="5307807" y="8527009"/>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uolivapaa piirto 5">
            <a:extLst>
              <a:ext uri="{FF2B5EF4-FFF2-40B4-BE49-F238E27FC236}">
                <a16:creationId xmlns:a16="http://schemas.microsoft.com/office/drawing/2014/main" id="{FF797A62-4515-56EC-0BF8-7A300C6FCA23}"/>
              </a:ext>
            </a:extLst>
          </p:cNvPr>
          <p:cNvSpPr/>
          <p:nvPr userDrawn="1"/>
        </p:nvSpPr>
        <p:spPr>
          <a:xfrm>
            <a:off x="0" y="-69306"/>
            <a:ext cx="7055229" cy="7053202"/>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384586 w 7476565"/>
              <a:gd name="connsiteY2" fmla="*/ 1819421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0 w 7476565"/>
              <a:gd name="connsiteY7" fmla="*/ 5898776 h 6956612"/>
              <a:gd name="connsiteX0" fmla="*/ 0 w 7476565"/>
              <a:gd name="connsiteY0" fmla="*/ 5898776 h 6956612"/>
              <a:gd name="connsiteX1" fmla="*/ 0 w 7476565"/>
              <a:gd name="connsiteY1" fmla="*/ 2330823 h 6956612"/>
              <a:gd name="connsiteX2" fmla="*/ 384586 w 7476565"/>
              <a:gd name="connsiteY2" fmla="*/ 1819421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384586 w 7476565"/>
              <a:gd name="connsiteY7" fmla="*/ 6170212 h 6956612"/>
              <a:gd name="connsiteX8" fmla="*/ 0 w 7476565"/>
              <a:gd name="connsiteY8" fmla="*/ 5898776 h 6956612"/>
              <a:gd name="connsiteX0" fmla="*/ 384586 w 7476565"/>
              <a:gd name="connsiteY0" fmla="*/ 6170212 h 6956612"/>
              <a:gd name="connsiteX1" fmla="*/ 0 w 7476565"/>
              <a:gd name="connsiteY1" fmla="*/ 2330823 h 6956612"/>
              <a:gd name="connsiteX2" fmla="*/ 384586 w 7476565"/>
              <a:gd name="connsiteY2" fmla="*/ 1819421 h 6956612"/>
              <a:gd name="connsiteX3" fmla="*/ 1918447 w 7476565"/>
              <a:gd name="connsiteY3" fmla="*/ 0 h 6956612"/>
              <a:gd name="connsiteX4" fmla="*/ 7476565 w 7476565"/>
              <a:gd name="connsiteY4" fmla="*/ 0 h 6956612"/>
              <a:gd name="connsiteX5" fmla="*/ 4679576 w 7476565"/>
              <a:gd name="connsiteY5" fmla="*/ 6956612 h 6956612"/>
              <a:gd name="connsiteX6" fmla="*/ 1470212 w 7476565"/>
              <a:gd name="connsiteY6" fmla="*/ 6956612 h 6956612"/>
              <a:gd name="connsiteX7" fmla="*/ 384586 w 7476565"/>
              <a:gd name="connsiteY7" fmla="*/ 6170212 h 6956612"/>
              <a:gd name="connsiteX0" fmla="*/ 0 w 7091979"/>
              <a:gd name="connsiteY0" fmla="*/ 6170212 h 6956612"/>
              <a:gd name="connsiteX1" fmla="*/ 0 w 7091979"/>
              <a:gd name="connsiteY1" fmla="*/ 1819421 h 6956612"/>
              <a:gd name="connsiteX2" fmla="*/ 1533861 w 7091979"/>
              <a:gd name="connsiteY2" fmla="*/ 0 h 6956612"/>
              <a:gd name="connsiteX3" fmla="*/ 7091979 w 7091979"/>
              <a:gd name="connsiteY3" fmla="*/ 0 h 6956612"/>
              <a:gd name="connsiteX4" fmla="*/ 4294990 w 7091979"/>
              <a:gd name="connsiteY4" fmla="*/ 6956612 h 6956612"/>
              <a:gd name="connsiteX5" fmla="*/ 1085626 w 7091979"/>
              <a:gd name="connsiteY5" fmla="*/ 6956612 h 6956612"/>
              <a:gd name="connsiteX6" fmla="*/ 0 w 7091979"/>
              <a:gd name="connsiteY6" fmla="*/ 6170212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1979" h="6956612">
                <a:moveTo>
                  <a:pt x="0" y="6170212"/>
                </a:moveTo>
                <a:lnTo>
                  <a:pt x="0" y="1819421"/>
                </a:lnTo>
                <a:lnTo>
                  <a:pt x="1533861" y="0"/>
                </a:lnTo>
                <a:lnTo>
                  <a:pt x="7091979" y="0"/>
                </a:lnTo>
                <a:lnTo>
                  <a:pt x="4294990" y="6956612"/>
                </a:lnTo>
                <a:lnTo>
                  <a:pt x="1085626" y="6956612"/>
                </a:lnTo>
                <a:lnTo>
                  <a:pt x="0" y="6170212"/>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endParaRPr lang="fi-FI"/>
          </a:p>
        </p:txBody>
      </p:sp>
      <p:sp>
        <p:nvSpPr>
          <p:cNvPr id="10" name="Sisällön paikkamerkki 10">
            <a:extLst>
              <a:ext uri="{FF2B5EF4-FFF2-40B4-BE49-F238E27FC236}">
                <a16:creationId xmlns:a16="http://schemas.microsoft.com/office/drawing/2014/main" id="{BE01E6D3-7E14-1847-863F-B9561FF7EFAA}"/>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DCD47C41-18E0-C111-5691-61F54B725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9" name="Picture Placeholder 12">
            <a:extLst>
              <a:ext uri="{FF2B5EF4-FFF2-40B4-BE49-F238E27FC236}">
                <a16:creationId xmlns:a16="http://schemas.microsoft.com/office/drawing/2014/main" id="{4C9E0A40-3D87-F67F-1CBD-94D156B372A3}"/>
              </a:ext>
            </a:extLst>
          </p:cNvPr>
          <p:cNvSpPr>
            <a:spLocks noGrp="1"/>
          </p:cNvSpPr>
          <p:nvPr>
            <p:ph type="pic" sz="quarter" idx="12"/>
          </p:nvPr>
        </p:nvSpPr>
        <p:spPr>
          <a:xfrm>
            <a:off x="0" y="-57150"/>
            <a:ext cx="6501273" cy="691515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494328"/>
              <a:gd name="connsiteX1" fmla="*/ 3061282 w 7287942"/>
              <a:gd name="connsiteY1" fmla="*/ 1120441 h 8494328"/>
              <a:gd name="connsiteX2" fmla="*/ 4167900 w 7287942"/>
              <a:gd name="connsiteY2" fmla="*/ 166 h 8494328"/>
              <a:gd name="connsiteX3" fmla="*/ 7287942 w 7287942"/>
              <a:gd name="connsiteY3" fmla="*/ 4364355 h 8494328"/>
              <a:gd name="connsiteX4" fmla="*/ 5916019 w 7287942"/>
              <a:gd name="connsiteY4" fmla="*/ 8463984 h 8494328"/>
              <a:gd name="connsiteX5" fmla="*/ 4344070 w 7287942"/>
              <a:gd name="connsiteY5" fmla="*/ 8494328 h 8494328"/>
              <a:gd name="connsiteX6" fmla="*/ 798 w 7287942"/>
              <a:gd name="connsiteY6" fmla="*/ 6648109 h 8494328"/>
              <a:gd name="connsiteX7" fmla="*/ 18157 w 7287942"/>
              <a:gd name="connsiteY7" fmla="*/ 4343321 h 8494328"/>
              <a:gd name="connsiteX0" fmla="*/ 18157 w 7287942"/>
              <a:gd name="connsiteY0" fmla="*/ 3222880 h 7373887"/>
              <a:gd name="connsiteX1" fmla="*/ 3061282 w 7287942"/>
              <a:gd name="connsiteY1" fmla="*/ 0 h 7373887"/>
              <a:gd name="connsiteX2" fmla="*/ 4996575 w 7287942"/>
              <a:gd name="connsiteY2" fmla="*/ 22725 h 7373887"/>
              <a:gd name="connsiteX3" fmla="*/ 7287942 w 7287942"/>
              <a:gd name="connsiteY3" fmla="*/ 3243914 h 7373887"/>
              <a:gd name="connsiteX4" fmla="*/ 5916019 w 7287942"/>
              <a:gd name="connsiteY4" fmla="*/ 7343543 h 7373887"/>
              <a:gd name="connsiteX5" fmla="*/ 4344070 w 7287942"/>
              <a:gd name="connsiteY5" fmla="*/ 7373887 h 7373887"/>
              <a:gd name="connsiteX6" fmla="*/ 798 w 7287942"/>
              <a:gd name="connsiteY6" fmla="*/ 5527668 h 7373887"/>
              <a:gd name="connsiteX7" fmla="*/ 18157 w 7287942"/>
              <a:gd name="connsiteY7" fmla="*/ 3222880 h 7373887"/>
              <a:gd name="connsiteX0" fmla="*/ 531742 w 7287177"/>
              <a:gd name="connsiteY0" fmla="*/ 2694242 h 7373887"/>
              <a:gd name="connsiteX1" fmla="*/ 3060517 w 7287177"/>
              <a:gd name="connsiteY1" fmla="*/ 0 h 7373887"/>
              <a:gd name="connsiteX2" fmla="*/ 4995810 w 7287177"/>
              <a:gd name="connsiteY2" fmla="*/ 22725 h 7373887"/>
              <a:gd name="connsiteX3" fmla="*/ 7287177 w 7287177"/>
              <a:gd name="connsiteY3" fmla="*/ 3243914 h 7373887"/>
              <a:gd name="connsiteX4" fmla="*/ 5915254 w 7287177"/>
              <a:gd name="connsiteY4" fmla="*/ 7343543 h 7373887"/>
              <a:gd name="connsiteX5" fmla="*/ 4343305 w 7287177"/>
              <a:gd name="connsiteY5" fmla="*/ 7373887 h 7373887"/>
              <a:gd name="connsiteX6" fmla="*/ 33 w 7287177"/>
              <a:gd name="connsiteY6" fmla="*/ 5527668 h 7373887"/>
              <a:gd name="connsiteX7" fmla="*/ 531742 w 7287177"/>
              <a:gd name="connsiteY7" fmla="*/ 2694242 h 7373887"/>
              <a:gd name="connsiteX0" fmla="*/ 419 w 6755854"/>
              <a:gd name="connsiteY0" fmla="*/ 2694242 h 7373887"/>
              <a:gd name="connsiteX1" fmla="*/ 2529194 w 6755854"/>
              <a:gd name="connsiteY1" fmla="*/ 0 h 7373887"/>
              <a:gd name="connsiteX2" fmla="*/ 4464487 w 6755854"/>
              <a:gd name="connsiteY2" fmla="*/ 22725 h 7373887"/>
              <a:gd name="connsiteX3" fmla="*/ 6755854 w 6755854"/>
              <a:gd name="connsiteY3" fmla="*/ 3243914 h 7373887"/>
              <a:gd name="connsiteX4" fmla="*/ 5383931 w 6755854"/>
              <a:gd name="connsiteY4" fmla="*/ 7343543 h 7373887"/>
              <a:gd name="connsiteX5" fmla="*/ 3811982 w 6755854"/>
              <a:gd name="connsiteY5" fmla="*/ 7373887 h 7373887"/>
              <a:gd name="connsiteX6" fmla="*/ 25922 w 6755854"/>
              <a:gd name="connsiteY6" fmla="*/ 5770556 h 7373887"/>
              <a:gd name="connsiteX7" fmla="*/ 419 w 6755854"/>
              <a:gd name="connsiteY7" fmla="*/ 2694242 h 7373887"/>
              <a:gd name="connsiteX0" fmla="*/ 419 w 6755854"/>
              <a:gd name="connsiteY0" fmla="*/ 2694242 h 7343543"/>
              <a:gd name="connsiteX1" fmla="*/ 2529194 w 6755854"/>
              <a:gd name="connsiteY1" fmla="*/ 0 h 7343543"/>
              <a:gd name="connsiteX2" fmla="*/ 4464487 w 6755854"/>
              <a:gd name="connsiteY2" fmla="*/ 22725 h 7343543"/>
              <a:gd name="connsiteX3" fmla="*/ 6755854 w 6755854"/>
              <a:gd name="connsiteY3" fmla="*/ 3243914 h 7343543"/>
              <a:gd name="connsiteX4" fmla="*/ 5383931 w 6755854"/>
              <a:gd name="connsiteY4" fmla="*/ 7343543 h 7343543"/>
              <a:gd name="connsiteX5" fmla="*/ 3026169 w 6755854"/>
              <a:gd name="connsiteY5" fmla="*/ 7059562 h 7343543"/>
              <a:gd name="connsiteX6" fmla="*/ 25922 w 6755854"/>
              <a:gd name="connsiteY6" fmla="*/ 5770556 h 7343543"/>
              <a:gd name="connsiteX7" fmla="*/ 419 w 6755854"/>
              <a:gd name="connsiteY7" fmla="*/ 2694242 h 7343543"/>
              <a:gd name="connsiteX0" fmla="*/ 419 w 6755854"/>
              <a:gd name="connsiteY0" fmla="*/ 2694242 h 7072081"/>
              <a:gd name="connsiteX1" fmla="*/ 2529194 w 6755854"/>
              <a:gd name="connsiteY1" fmla="*/ 0 h 7072081"/>
              <a:gd name="connsiteX2" fmla="*/ 4464487 w 6755854"/>
              <a:gd name="connsiteY2" fmla="*/ 22725 h 7072081"/>
              <a:gd name="connsiteX3" fmla="*/ 6755854 w 6755854"/>
              <a:gd name="connsiteY3" fmla="*/ 3243914 h 7072081"/>
              <a:gd name="connsiteX4" fmla="*/ 5469656 w 6755854"/>
              <a:gd name="connsiteY4" fmla="*/ 7072081 h 7072081"/>
              <a:gd name="connsiteX5" fmla="*/ 3026169 w 6755854"/>
              <a:gd name="connsiteY5" fmla="*/ 7059562 h 7072081"/>
              <a:gd name="connsiteX6" fmla="*/ 25922 w 6755854"/>
              <a:gd name="connsiteY6" fmla="*/ 5770556 h 7072081"/>
              <a:gd name="connsiteX7" fmla="*/ 419 w 6755854"/>
              <a:gd name="connsiteY7"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922 w 6755854"/>
              <a:gd name="connsiteY7" fmla="*/ 5770556 h 7072081"/>
              <a:gd name="connsiteX8" fmla="*/ 419 w 6755854"/>
              <a:gd name="connsiteY8" fmla="*/ 2694242 h 7072081"/>
              <a:gd name="connsiteX0" fmla="*/ 419 w 6755854"/>
              <a:gd name="connsiteY0" fmla="*/ 2694242 h 7072081"/>
              <a:gd name="connsiteX1" fmla="*/ 254581 w 6755854"/>
              <a:gd name="connsiteY1" fmla="*/ 2389533 h 7072081"/>
              <a:gd name="connsiteX2" fmla="*/ 2529194 w 6755854"/>
              <a:gd name="connsiteY2" fmla="*/ 0 h 7072081"/>
              <a:gd name="connsiteX3" fmla="*/ 4464487 w 6755854"/>
              <a:gd name="connsiteY3" fmla="*/ 22725 h 7072081"/>
              <a:gd name="connsiteX4" fmla="*/ 6755854 w 6755854"/>
              <a:gd name="connsiteY4" fmla="*/ 3243914 h 7072081"/>
              <a:gd name="connsiteX5" fmla="*/ 5469656 w 6755854"/>
              <a:gd name="connsiteY5" fmla="*/ 7072081 h 7072081"/>
              <a:gd name="connsiteX6" fmla="*/ 3026169 w 6755854"/>
              <a:gd name="connsiteY6" fmla="*/ 7059562 h 7072081"/>
              <a:gd name="connsiteX7" fmla="*/ 254581 w 6755854"/>
              <a:gd name="connsiteY7" fmla="*/ 5861602 h 7072081"/>
              <a:gd name="connsiteX8" fmla="*/ 25922 w 6755854"/>
              <a:gd name="connsiteY8" fmla="*/ 5770556 h 7072081"/>
              <a:gd name="connsiteX9" fmla="*/ 419 w 6755854"/>
              <a:gd name="connsiteY9" fmla="*/ 2694242 h 7072081"/>
              <a:gd name="connsiteX0" fmla="*/ 0 w 6755435"/>
              <a:gd name="connsiteY0" fmla="*/ 2694242 h 7072081"/>
              <a:gd name="connsiteX1" fmla="*/ 254162 w 6755435"/>
              <a:gd name="connsiteY1" fmla="*/ 2389533 h 7072081"/>
              <a:gd name="connsiteX2" fmla="*/ 2528775 w 6755435"/>
              <a:gd name="connsiteY2" fmla="*/ 0 h 7072081"/>
              <a:gd name="connsiteX3" fmla="*/ 4464068 w 6755435"/>
              <a:gd name="connsiteY3" fmla="*/ 22725 h 7072081"/>
              <a:gd name="connsiteX4" fmla="*/ 6755435 w 6755435"/>
              <a:gd name="connsiteY4" fmla="*/ 3243914 h 7072081"/>
              <a:gd name="connsiteX5" fmla="*/ 5469237 w 6755435"/>
              <a:gd name="connsiteY5" fmla="*/ 7072081 h 7072081"/>
              <a:gd name="connsiteX6" fmla="*/ 3025750 w 6755435"/>
              <a:gd name="connsiteY6" fmla="*/ 7059562 h 7072081"/>
              <a:gd name="connsiteX7" fmla="*/ 254162 w 6755435"/>
              <a:gd name="connsiteY7" fmla="*/ 5861602 h 7072081"/>
              <a:gd name="connsiteX8" fmla="*/ 0 w 6755435"/>
              <a:gd name="connsiteY8" fmla="*/ 2694242 h 7072081"/>
              <a:gd name="connsiteX0" fmla="*/ 0 w 6501273"/>
              <a:gd name="connsiteY0" fmla="*/ 5861602 h 7072081"/>
              <a:gd name="connsiteX1" fmla="*/ 0 w 6501273"/>
              <a:gd name="connsiteY1" fmla="*/ 2389533 h 7072081"/>
              <a:gd name="connsiteX2" fmla="*/ 2274613 w 6501273"/>
              <a:gd name="connsiteY2" fmla="*/ 0 h 7072081"/>
              <a:gd name="connsiteX3" fmla="*/ 4209906 w 6501273"/>
              <a:gd name="connsiteY3" fmla="*/ 22725 h 7072081"/>
              <a:gd name="connsiteX4" fmla="*/ 6501273 w 6501273"/>
              <a:gd name="connsiteY4" fmla="*/ 3243914 h 7072081"/>
              <a:gd name="connsiteX5" fmla="*/ 5215075 w 6501273"/>
              <a:gd name="connsiteY5" fmla="*/ 7072081 h 7072081"/>
              <a:gd name="connsiteX6" fmla="*/ 2771588 w 6501273"/>
              <a:gd name="connsiteY6" fmla="*/ 7059562 h 7072081"/>
              <a:gd name="connsiteX7" fmla="*/ 0 w 6501273"/>
              <a:gd name="connsiteY7" fmla="*/ 5861602 h 7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1273" h="7072081">
                <a:moveTo>
                  <a:pt x="0" y="5861602"/>
                </a:moveTo>
                <a:lnTo>
                  <a:pt x="0" y="2389533"/>
                </a:lnTo>
                <a:lnTo>
                  <a:pt x="2274613" y="0"/>
                </a:lnTo>
                <a:lnTo>
                  <a:pt x="4209906" y="22725"/>
                </a:lnTo>
                <a:cubicBezTo>
                  <a:pt x="4209784" y="-8618"/>
                  <a:pt x="6477948" y="3263533"/>
                  <a:pt x="6501273" y="3243914"/>
                </a:cubicBezTo>
                <a:lnTo>
                  <a:pt x="5215075" y="7072081"/>
                </a:lnTo>
                <a:lnTo>
                  <a:pt x="2771588" y="7059562"/>
                </a:lnTo>
                <a:lnTo>
                  <a:pt x="0" y="5861602"/>
                </a:lnTo>
                <a:close/>
              </a:path>
            </a:pathLst>
          </a:custGeom>
        </p:spPr>
        <p:txBody>
          <a:bodyPr/>
          <a:lstStyle/>
          <a:p>
            <a:endParaRPr lang="en-FI"/>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Tree>
    <p:extLst>
      <p:ext uri="{BB962C8B-B14F-4D97-AF65-F5344CB8AC3E}">
        <p14:creationId xmlns:p14="http://schemas.microsoft.com/office/powerpoint/2010/main" val="10054060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Kuvapaikka vasen 6">
    <p:bg>
      <p:bgPr>
        <a:solidFill>
          <a:srgbClr val="87DBE8">
            <a:alpha val="70000"/>
          </a:srgbClr>
        </a:solidFill>
        <a:effectLst/>
      </p:bgPr>
    </p:bg>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F9A08D07-D5BE-590E-5A99-00ED694F7C30}"/>
              </a:ext>
            </a:extLst>
          </p:cNvPr>
          <p:cNvSpPr/>
          <p:nvPr userDrawn="1"/>
        </p:nvSpPr>
        <p:spPr>
          <a:xfrm>
            <a:off x="-79513" y="798698"/>
            <a:ext cx="6099063" cy="6105685"/>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 name="connsiteX0" fmla="*/ 23446 w 6564923"/>
              <a:gd name="connsiteY0" fmla="*/ 2063262 h 6095998"/>
              <a:gd name="connsiteX1" fmla="*/ 465860 w 6564923"/>
              <a:gd name="connsiteY1" fmla="*/ 1626450 h 6095998"/>
              <a:gd name="connsiteX2" fmla="*/ 2321169 w 6564923"/>
              <a:gd name="connsiteY2" fmla="*/ 0 h 6095998"/>
              <a:gd name="connsiteX3" fmla="*/ 6564923 w 6564923"/>
              <a:gd name="connsiteY3" fmla="*/ 1606063 h 6095998"/>
              <a:gd name="connsiteX4" fmla="*/ 6307015 w 6564923"/>
              <a:gd name="connsiteY4" fmla="*/ 6095998 h 6095998"/>
              <a:gd name="connsiteX5" fmla="*/ 0 w 6564923"/>
              <a:gd name="connsiteY5" fmla="*/ 6095998 h 6095998"/>
              <a:gd name="connsiteX6" fmla="*/ 23446 w 6564923"/>
              <a:gd name="connsiteY6" fmla="*/ 2063262 h 6095998"/>
              <a:gd name="connsiteX0" fmla="*/ 23446 w 6564923"/>
              <a:gd name="connsiteY0" fmla="*/ 2063262 h 6105685"/>
              <a:gd name="connsiteX1" fmla="*/ 465860 w 6564923"/>
              <a:gd name="connsiteY1" fmla="*/ 1626450 h 6105685"/>
              <a:gd name="connsiteX2" fmla="*/ 2321169 w 6564923"/>
              <a:gd name="connsiteY2" fmla="*/ 0 h 6105685"/>
              <a:gd name="connsiteX3" fmla="*/ 6564923 w 6564923"/>
              <a:gd name="connsiteY3" fmla="*/ 1606063 h 6105685"/>
              <a:gd name="connsiteX4" fmla="*/ 6307015 w 6564923"/>
              <a:gd name="connsiteY4" fmla="*/ 6095998 h 6105685"/>
              <a:gd name="connsiteX5" fmla="*/ 479112 w 6564923"/>
              <a:gd name="connsiteY5" fmla="*/ 6105685 h 6105685"/>
              <a:gd name="connsiteX6" fmla="*/ 0 w 6564923"/>
              <a:gd name="connsiteY6" fmla="*/ 6095998 h 6105685"/>
              <a:gd name="connsiteX7" fmla="*/ 23446 w 6564923"/>
              <a:gd name="connsiteY7" fmla="*/ 2063262 h 6105685"/>
              <a:gd name="connsiteX0" fmla="*/ 0 w 6541477"/>
              <a:gd name="connsiteY0" fmla="*/ 2063262 h 6105685"/>
              <a:gd name="connsiteX1" fmla="*/ 442414 w 6541477"/>
              <a:gd name="connsiteY1" fmla="*/ 1626450 h 6105685"/>
              <a:gd name="connsiteX2" fmla="*/ 2297723 w 6541477"/>
              <a:gd name="connsiteY2" fmla="*/ 0 h 6105685"/>
              <a:gd name="connsiteX3" fmla="*/ 6541477 w 6541477"/>
              <a:gd name="connsiteY3" fmla="*/ 1606063 h 6105685"/>
              <a:gd name="connsiteX4" fmla="*/ 6283569 w 6541477"/>
              <a:gd name="connsiteY4" fmla="*/ 6095998 h 6105685"/>
              <a:gd name="connsiteX5" fmla="*/ 455666 w 6541477"/>
              <a:gd name="connsiteY5" fmla="*/ 6105685 h 6105685"/>
              <a:gd name="connsiteX6" fmla="*/ 0 w 6541477"/>
              <a:gd name="connsiteY6" fmla="*/ 2063262 h 6105685"/>
              <a:gd name="connsiteX0" fmla="*/ 13252 w 6099063"/>
              <a:gd name="connsiteY0" fmla="*/ 6105685 h 6105685"/>
              <a:gd name="connsiteX1" fmla="*/ 0 w 6099063"/>
              <a:gd name="connsiteY1" fmla="*/ 1626450 h 6105685"/>
              <a:gd name="connsiteX2" fmla="*/ 1855309 w 6099063"/>
              <a:gd name="connsiteY2" fmla="*/ 0 h 6105685"/>
              <a:gd name="connsiteX3" fmla="*/ 6099063 w 6099063"/>
              <a:gd name="connsiteY3" fmla="*/ 1606063 h 6105685"/>
              <a:gd name="connsiteX4" fmla="*/ 5841155 w 6099063"/>
              <a:gd name="connsiteY4" fmla="*/ 6095998 h 6105685"/>
              <a:gd name="connsiteX5" fmla="*/ 13252 w 6099063"/>
              <a:gd name="connsiteY5" fmla="*/ 6105685 h 610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063" h="6105685">
                <a:moveTo>
                  <a:pt x="13252" y="6105685"/>
                </a:moveTo>
                <a:cubicBezTo>
                  <a:pt x="8835" y="4612607"/>
                  <a:pt x="4417" y="3119528"/>
                  <a:pt x="0" y="1626450"/>
                </a:cubicBezTo>
                <a:lnTo>
                  <a:pt x="1855309" y="0"/>
                </a:lnTo>
                <a:cubicBezTo>
                  <a:pt x="1827955" y="42984"/>
                  <a:pt x="6091248" y="1621694"/>
                  <a:pt x="6099063" y="1606063"/>
                </a:cubicBezTo>
                <a:lnTo>
                  <a:pt x="5841155" y="6095998"/>
                </a:lnTo>
                <a:lnTo>
                  <a:pt x="13252" y="6105685"/>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32521" y="868931"/>
            <a:ext cx="6152072"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6682154"/>
              <a:gd name="connsiteY0" fmla="*/ 2309794 h 6025765"/>
              <a:gd name="connsiteX1" fmla="*/ 556587 w 6682154"/>
              <a:gd name="connsiteY1" fmla="*/ 1861017 h 6025765"/>
              <a:gd name="connsiteX2" fmla="*/ 3060089 w 6682154"/>
              <a:gd name="connsiteY2" fmla="*/ 347 h 6025765"/>
              <a:gd name="connsiteX3" fmla="*/ 6682154 w 6682154"/>
              <a:gd name="connsiteY3" fmla="*/ 2051642 h 6025765"/>
              <a:gd name="connsiteX4" fmla="*/ 5650890 w 6682154"/>
              <a:gd name="connsiteY4" fmla="*/ 6025765 h 6025765"/>
              <a:gd name="connsiteX5" fmla="*/ 0 w 6682154"/>
              <a:gd name="connsiteY5" fmla="*/ 6002319 h 6025765"/>
              <a:gd name="connsiteX6" fmla="*/ 11723 w 6682154"/>
              <a:gd name="connsiteY6" fmla="*/ 2309794 h 6025765"/>
              <a:gd name="connsiteX0" fmla="*/ 11723 w 6682154"/>
              <a:gd name="connsiteY0" fmla="*/ 2309794 h 6025765"/>
              <a:gd name="connsiteX1" fmla="*/ 556587 w 6682154"/>
              <a:gd name="connsiteY1" fmla="*/ 1861017 h 6025765"/>
              <a:gd name="connsiteX2" fmla="*/ 3060089 w 6682154"/>
              <a:gd name="connsiteY2" fmla="*/ 347 h 6025765"/>
              <a:gd name="connsiteX3" fmla="*/ 6682154 w 6682154"/>
              <a:gd name="connsiteY3" fmla="*/ 2051642 h 6025765"/>
              <a:gd name="connsiteX4" fmla="*/ 5650890 w 6682154"/>
              <a:gd name="connsiteY4" fmla="*/ 6025765 h 6025765"/>
              <a:gd name="connsiteX5" fmla="*/ 530082 w 6682154"/>
              <a:gd name="connsiteY5" fmla="*/ 6008947 h 6025765"/>
              <a:gd name="connsiteX6" fmla="*/ 0 w 6682154"/>
              <a:gd name="connsiteY6" fmla="*/ 6002319 h 6025765"/>
              <a:gd name="connsiteX7" fmla="*/ 11723 w 6682154"/>
              <a:gd name="connsiteY7" fmla="*/ 2309794 h 6025765"/>
              <a:gd name="connsiteX0" fmla="*/ 0 w 6670431"/>
              <a:gd name="connsiteY0" fmla="*/ 2309794 h 6025765"/>
              <a:gd name="connsiteX1" fmla="*/ 544864 w 6670431"/>
              <a:gd name="connsiteY1" fmla="*/ 1861017 h 6025765"/>
              <a:gd name="connsiteX2" fmla="*/ 3048366 w 6670431"/>
              <a:gd name="connsiteY2" fmla="*/ 347 h 6025765"/>
              <a:gd name="connsiteX3" fmla="*/ 6670431 w 6670431"/>
              <a:gd name="connsiteY3" fmla="*/ 2051642 h 6025765"/>
              <a:gd name="connsiteX4" fmla="*/ 5639167 w 6670431"/>
              <a:gd name="connsiteY4" fmla="*/ 6025765 h 6025765"/>
              <a:gd name="connsiteX5" fmla="*/ 518359 w 6670431"/>
              <a:gd name="connsiteY5" fmla="*/ 6008947 h 6025765"/>
              <a:gd name="connsiteX6" fmla="*/ 0 w 6670431"/>
              <a:gd name="connsiteY6" fmla="*/ 2309794 h 6025765"/>
              <a:gd name="connsiteX0" fmla="*/ 0 w 6152072"/>
              <a:gd name="connsiteY0" fmla="*/ 6008947 h 6025765"/>
              <a:gd name="connsiteX1" fmla="*/ 26505 w 6152072"/>
              <a:gd name="connsiteY1" fmla="*/ 1861017 h 6025765"/>
              <a:gd name="connsiteX2" fmla="*/ 2530007 w 6152072"/>
              <a:gd name="connsiteY2" fmla="*/ 347 h 6025765"/>
              <a:gd name="connsiteX3" fmla="*/ 6152072 w 6152072"/>
              <a:gd name="connsiteY3" fmla="*/ 2051642 h 6025765"/>
              <a:gd name="connsiteX4" fmla="*/ 5120808 w 6152072"/>
              <a:gd name="connsiteY4" fmla="*/ 6025765 h 6025765"/>
              <a:gd name="connsiteX5" fmla="*/ 0 w 6152072"/>
              <a:gd name="connsiteY5" fmla="*/ 6008947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52072" h="6025765">
                <a:moveTo>
                  <a:pt x="0" y="6008947"/>
                </a:moveTo>
                <a:lnTo>
                  <a:pt x="26505" y="1861017"/>
                </a:lnTo>
                <a:lnTo>
                  <a:pt x="2530007" y="347"/>
                </a:lnTo>
                <a:cubicBezTo>
                  <a:pt x="2529885" y="-30996"/>
                  <a:pt x="6128747" y="2071261"/>
                  <a:pt x="6152072" y="2051642"/>
                </a:cubicBezTo>
                <a:lnTo>
                  <a:pt x="5120808" y="6025765"/>
                </a:lnTo>
                <a:lnTo>
                  <a:pt x="0" y="6008947"/>
                </a:lnTo>
                <a:close/>
              </a:path>
            </a:pathLst>
          </a:custGeom>
        </p:spPr>
        <p:txBody>
          <a:bodyPr/>
          <a:lstStyle/>
          <a:p>
            <a:endParaRPr lang="en-FI"/>
          </a:p>
        </p:txBody>
      </p:sp>
      <p:sp>
        <p:nvSpPr>
          <p:cNvPr id="7" name="Title Placeholder 1">
            <a:extLst>
              <a:ext uri="{FF2B5EF4-FFF2-40B4-BE49-F238E27FC236}">
                <a16:creationId xmlns:a16="http://schemas.microsoft.com/office/drawing/2014/main" id="{B1965B03-0E1E-244D-EED4-B47F1C792180}"/>
              </a:ext>
            </a:extLst>
          </p:cNvPr>
          <p:cNvSpPr>
            <a:spLocks noGrp="1"/>
          </p:cNvSpPr>
          <p:nvPr>
            <p:ph type="title"/>
          </p:nvPr>
        </p:nvSpPr>
        <p:spPr>
          <a:xfrm>
            <a:off x="6564923" y="785446"/>
            <a:ext cx="5084980" cy="1325563"/>
          </a:xfrm>
          <a:prstGeom prst="rect">
            <a:avLst/>
          </a:prstGeom>
        </p:spPr>
        <p:txBody>
          <a:bodyPr vert="horz" lIns="90000" tIns="45720" rIns="91440" bIns="45720" rtlCol="0" anchor="t" anchorCtr="0">
            <a:noAutofit/>
          </a:bodyPr>
          <a:lstStyle>
            <a:lvl1pPr>
              <a:defRPr sz="4400" b="1">
                <a:solidFill>
                  <a:srgbClr val="450099"/>
                </a:solidFill>
              </a:defRPr>
            </a:lvl1pPr>
          </a:lstStyle>
          <a:p>
            <a:endParaRPr lang="en-FI"/>
          </a:p>
        </p:txBody>
      </p:sp>
      <p:sp>
        <p:nvSpPr>
          <p:cNvPr id="8" name="Sisällön paikkamerkki 10">
            <a:extLst>
              <a:ext uri="{FF2B5EF4-FFF2-40B4-BE49-F238E27FC236}">
                <a16:creationId xmlns:a16="http://schemas.microsoft.com/office/drawing/2014/main" id="{B421AE5F-BF15-6733-E110-793232DBC6AC}"/>
              </a:ext>
            </a:extLst>
          </p:cNvPr>
          <p:cNvSpPr>
            <a:spLocks noGrp="1"/>
          </p:cNvSpPr>
          <p:nvPr>
            <p:ph sz="quarter" idx="15" hasCustomPrompt="1"/>
          </p:nvPr>
        </p:nvSpPr>
        <p:spPr>
          <a:xfrm>
            <a:off x="6564924" y="2312091"/>
            <a:ext cx="5084980" cy="3864872"/>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4621657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Korostepohja 1">
    <p:bg>
      <p:bgPr>
        <a:solidFill>
          <a:srgbClr val="FFCC99">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DCFB492B-7DCE-7A4A-EA3F-DF157E64F22B}"/>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BF6ECE28-8173-5B6F-CB81-7FD63528F465}"/>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450099"/>
                </a:solidFill>
                <a:latin typeface="Poppins" pitchFamily="2" charset="77"/>
                <a:cs typeface="Poppins" pitchFamily="2" charset="77"/>
              </a:defRPr>
            </a:lvl1pPr>
          </a:lstStyle>
          <a:p>
            <a:endParaRPr lang="en-FI"/>
          </a:p>
        </p:txBody>
      </p:sp>
      <p:sp>
        <p:nvSpPr>
          <p:cNvPr id="3" name="Päivämäärän paikkamerkki 2">
            <a:extLst>
              <a:ext uri="{FF2B5EF4-FFF2-40B4-BE49-F238E27FC236}">
                <a16:creationId xmlns:a16="http://schemas.microsoft.com/office/drawing/2014/main" id="{8D4CB96A-64C8-563A-7F0D-51C262F88402}"/>
              </a:ext>
            </a:extLst>
          </p:cNvPr>
          <p:cNvSpPr>
            <a:spLocks noGrp="1"/>
          </p:cNvSpPr>
          <p:nvPr>
            <p:ph type="dt" sz="half" idx="14"/>
          </p:nvPr>
        </p:nvSpPr>
        <p:spPr/>
        <p:txBody>
          <a:bodyPr/>
          <a:lstStyle/>
          <a:p>
            <a:endParaRPr lang="fi-FI"/>
          </a:p>
        </p:txBody>
      </p:sp>
      <p:sp>
        <p:nvSpPr>
          <p:cNvPr id="4" name="Alatunnisteen paikkamerkki 3">
            <a:extLst>
              <a:ext uri="{FF2B5EF4-FFF2-40B4-BE49-F238E27FC236}">
                <a16:creationId xmlns:a16="http://schemas.microsoft.com/office/drawing/2014/main" id="{AF58B357-22B1-A923-E8FB-53DBF6F704C5}"/>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1A62BA91-B24C-1948-BC61-F40AE7217AD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2690383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Korostepohja 2">
    <p:bg>
      <p:bgPr>
        <a:solidFill>
          <a:srgbClr val="B8CDFF">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93321964-1E6C-B714-FE78-A0B18A9E3EFA}"/>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8F9CF98A-FF7A-8C6E-DC8D-B36A4A793DB8}"/>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endParaRPr lang="en-FI"/>
          </a:p>
        </p:txBody>
      </p:sp>
      <p:sp>
        <p:nvSpPr>
          <p:cNvPr id="2" name="Päivämäärän paikkamerkki 1">
            <a:extLst>
              <a:ext uri="{FF2B5EF4-FFF2-40B4-BE49-F238E27FC236}">
                <a16:creationId xmlns:a16="http://schemas.microsoft.com/office/drawing/2014/main" id="{FF757DBF-284A-BD1D-05D1-AD2998503929}"/>
              </a:ext>
            </a:extLst>
          </p:cNvPr>
          <p:cNvSpPr>
            <a:spLocks noGrp="1"/>
          </p:cNvSpPr>
          <p:nvPr>
            <p:ph type="dt" sz="half" idx="14"/>
          </p:nvPr>
        </p:nvSpPr>
        <p:spPr/>
        <p:txBody>
          <a:bodyPr/>
          <a:lstStyle/>
          <a:p>
            <a:endParaRPr lang="fi-FI"/>
          </a:p>
        </p:txBody>
      </p:sp>
      <p:sp>
        <p:nvSpPr>
          <p:cNvPr id="3" name="Alatunnisteen paikkamerkki 2">
            <a:extLst>
              <a:ext uri="{FF2B5EF4-FFF2-40B4-BE49-F238E27FC236}">
                <a16:creationId xmlns:a16="http://schemas.microsoft.com/office/drawing/2014/main" id="{9D8BC8BB-33D4-83F5-21A3-D1D786417D45}"/>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4C8B278A-E20A-2CB4-E35A-A37B7DADD5F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6891678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Korostepohja 3">
    <p:bg>
      <p:bgPr>
        <a:solidFill>
          <a:srgbClr val="F2A6DB">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C4CC9B86-4471-4C24-6410-091A8EB1B420}"/>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85C01BAB-2845-7BB5-DEFC-FB04D684D499}"/>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endParaRPr lang="en-FI"/>
          </a:p>
        </p:txBody>
      </p:sp>
      <p:sp>
        <p:nvSpPr>
          <p:cNvPr id="2" name="Päivämäärän paikkamerkki 1">
            <a:extLst>
              <a:ext uri="{FF2B5EF4-FFF2-40B4-BE49-F238E27FC236}">
                <a16:creationId xmlns:a16="http://schemas.microsoft.com/office/drawing/2014/main" id="{C2CE68FE-0F40-B3DC-1EE3-EB11B6F72F18}"/>
              </a:ext>
            </a:extLst>
          </p:cNvPr>
          <p:cNvSpPr>
            <a:spLocks noGrp="1"/>
          </p:cNvSpPr>
          <p:nvPr>
            <p:ph type="dt" sz="half" idx="14"/>
          </p:nvPr>
        </p:nvSpPr>
        <p:spPr/>
        <p:txBody>
          <a:bodyPr/>
          <a:lstStyle/>
          <a:p>
            <a:endParaRPr lang="fi-FI"/>
          </a:p>
        </p:txBody>
      </p:sp>
      <p:sp>
        <p:nvSpPr>
          <p:cNvPr id="3" name="Alatunnisteen paikkamerkki 2">
            <a:extLst>
              <a:ext uri="{FF2B5EF4-FFF2-40B4-BE49-F238E27FC236}">
                <a16:creationId xmlns:a16="http://schemas.microsoft.com/office/drawing/2014/main" id="{D2B80137-C984-08BA-3D64-1AC13A941D3E}"/>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71D16360-1636-E919-22D5-008A68CC6B6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17178780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Korostepohja 4">
    <p:bg>
      <p:bgPr>
        <a:solidFill>
          <a:srgbClr val="A2E4B8">
            <a:alpha val="89804"/>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9C984058-83F5-6F5F-A721-11C9A1B86D63}"/>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998BFB9E-7E77-5719-C8DF-89877B0E3CAE}"/>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userDrawn="1"/>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userDrawn="1"/>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endParaRPr lang="en-FI"/>
          </a:p>
        </p:txBody>
      </p:sp>
      <p:sp>
        <p:nvSpPr>
          <p:cNvPr id="2" name="Päivämäärän paikkamerkki 1">
            <a:extLst>
              <a:ext uri="{FF2B5EF4-FFF2-40B4-BE49-F238E27FC236}">
                <a16:creationId xmlns:a16="http://schemas.microsoft.com/office/drawing/2014/main" id="{381D0D9B-2CBE-A174-BBEA-5C135C7ABEF7}"/>
              </a:ext>
            </a:extLst>
          </p:cNvPr>
          <p:cNvSpPr>
            <a:spLocks noGrp="1"/>
          </p:cNvSpPr>
          <p:nvPr>
            <p:ph type="dt" sz="half" idx="14"/>
          </p:nvPr>
        </p:nvSpPr>
        <p:spPr/>
        <p:txBody>
          <a:bodyPr/>
          <a:lstStyle/>
          <a:p>
            <a:endParaRPr lang="fi-FI"/>
          </a:p>
        </p:txBody>
      </p:sp>
      <p:sp>
        <p:nvSpPr>
          <p:cNvPr id="3" name="Alatunnisteen paikkamerkki 2">
            <a:extLst>
              <a:ext uri="{FF2B5EF4-FFF2-40B4-BE49-F238E27FC236}">
                <a16:creationId xmlns:a16="http://schemas.microsoft.com/office/drawing/2014/main" id="{E7284537-BFF9-981E-36C8-8BA756E721D3}"/>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B594742C-683E-0854-E6E9-95DD75A3B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29877589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kstikorostus 1">
    <p:bg>
      <p:bgPr>
        <a:solidFill>
          <a:srgbClr val="B8CDFF">
            <a:alpha val="70000"/>
          </a:srgbClr>
        </a:solidFill>
        <a:effectLst/>
      </p:bgPr>
    </p:bg>
    <p:spTree>
      <p:nvGrpSpPr>
        <p:cNvPr id="1" name=""/>
        <p:cNvGrpSpPr/>
        <p:nvPr/>
      </p:nvGrpSpPr>
      <p:grpSpPr>
        <a:xfrm>
          <a:off x="0" y="0"/>
          <a:ext cx="0" cy="0"/>
          <a:chOff x="0" y="0"/>
          <a:chExt cx="0" cy="0"/>
        </a:xfrm>
      </p:grpSpPr>
      <p:sp>
        <p:nvSpPr>
          <p:cNvPr id="7" name="Päivämäärän paikkamerkki 3">
            <a:extLst>
              <a:ext uri="{FF2B5EF4-FFF2-40B4-BE49-F238E27FC236}">
                <a16:creationId xmlns:a16="http://schemas.microsoft.com/office/drawing/2014/main" id="{6D74963A-EAC7-FA1E-97B0-99A2A056C4F1}"/>
              </a:ext>
            </a:extLst>
          </p:cNvPr>
          <p:cNvSpPr>
            <a:spLocks noGrp="1"/>
          </p:cNvSpPr>
          <p:nvPr>
            <p:ph type="dt" sz="half" idx="13"/>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D218AAFD-36E2-4E6B-4E47-3A4244E44C64}"/>
              </a:ext>
            </a:extLst>
          </p:cNvPr>
          <p:cNvSpPr>
            <a:spLocks noGrp="1"/>
          </p:cNvSpPr>
          <p:nvPr>
            <p:ph type="ftr" sz="quarter" idx="14"/>
          </p:nvPr>
        </p:nvSpPr>
        <p:spPr>
          <a:xfrm>
            <a:off x="4038600" y="6356350"/>
            <a:ext cx="4114800" cy="365125"/>
          </a:xfrm>
        </p:spPr>
        <p:txBody>
          <a:bodyPr/>
          <a:lstStyle/>
          <a:p>
            <a:r>
              <a:rPr lang="fi-FI"/>
              <a:t>7</a:t>
            </a:r>
          </a:p>
        </p:txBody>
      </p:sp>
      <p:sp>
        <p:nvSpPr>
          <p:cNvPr id="9" name="Title Placeholder 1">
            <a:extLst>
              <a:ext uri="{FF2B5EF4-FFF2-40B4-BE49-F238E27FC236}">
                <a16:creationId xmlns:a16="http://schemas.microsoft.com/office/drawing/2014/main" id="{5479077C-2114-D01B-CE7B-14E7D3D18A4A}"/>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10" name="Content Placeholder 14">
            <a:extLst>
              <a:ext uri="{FF2B5EF4-FFF2-40B4-BE49-F238E27FC236}">
                <a16:creationId xmlns:a16="http://schemas.microsoft.com/office/drawing/2014/main" id="{59F00137-7D78-9C7C-EAB1-3931D12C18F1}"/>
              </a:ext>
            </a:extLst>
          </p:cNvPr>
          <p:cNvSpPr>
            <a:spLocks noGrp="1"/>
          </p:cNvSpPr>
          <p:nvPr>
            <p:ph sz="quarter" idx="15" hasCustomPrompt="1"/>
          </p:nvPr>
        </p:nvSpPr>
        <p:spPr>
          <a:xfrm>
            <a:off x="7126357" y="2130863"/>
            <a:ext cx="4522304" cy="4151312"/>
          </a:xfrm>
        </p:spPr>
        <p:txBody>
          <a:bodyPr>
            <a:noAutofit/>
          </a:bodyPr>
          <a:lstStyle>
            <a:lvl1pPr marL="0" indent="0">
              <a:buFontTx/>
              <a:buNone/>
              <a:defRPr b="1">
                <a:solidFill>
                  <a:srgbClr val="B8CDFF"/>
                </a:solidFill>
              </a:defRPr>
            </a:lvl1pPr>
            <a:lvl2pPr>
              <a:defRPr b="1">
                <a:solidFill>
                  <a:srgbClr val="B8CDFF"/>
                </a:solidFill>
              </a:defRPr>
            </a:lvl2pPr>
            <a:lvl3pPr>
              <a:defRPr b="1">
                <a:solidFill>
                  <a:srgbClr val="B8CDFF"/>
                </a:solidFill>
              </a:defRPr>
            </a:lvl3pPr>
            <a:lvl4pPr>
              <a:defRPr b="1">
                <a:solidFill>
                  <a:srgbClr val="B8CDFF"/>
                </a:solidFill>
              </a:defRPr>
            </a:lvl4pPr>
            <a:lvl5pPr>
              <a:defRPr b="1">
                <a:solidFill>
                  <a:srgbClr val="B8CDFF"/>
                </a:solidFill>
              </a:defRPr>
            </a:lvl5pPr>
          </a:lstStyle>
          <a:p>
            <a:pPr lvl="0"/>
            <a:r>
              <a:rPr lang="fi-FI" noProof="0"/>
              <a:t>Teksti</a:t>
            </a:r>
          </a:p>
        </p:txBody>
      </p:sp>
      <p:sp>
        <p:nvSpPr>
          <p:cNvPr id="2" name="Sisällön paikkamerkki 10">
            <a:extLst>
              <a:ext uri="{FF2B5EF4-FFF2-40B4-BE49-F238E27FC236}">
                <a16:creationId xmlns:a16="http://schemas.microsoft.com/office/drawing/2014/main" id="{244D9F23-46FA-F61C-C58B-09CDCCDC5A89}"/>
              </a:ext>
            </a:extLst>
          </p:cNvPr>
          <p:cNvSpPr>
            <a:spLocks noGrp="1"/>
          </p:cNvSpPr>
          <p:nvPr>
            <p:ph sz="quarter" idx="16"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4" name="Puolivapaa piirto 4">
            <a:extLst>
              <a:ext uri="{FF2B5EF4-FFF2-40B4-BE49-F238E27FC236}">
                <a16:creationId xmlns:a16="http://schemas.microsoft.com/office/drawing/2014/main" id="{21A76401-7AA8-2A32-65B7-8A6FD2EA79F4}"/>
              </a:ext>
            </a:extLst>
          </p:cNvPr>
          <p:cNvSpPr/>
          <p:nvPr userDrawn="1"/>
        </p:nvSpPr>
        <p:spPr>
          <a:xfrm>
            <a:off x="5627424" y="-19879"/>
            <a:ext cx="6687159" cy="6906008"/>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 name="connsiteX0" fmla="*/ 2877459 w 3048942"/>
              <a:gd name="connsiteY0" fmla="*/ 3220720 h 3230880"/>
              <a:gd name="connsiteX1" fmla="*/ 3048942 w 3048942"/>
              <a:gd name="connsiteY1" fmla="*/ 0 h 3230880"/>
              <a:gd name="connsiteX2" fmla="*/ 754019 w 3048942"/>
              <a:gd name="connsiteY2" fmla="*/ 0 h 3230880"/>
              <a:gd name="connsiteX3" fmla="*/ 0 w 3048942"/>
              <a:gd name="connsiteY3" fmla="*/ 2472562 h 3230880"/>
              <a:gd name="connsiteX4" fmla="*/ 1922419 w 3048942"/>
              <a:gd name="connsiteY4" fmla="*/ 3230880 h 3230880"/>
              <a:gd name="connsiteX5" fmla="*/ 2877459 w 3048942"/>
              <a:gd name="connsiteY5" fmla="*/ 3220720 h 3230880"/>
              <a:gd name="connsiteX0" fmla="*/ 2877459 w 3095766"/>
              <a:gd name="connsiteY0" fmla="*/ 3230085 h 3240245"/>
              <a:gd name="connsiteX1" fmla="*/ 3095766 w 3095766"/>
              <a:gd name="connsiteY1" fmla="*/ 0 h 3240245"/>
              <a:gd name="connsiteX2" fmla="*/ 754019 w 3095766"/>
              <a:gd name="connsiteY2" fmla="*/ 9365 h 3240245"/>
              <a:gd name="connsiteX3" fmla="*/ 0 w 3095766"/>
              <a:gd name="connsiteY3" fmla="*/ 2481927 h 3240245"/>
              <a:gd name="connsiteX4" fmla="*/ 1922419 w 3095766"/>
              <a:gd name="connsiteY4" fmla="*/ 3240245 h 3240245"/>
              <a:gd name="connsiteX5" fmla="*/ 2877459 w 3095766"/>
              <a:gd name="connsiteY5" fmla="*/ 3230085 h 3240245"/>
              <a:gd name="connsiteX0" fmla="*/ 2877459 w 3095766"/>
              <a:gd name="connsiteY0" fmla="*/ 3253497 h 3253497"/>
              <a:gd name="connsiteX1" fmla="*/ 3095766 w 3095766"/>
              <a:gd name="connsiteY1" fmla="*/ 0 h 3253497"/>
              <a:gd name="connsiteX2" fmla="*/ 754019 w 3095766"/>
              <a:gd name="connsiteY2" fmla="*/ 9365 h 3253497"/>
              <a:gd name="connsiteX3" fmla="*/ 0 w 3095766"/>
              <a:gd name="connsiteY3" fmla="*/ 2481927 h 3253497"/>
              <a:gd name="connsiteX4" fmla="*/ 1922419 w 3095766"/>
              <a:gd name="connsiteY4" fmla="*/ 3240245 h 3253497"/>
              <a:gd name="connsiteX5" fmla="*/ 2877459 w 3095766"/>
              <a:gd name="connsiteY5" fmla="*/ 3253497 h 3253497"/>
              <a:gd name="connsiteX0" fmla="*/ 2877459 w 3095766"/>
              <a:gd name="connsiteY0" fmla="*/ 3253497 h 3253497"/>
              <a:gd name="connsiteX1" fmla="*/ 3095766 w 3095766"/>
              <a:gd name="connsiteY1" fmla="*/ 0 h 3253497"/>
              <a:gd name="connsiteX2" fmla="*/ 754019 w 3095766"/>
              <a:gd name="connsiteY2" fmla="*/ 9365 h 3253497"/>
              <a:gd name="connsiteX3" fmla="*/ 0 w 3095766"/>
              <a:gd name="connsiteY3" fmla="*/ 2481927 h 3253497"/>
              <a:gd name="connsiteX4" fmla="*/ 1955196 w 3095766"/>
              <a:gd name="connsiteY4" fmla="*/ 3249610 h 3253497"/>
              <a:gd name="connsiteX5" fmla="*/ 2877459 w 3095766"/>
              <a:gd name="connsiteY5" fmla="*/ 3253497 h 325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5766" h="3253497">
                <a:moveTo>
                  <a:pt x="2877459" y="3253497"/>
                </a:moveTo>
                <a:lnTo>
                  <a:pt x="3095766" y="0"/>
                </a:lnTo>
                <a:lnTo>
                  <a:pt x="754019" y="9365"/>
                </a:lnTo>
                <a:lnTo>
                  <a:pt x="0" y="2481927"/>
                </a:lnTo>
                <a:lnTo>
                  <a:pt x="1955196" y="3249610"/>
                </a:lnTo>
                <a:lnTo>
                  <a:pt x="2877459" y="3253497"/>
                </a:lnTo>
                <a:close/>
              </a:path>
            </a:pathLst>
          </a:custGeom>
          <a:solidFill>
            <a:srgbClr val="152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Content Placeholder 14">
            <a:extLst>
              <a:ext uri="{FF2B5EF4-FFF2-40B4-BE49-F238E27FC236}">
                <a16:creationId xmlns:a16="http://schemas.microsoft.com/office/drawing/2014/main" id="{6B439F02-598C-E337-1432-107FFE35443F}"/>
              </a:ext>
            </a:extLst>
          </p:cNvPr>
          <p:cNvSpPr>
            <a:spLocks noGrp="1"/>
          </p:cNvSpPr>
          <p:nvPr>
            <p:ph sz="quarter" idx="17" hasCustomPrompt="1"/>
          </p:nvPr>
        </p:nvSpPr>
        <p:spPr>
          <a:xfrm>
            <a:off x="6980582" y="2130863"/>
            <a:ext cx="4538870" cy="4151312"/>
          </a:xfrm>
        </p:spPr>
        <p:txBody>
          <a:bodyPr>
            <a:noAutofit/>
          </a:bodyPr>
          <a:lstStyle>
            <a:lvl1pPr marL="0" indent="0">
              <a:buNone/>
              <a:defRPr b="1">
                <a:solidFill>
                  <a:srgbClr val="B8CDFF"/>
                </a:solidFill>
              </a:defRPr>
            </a:lvl1pPr>
            <a:lvl2pPr>
              <a:defRPr b="1">
                <a:solidFill>
                  <a:srgbClr val="FFCC99"/>
                </a:solidFill>
              </a:defRPr>
            </a:lvl2pPr>
            <a:lvl3pPr>
              <a:defRPr b="1">
                <a:solidFill>
                  <a:srgbClr val="FFCC99"/>
                </a:solidFill>
              </a:defRPr>
            </a:lvl3pPr>
            <a:lvl4pPr>
              <a:defRPr b="1">
                <a:solidFill>
                  <a:srgbClr val="FFCC99"/>
                </a:solidFill>
              </a:defRPr>
            </a:lvl4pPr>
            <a:lvl5pPr>
              <a:defRPr b="1">
                <a:solidFill>
                  <a:srgbClr val="FFCC99"/>
                </a:solidFill>
              </a:defRPr>
            </a:lvl5pPr>
          </a:lstStyle>
          <a:p>
            <a:pPr lvl="0"/>
            <a:r>
              <a:rPr lang="fi-FI" noProof="0"/>
              <a:t>Teksti</a:t>
            </a:r>
          </a:p>
        </p:txBody>
      </p:sp>
    </p:spTree>
    <p:extLst>
      <p:ext uri="{BB962C8B-B14F-4D97-AF65-F5344CB8AC3E}">
        <p14:creationId xmlns:p14="http://schemas.microsoft.com/office/powerpoint/2010/main" val="34224735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kstikorostus 2">
    <p:bg>
      <p:bgPr>
        <a:solidFill>
          <a:srgbClr val="FFCC99">
            <a:alpha val="90000"/>
          </a:srgbClr>
        </a:solidFill>
        <a:effectLst/>
      </p:bgPr>
    </p:bg>
    <p:spTree>
      <p:nvGrpSpPr>
        <p:cNvPr id="1" name=""/>
        <p:cNvGrpSpPr/>
        <p:nvPr/>
      </p:nvGrpSpPr>
      <p:grpSpPr>
        <a:xfrm>
          <a:off x="0" y="0"/>
          <a:ext cx="0" cy="0"/>
          <a:chOff x="0" y="0"/>
          <a:chExt cx="0" cy="0"/>
        </a:xfrm>
      </p:grpSpPr>
      <p:sp>
        <p:nvSpPr>
          <p:cNvPr id="4" name="Puolivapaa piirto 4">
            <a:extLst>
              <a:ext uri="{FF2B5EF4-FFF2-40B4-BE49-F238E27FC236}">
                <a16:creationId xmlns:a16="http://schemas.microsoft.com/office/drawing/2014/main" id="{BEFF4638-EFDD-AA5F-BC5A-46BD5530757B}"/>
              </a:ext>
            </a:extLst>
          </p:cNvPr>
          <p:cNvSpPr/>
          <p:nvPr userDrawn="1"/>
        </p:nvSpPr>
        <p:spPr>
          <a:xfrm>
            <a:off x="5627424" y="-19879"/>
            <a:ext cx="6687159" cy="6906008"/>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 name="connsiteX0" fmla="*/ 2877459 w 3048942"/>
              <a:gd name="connsiteY0" fmla="*/ 3220720 h 3230880"/>
              <a:gd name="connsiteX1" fmla="*/ 3048942 w 3048942"/>
              <a:gd name="connsiteY1" fmla="*/ 0 h 3230880"/>
              <a:gd name="connsiteX2" fmla="*/ 754019 w 3048942"/>
              <a:gd name="connsiteY2" fmla="*/ 0 h 3230880"/>
              <a:gd name="connsiteX3" fmla="*/ 0 w 3048942"/>
              <a:gd name="connsiteY3" fmla="*/ 2472562 h 3230880"/>
              <a:gd name="connsiteX4" fmla="*/ 1922419 w 3048942"/>
              <a:gd name="connsiteY4" fmla="*/ 3230880 h 3230880"/>
              <a:gd name="connsiteX5" fmla="*/ 2877459 w 3048942"/>
              <a:gd name="connsiteY5" fmla="*/ 3220720 h 3230880"/>
              <a:gd name="connsiteX0" fmla="*/ 2877459 w 3095766"/>
              <a:gd name="connsiteY0" fmla="*/ 3230085 h 3240245"/>
              <a:gd name="connsiteX1" fmla="*/ 3095766 w 3095766"/>
              <a:gd name="connsiteY1" fmla="*/ 0 h 3240245"/>
              <a:gd name="connsiteX2" fmla="*/ 754019 w 3095766"/>
              <a:gd name="connsiteY2" fmla="*/ 9365 h 3240245"/>
              <a:gd name="connsiteX3" fmla="*/ 0 w 3095766"/>
              <a:gd name="connsiteY3" fmla="*/ 2481927 h 3240245"/>
              <a:gd name="connsiteX4" fmla="*/ 1922419 w 3095766"/>
              <a:gd name="connsiteY4" fmla="*/ 3240245 h 3240245"/>
              <a:gd name="connsiteX5" fmla="*/ 2877459 w 3095766"/>
              <a:gd name="connsiteY5" fmla="*/ 3230085 h 3240245"/>
              <a:gd name="connsiteX0" fmla="*/ 2877459 w 3095766"/>
              <a:gd name="connsiteY0" fmla="*/ 3253497 h 3253497"/>
              <a:gd name="connsiteX1" fmla="*/ 3095766 w 3095766"/>
              <a:gd name="connsiteY1" fmla="*/ 0 h 3253497"/>
              <a:gd name="connsiteX2" fmla="*/ 754019 w 3095766"/>
              <a:gd name="connsiteY2" fmla="*/ 9365 h 3253497"/>
              <a:gd name="connsiteX3" fmla="*/ 0 w 3095766"/>
              <a:gd name="connsiteY3" fmla="*/ 2481927 h 3253497"/>
              <a:gd name="connsiteX4" fmla="*/ 1922419 w 3095766"/>
              <a:gd name="connsiteY4" fmla="*/ 3240245 h 3253497"/>
              <a:gd name="connsiteX5" fmla="*/ 2877459 w 3095766"/>
              <a:gd name="connsiteY5" fmla="*/ 3253497 h 3253497"/>
              <a:gd name="connsiteX0" fmla="*/ 2877459 w 3095766"/>
              <a:gd name="connsiteY0" fmla="*/ 3253497 h 3253497"/>
              <a:gd name="connsiteX1" fmla="*/ 3095766 w 3095766"/>
              <a:gd name="connsiteY1" fmla="*/ 0 h 3253497"/>
              <a:gd name="connsiteX2" fmla="*/ 754019 w 3095766"/>
              <a:gd name="connsiteY2" fmla="*/ 9365 h 3253497"/>
              <a:gd name="connsiteX3" fmla="*/ 0 w 3095766"/>
              <a:gd name="connsiteY3" fmla="*/ 2481927 h 3253497"/>
              <a:gd name="connsiteX4" fmla="*/ 1955196 w 3095766"/>
              <a:gd name="connsiteY4" fmla="*/ 3249610 h 3253497"/>
              <a:gd name="connsiteX5" fmla="*/ 2877459 w 3095766"/>
              <a:gd name="connsiteY5" fmla="*/ 3253497 h 325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5766" h="3253497">
                <a:moveTo>
                  <a:pt x="2877459" y="3253497"/>
                </a:moveTo>
                <a:lnTo>
                  <a:pt x="3095766" y="0"/>
                </a:lnTo>
                <a:lnTo>
                  <a:pt x="754019" y="9365"/>
                </a:lnTo>
                <a:lnTo>
                  <a:pt x="0" y="2481927"/>
                </a:lnTo>
                <a:lnTo>
                  <a:pt x="1955196" y="3249610"/>
                </a:lnTo>
                <a:lnTo>
                  <a:pt x="2877459" y="325349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6D74963A-EAC7-FA1E-97B0-99A2A056C4F1}"/>
              </a:ext>
            </a:extLst>
          </p:cNvPr>
          <p:cNvSpPr>
            <a:spLocks noGrp="1"/>
          </p:cNvSpPr>
          <p:nvPr>
            <p:ph type="dt" sz="half" idx="13"/>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D218AAFD-36E2-4E6B-4E47-3A4244E44C64}"/>
              </a:ext>
            </a:extLst>
          </p:cNvPr>
          <p:cNvSpPr>
            <a:spLocks noGrp="1"/>
          </p:cNvSpPr>
          <p:nvPr>
            <p:ph type="ftr" sz="quarter" idx="14"/>
          </p:nvPr>
        </p:nvSpPr>
        <p:spPr>
          <a:xfrm>
            <a:off x="4038600" y="6356350"/>
            <a:ext cx="4114800" cy="365125"/>
          </a:xfrm>
        </p:spPr>
        <p:txBody>
          <a:bodyPr/>
          <a:lstStyle/>
          <a:p>
            <a:r>
              <a:rPr lang="fi-FI"/>
              <a:t>7</a:t>
            </a:r>
          </a:p>
        </p:txBody>
      </p:sp>
      <p:sp>
        <p:nvSpPr>
          <p:cNvPr id="9" name="Title Placeholder 1">
            <a:extLst>
              <a:ext uri="{FF2B5EF4-FFF2-40B4-BE49-F238E27FC236}">
                <a16:creationId xmlns:a16="http://schemas.microsoft.com/office/drawing/2014/main" id="{5479077C-2114-D01B-CE7B-14E7D3D18A4A}"/>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450099"/>
                </a:solidFill>
              </a:defRPr>
            </a:lvl1pPr>
          </a:lstStyle>
          <a:p>
            <a:endParaRPr lang="en-FI"/>
          </a:p>
        </p:txBody>
      </p:sp>
      <p:sp>
        <p:nvSpPr>
          <p:cNvPr id="2" name="Content Placeholder 14">
            <a:extLst>
              <a:ext uri="{FF2B5EF4-FFF2-40B4-BE49-F238E27FC236}">
                <a16:creationId xmlns:a16="http://schemas.microsoft.com/office/drawing/2014/main" id="{F0A9419F-BD45-108E-53C2-EA50615FA364}"/>
              </a:ext>
            </a:extLst>
          </p:cNvPr>
          <p:cNvSpPr>
            <a:spLocks noGrp="1"/>
          </p:cNvSpPr>
          <p:nvPr>
            <p:ph sz="quarter" idx="15" hasCustomPrompt="1"/>
          </p:nvPr>
        </p:nvSpPr>
        <p:spPr>
          <a:xfrm>
            <a:off x="6980582" y="2130863"/>
            <a:ext cx="4538870" cy="4151312"/>
          </a:xfrm>
        </p:spPr>
        <p:txBody>
          <a:bodyPr>
            <a:noAutofit/>
          </a:bodyPr>
          <a:lstStyle>
            <a:lvl1pPr marL="0" indent="0">
              <a:buNone/>
              <a:defRPr b="1">
                <a:solidFill>
                  <a:srgbClr val="FFCC99"/>
                </a:solidFill>
              </a:defRPr>
            </a:lvl1pPr>
            <a:lvl2pPr>
              <a:defRPr b="1">
                <a:solidFill>
                  <a:srgbClr val="FFCC99"/>
                </a:solidFill>
              </a:defRPr>
            </a:lvl2pPr>
            <a:lvl3pPr>
              <a:defRPr b="1">
                <a:solidFill>
                  <a:srgbClr val="FFCC99"/>
                </a:solidFill>
              </a:defRPr>
            </a:lvl3pPr>
            <a:lvl4pPr>
              <a:defRPr b="1">
                <a:solidFill>
                  <a:srgbClr val="FFCC99"/>
                </a:solidFill>
              </a:defRPr>
            </a:lvl4pPr>
            <a:lvl5pPr>
              <a:defRPr b="1">
                <a:solidFill>
                  <a:srgbClr val="FFCC99"/>
                </a:solidFill>
              </a:defRPr>
            </a:lvl5pPr>
          </a:lstStyle>
          <a:p>
            <a:pPr lvl="0"/>
            <a:r>
              <a:rPr lang="fi-FI" noProof="0"/>
              <a:t>Teksti</a:t>
            </a:r>
          </a:p>
        </p:txBody>
      </p:sp>
      <p:sp>
        <p:nvSpPr>
          <p:cNvPr id="5" name="Sisällön paikkamerkki 10">
            <a:extLst>
              <a:ext uri="{FF2B5EF4-FFF2-40B4-BE49-F238E27FC236}">
                <a16:creationId xmlns:a16="http://schemas.microsoft.com/office/drawing/2014/main" id="{C9555565-BF26-8E3B-339C-86564D2E41E9}"/>
              </a:ext>
            </a:extLst>
          </p:cNvPr>
          <p:cNvSpPr>
            <a:spLocks noGrp="1"/>
          </p:cNvSpPr>
          <p:nvPr>
            <p:ph sz="quarter" idx="16"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9547158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ieni kuvapaikka vasen 1">
    <p:bg>
      <p:bgPr>
        <a:solidFill>
          <a:srgbClr val="A2E4B8">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FA09D555-FC5C-94E4-3BDF-E53A6D61D206}"/>
              </a:ext>
            </a:extLst>
          </p:cNvPr>
          <p:cNvSpPr/>
          <p:nvPr userDrawn="1"/>
        </p:nvSpPr>
        <p:spPr>
          <a:xfrm>
            <a:off x="-46636" y="-61845"/>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icture Placeholder 12">
            <a:extLst>
              <a:ext uri="{FF2B5EF4-FFF2-40B4-BE49-F238E27FC236}">
                <a16:creationId xmlns:a16="http://schemas.microsoft.com/office/drawing/2014/main" id="{3981166E-C83D-46D4-18F8-1473581C9CDB}"/>
              </a:ext>
            </a:extLst>
          </p:cNvPr>
          <p:cNvSpPr>
            <a:spLocks noGrp="1"/>
          </p:cNvSpPr>
          <p:nvPr>
            <p:ph type="pic" sz="quarter" idx="12"/>
          </p:nvPr>
        </p:nvSpPr>
        <p:spPr>
          <a:xfrm>
            <a:off x="-88889"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
        <p:nvSpPr>
          <p:cNvPr id="7" name="Päivämäärän paikkamerkki 3">
            <a:extLst>
              <a:ext uri="{FF2B5EF4-FFF2-40B4-BE49-F238E27FC236}">
                <a16:creationId xmlns:a16="http://schemas.microsoft.com/office/drawing/2014/main" id="{77AE5B88-154A-F7E0-A6AF-348F1DC7D817}"/>
              </a:ext>
            </a:extLst>
          </p:cNvPr>
          <p:cNvSpPr>
            <a:spLocks noGrp="1"/>
          </p:cNvSpPr>
          <p:nvPr>
            <p:ph type="dt" sz="half" idx="14"/>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672E9CD3-1967-8DB7-659D-B9010536E80E}"/>
              </a:ext>
            </a:extLst>
          </p:cNvPr>
          <p:cNvSpPr>
            <a:spLocks noGrp="1"/>
          </p:cNvSpPr>
          <p:nvPr>
            <p:ph type="ftr" sz="quarter" idx="15"/>
          </p:nvPr>
        </p:nvSpPr>
        <p:spPr>
          <a:xfrm>
            <a:off x="4038600" y="6356350"/>
            <a:ext cx="4114800" cy="365125"/>
          </a:xfrm>
        </p:spPr>
        <p:txBody>
          <a:bodyPr/>
          <a:lstStyle/>
          <a:p>
            <a:r>
              <a:rPr lang="fi-FI"/>
              <a:t>7</a:t>
            </a:r>
          </a:p>
        </p:txBody>
      </p:sp>
      <p:sp>
        <p:nvSpPr>
          <p:cNvPr id="9" name="Sisällön paikkamerkki 10">
            <a:extLst>
              <a:ext uri="{FF2B5EF4-FFF2-40B4-BE49-F238E27FC236}">
                <a16:creationId xmlns:a16="http://schemas.microsoft.com/office/drawing/2014/main" id="{F8029CC7-0E79-A6E0-03A0-9ECCE2490C8B}"/>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3" name="Title Placeholder 1">
            <a:extLst>
              <a:ext uri="{FF2B5EF4-FFF2-40B4-BE49-F238E27FC236}">
                <a16:creationId xmlns:a16="http://schemas.microsoft.com/office/drawing/2014/main" id="{7A65E0D7-03EA-7321-1528-1B4A5922BC22}"/>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Tree>
    <p:extLst>
      <p:ext uri="{BB962C8B-B14F-4D97-AF65-F5344CB8AC3E}">
        <p14:creationId xmlns:p14="http://schemas.microsoft.com/office/powerpoint/2010/main" val="10547245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ieni kuvapaikka vasen 2">
    <p:bg>
      <p:bgPr>
        <a:solidFill>
          <a:srgbClr val="C2A6E3">
            <a:alpha val="90000"/>
          </a:srgbClr>
        </a:solidFill>
        <a:effectLst/>
      </p:bgPr>
    </p:bg>
    <p:spTree>
      <p:nvGrpSpPr>
        <p:cNvPr id="1" name=""/>
        <p:cNvGrpSpPr/>
        <p:nvPr/>
      </p:nvGrpSpPr>
      <p:grpSpPr>
        <a:xfrm>
          <a:off x="0" y="0"/>
          <a:ext cx="0" cy="0"/>
          <a:chOff x="0" y="0"/>
          <a:chExt cx="0" cy="0"/>
        </a:xfrm>
      </p:grpSpPr>
      <p:sp>
        <p:nvSpPr>
          <p:cNvPr id="7" name="Päivämäärän paikkamerkki 3">
            <a:extLst>
              <a:ext uri="{FF2B5EF4-FFF2-40B4-BE49-F238E27FC236}">
                <a16:creationId xmlns:a16="http://schemas.microsoft.com/office/drawing/2014/main" id="{E33EB5BC-3A28-32A1-E6C9-7AF3E3FE9B89}"/>
              </a:ext>
            </a:extLst>
          </p:cNvPr>
          <p:cNvSpPr>
            <a:spLocks noGrp="1"/>
          </p:cNvSpPr>
          <p:nvPr>
            <p:ph type="dt" sz="half" idx="14"/>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8E9A36C4-6E98-95D2-1904-7888BA9F0BDD}"/>
              </a:ext>
            </a:extLst>
          </p:cNvPr>
          <p:cNvSpPr>
            <a:spLocks noGrp="1"/>
          </p:cNvSpPr>
          <p:nvPr>
            <p:ph type="ftr" sz="quarter" idx="15"/>
          </p:nvPr>
        </p:nvSpPr>
        <p:spPr>
          <a:xfrm>
            <a:off x="4038600" y="6356350"/>
            <a:ext cx="4114800" cy="365125"/>
          </a:xfrm>
        </p:spPr>
        <p:txBody>
          <a:bodyPr/>
          <a:lstStyle/>
          <a:p>
            <a:r>
              <a:rPr lang="fi-FI"/>
              <a:t>7</a:t>
            </a:r>
          </a:p>
        </p:txBody>
      </p:sp>
      <p:sp>
        <p:nvSpPr>
          <p:cNvPr id="6" name="Title Placeholder 1">
            <a:extLst>
              <a:ext uri="{FF2B5EF4-FFF2-40B4-BE49-F238E27FC236}">
                <a16:creationId xmlns:a16="http://schemas.microsoft.com/office/drawing/2014/main" id="{67DBE040-5047-9C7D-B4CE-4ABA7FEBA777}"/>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450099"/>
                </a:solidFill>
              </a:defRPr>
            </a:lvl1pPr>
          </a:lstStyle>
          <a:p>
            <a:endParaRPr lang="en-FI"/>
          </a:p>
        </p:txBody>
      </p:sp>
      <p:sp>
        <p:nvSpPr>
          <p:cNvPr id="9" name="Sisällön paikkamerkki 10">
            <a:extLst>
              <a:ext uri="{FF2B5EF4-FFF2-40B4-BE49-F238E27FC236}">
                <a16:creationId xmlns:a16="http://schemas.microsoft.com/office/drawing/2014/main" id="{4B6FDFC8-DF9C-9FE8-0A5D-9F5A3FDF5AE9}"/>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3" name="Puolivapaa piirto 5">
            <a:extLst>
              <a:ext uri="{FF2B5EF4-FFF2-40B4-BE49-F238E27FC236}">
                <a16:creationId xmlns:a16="http://schemas.microsoft.com/office/drawing/2014/main" id="{B875EF15-325C-9D4C-A45D-B6D84A39FAD2}"/>
              </a:ext>
            </a:extLst>
          </p:cNvPr>
          <p:cNvSpPr/>
          <p:nvPr userDrawn="1"/>
        </p:nvSpPr>
        <p:spPr>
          <a:xfrm>
            <a:off x="-46636" y="-61845"/>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Picture Placeholder 12">
            <a:extLst>
              <a:ext uri="{FF2B5EF4-FFF2-40B4-BE49-F238E27FC236}">
                <a16:creationId xmlns:a16="http://schemas.microsoft.com/office/drawing/2014/main" id="{7770D5C3-498E-AA43-CA1F-498A70024C59}"/>
              </a:ext>
            </a:extLst>
          </p:cNvPr>
          <p:cNvSpPr>
            <a:spLocks noGrp="1"/>
          </p:cNvSpPr>
          <p:nvPr>
            <p:ph type="pic" sz="quarter" idx="12"/>
          </p:nvPr>
        </p:nvSpPr>
        <p:spPr>
          <a:xfrm>
            <a:off x="-88889"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Tree>
    <p:extLst>
      <p:ext uri="{BB962C8B-B14F-4D97-AF65-F5344CB8AC3E}">
        <p14:creationId xmlns:p14="http://schemas.microsoft.com/office/powerpoint/2010/main" val="21722926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ieni kuvapaikka vasen 3">
    <p:bg>
      <p:bgPr>
        <a:solidFill>
          <a:schemeClr val="accent2">
            <a:alpha val="90000"/>
          </a:schemeClr>
        </a:solidFill>
        <a:effectLst/>
      </p:bgPr>
    </p:bg>
    <p:spTree>
      <p:nvGrpSpPr>
        <p:cNvPr id="1" name=""/>
        <p:cNvGrpSpPr/>
        <p:nvPr/>
      </p:nvGrpSpPr>
      <p:grpSpPr>
        <a:xfrm>
          <a:off x="0" y="0"/>
          <a:ext cx="0" cy="0"/>
          <a:chOff x="0" y="0"/>
          <a:chExt cx="0" cy="0"/>
        </a:xfrm>
      </p:grpSpPr>
      <p:sp>
        <p:nvSpPr>
          <p:cNvPr id="7" name="Päivämäärän paikkamerkki 3">
            <a:extLst>
              <a:ext uri="{FF2B5EF4-FFF2-40B4-BE49-F238E27FC236}">
                <a16:creationId xmlns:a16="http://schemas.microsoft.com/office/drawing/2014/main" id="{77AE5B88-154A-F7E0-A6AF-348F1DC7D817}"/>
              </a:ext>
            </a:extLst>
          </p:cNvPr>
          <p:cNvSpPr>
            <a:spLocks noGrp="1"/>
          </p:cNvSpPr>
          <p:nvPr>
            <p:ph type="dt" sz="half" idx="14"/>
          </p:nvPr>
        </p:nvSpPr>
        <p:spPr>
          <a:xfrm>
            <a:off x="838200" y="6356350"/>
            <a:ext cx="2743200" cy="365125"/>
          </a:xfrm>
        </p:spPr>
        <p:txBody>
          <a:bodyPr/>
          <a:lstStyle/>
          <a:p>
            <a:endParaRPr lang="fi-FI"/>
          </a:p>
        </p:txBody>
      </p:sp>
      <p:sp>
        <p:nvSpPr>
          <p:cNvPr id="8" name="Alatunnisteen paikkamerkki 4">
            <a:extLst>
              <a:ext uri="{FF2B5EF4-FFF2-40B4-BE49-F238E27FC236}">
                <a16:creationId xmlns:a16="http://schemas.microsoft.com/office/drawing/2014/main" id="{672E9CD3-1967-8DB7-659D-B9010536E80E}"/>
              </a:ext>
            </a:extLst>
          </p:cNvPr>
          <p:cNvSpPr>
            <a:spLocks noGrp="1"/>
          </p:cNvSpPr>
          <p:nvPr>
            <p:ph type="ftr" sz="quarter" idx="15"/>
          </p:nvPr>
        </p:nvSpPr>
        <p:spPr>
          <a:xfrm>
            <a:off x="4038600" y="6356350"/>
            <a:ext cx="4114800" cy="365125"/>
          </a:xfrm>
        </p:spPr>
        <p:txBody>
          <a:bodyPr/>
          <a:lstStyle/>
          <a:p>
            <a:r>
              <a:rPr lang="fi-FI"/>
              <a:t>7</a:t>
            </a:r>
          </a:p>
        </p:txBody>
      </p:sp>
      <p:sp>
        <p:nvSpPr>
          <p:cNvPr id="9" name="Title Placeholder 1">
            <a:extLst>
              <a:ext uri="{FF2B5EF4-FFF2-40B4-BE49-F238E27FC236}">
                <a16:creationId xmlns:a16="http://schemas.microsoft.com/office/drawing/2014/main" id="{7523408E-926C-1AD3-BE09-1E8E0FC3CD91}"/>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6" name="Sisällön paikkamerkki 10">
            <a:extLst>
              <a:ext uri="{FF2B5EF4-FFF2-40B4-BE49-F238E27FC236}">
                <a16:creationId xmlns:a16="http://schemas.microsoft.com/office/drawing/2014/main" id="{3F4F8FF2-C233-53A2-4690-2F02FBCFE361}"/>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5" name="Puolivapaa piirto 5">
            <a:extLst>
              <a:ext uri="{FF2B5EF4-FFF2-40B4-BE49-F238E27FC236}">
                <a16:creationId xmlns:a16="http://schemas.microsoft.com/office/drawing/2014/main" id="{1F7A22E8-7E38-86CD-34C3-3231699AD540}"/>
              </a:ext>
            </a:extLst>
          </p:cNvPr>
          <p:cNvSpPr/>
          <p:nvPr userDrawn="1"/>
        </p:nvSpPr>
        <p:spPr>
          <a:xfrm>
            <a:off x="-46636" y="-61845"/>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9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Picture Placeholder 12">
            <a:extLst>
              <a:ext uri="{FF2B5EF4-FFF2-40B4-BE49-F238E27FC236}">
                <a16:creationId xmlns:a16="http://schemas.microsoft.com/office/drawing/2014/main" id="{BBCDDFE6-15BB-A80C-F393-5D61AFAD89B8}"/>
              </a:ext>
            </a:extLst>
          </p:cNvPr>
          <p:cNvSpPr>
            <a:spLocks noGrp="1"/>
          </p:cNvSpPr>
          <p:nvPr>
            <p:ph type="pic" sz="quarter" idx="12"/>
          </p:nvPr>
        </p:nvSpPr>
        <p:spPr>
          <a:xfrm>
            <a:off x="-88889"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endParaRPr lang="en-FI"/>
          </a:p>
        </p:txBody>
      </p:sp>
    </p:spTree>
    <p:extLst>
      <p:ext uri="{BB962C8B-B14F-4D97-AF65-F5344CB8AC3E}">
        <p14:creationId xmlns:p14="http://schemas.microsoft.com/office/powerpoint/2010/main" val="41647712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iso tekstikorostus">
    <p:bg>
      <p:bgPr>
        <a:solidFill>
          <a:srgbClr val="450099"/>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BD75AB82-A117-D735-3EE8-B7A3D196CAEB}"/>
              </a:ext>
            </a:extLst>
          </p:cNvPr>
          <p:cNvPicPr>
            <a:picLocks noChangeAspect="1"/>
          </p:cNvPicPr>
          <p:nvPr userDrawn="1"/>
        </p:nvPicPr>
        <p:blipFill>
          <a:blip>
            <a:extLst>
              <a:ext uri="{96DAC541-7B7A-43D3-8B79-37D633B846F1}">
                <asvg:svgBlip xmlns:asvg="http://schemas.microsoft.com/office/drawing/2016/SVG/main" r:embed="rId2"/>
              </a:ext>
            </a:extLst>
          </a:blip>
          <a:srcRect r="22307" b="21301"/>
          <a:stretch>
            <a:fillRect/>
          </a:stretch>
        </p:blipFill>
        <p:spPr>
          <a:xfrm rot="13835424">
            <a:off x="9289382" y="119956"/>
            <a:ext cx="2599748" cy="2633412"/>
          </a:xfrm>
          <a:prstGeom prst="rect">
            <a:avLst/>
          </a:prstGeom>
        </p:spPr>
      </p:pic>
      <p:sp>
        <p:nvSpPr>
          <p:cNvPr id="2" name="Otsikko 1">
            <a:extLst>
              <a:ext uri="{FF2B5EF4-FFF2-40B4-BE49-F238E27FC236}">
                <a16:creationId xmlns:a16="http://schemas.microsoft.com/office/drawing/2014/main" id="{4D1DB7B8-B39C-6BC3-BD6C-9D1C2189A962}"/>
              </a:ext>
            </a:extLst>
          </p:cNvPr>
          <p:cNvSpPr>
            <a:spLocks noGrp="1"/>
          </p:cNvSpPr>
          <p:nvPr>
            <p:ph type="title"/>
          </p:nvPr>
        </p:nvSpPr>
        <p:spPr>
          <a:xfrm>
            <a:off x="352402" y="376848"/>
            <a:ext cx="11487196" cy="6143695"/>
          </a:xfrm>
        </p:spPr>
        <p:txBody>
          <a:bodyPr>
            <a:noAutofit/>
          </a:bodyPr>
          <a:lstStyle>
            <a:lvl1pPr algn="ctr">
              <a:defRPr>
                <a:solidFill>
                  <a:srgbClr val="FFCC99"/>
                </a:solidFill>
              </a:defRPr>
            </a:lvl1pPr>
          </a:lstStyle>
          <a:p>
            <a:r>
              <a:rPr lang="fi-FI"/>
              <a:t>Muokkaa ots. perustyyl. napsautt.</a:t>
            </a:r>
          </a:p>
        </p:txBody>
      </p:sp>
      <p:pic>
        <p:nvPicPr>
          <p:cNvPr id="5" name="Graphic 18">
            <a:extLst>
              <a:ext uri="{FF2B5EF4-FFF2-40B4-BE49-F238E27FC236}">
                <a16:creationId xmlns:a16="http://schemas.microsoft.com/office/drawing/2014/main" id="{7D619825-3F90-E12F-E1FF-AC61B39D4CA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70413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iso tekstikorostus 2">
    <p:bg>
      <p:bgPr>
        <a:solidFill>
          <a:srgbClr val="B0168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540B27DB-443A-33F8-9553-60E8AE4219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0009" y="-230287"/>
            <a:ext cx="2857500" cy="2857500"/>
          </a:xfrm>
          <a:prstGeom prst="rect">
            <a:avLst/>
          </a:prstGeom>
        </p:spPr>
      </p:pic>
      <p:sp>
        <p:nvSpPr>
          <p:cNvPr id="2" name="Otsikko 1">
            <a:extLst>
              <a:ext uri="{FF2B5EF4-FFF2-40B4-BE49-F238E27FC236}">
                <a16:creationId xmlns:a16="http://schemas.microsoft.com/office/drawing/2014/main" id="{37310071-44AB-D296-9436-4CC53169E3EB}"/>
              </a:ext>
            </a:extLst>
          </p:cNvPr>
          <p:cNvSpPr>
            <a:spLocks noGrp="1"/>
          </p:cNvSpPr>
          <p:nvPr>
            <p:ph type="title"/>
          </p:nvPr>
        </p:nvSpPr>
        <p:spPr>
          <a:xfrm>
            <a:off x="352402" y="376848"/>
            <a:ext cx="11487196" cy="6143695"/>
          </a:xfrm>
        </p:spPr>
        <p:txBody>
          <a:bodyPr>
            <a:noAutofit/>
          </a:bodyPr>
          <a:lstStyle>
            <a:lvl1pPr algn="ctr">
              <a:defRPr>
                <a:solidFill>
                  <a:srgbClr val="D4EB91"/>
                </a:solidFill>
              </a:defRPr>
            </a:lvl1pPr>
          </a:lstStyle>
          <a:p>
            <a:r>
              <a:rPr lang="fi-FI"/>
              <a:t>Muokkaa ots. perustyyl. napsautt.</a:t>
            </a:r>
          </a:p>
        </p:txBody>
      </p:sp>
      <p:pic>
        <p:nvPicPr>
          <p:cNvPr id="6" name="Graphic 18">
            <a:extLst>
              <a:ext uri="{FF2B5EF4-FFF2-40B4-BE49-F238E27FC236}">
                <a16:creationId xmlns:a16="http://schemas.microsoft.com/office/drawing/2014/main" id="{1676426F-7E61-5333-56FB-5EE0D158905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499203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so tekstikorostus 3">
    <p:bg>
      <p:bgPr>
        <a:solidFill>
          <a:srgbClr val="962C0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48017"/>
            <a:ext cx="4333518" cy="4333518"/>
          </a:xfrm>
          <a:prstGeom prst="rect">
            <a:avLst/>
          </a:prstGeom>
        </p:spPr>
      </p:pic>
      <p:sp>
        <p:nvSpPr>
          <p:cNvPr id="4" name="Otsikko 1">
            <a:extLst>
              <a:ext uri="{FF2B5EF4-FFF2-40B4-BE49-F238E27FC236}">
                <a16:creationId xmlns:a16="http://schemas.microsoft.com/office/drawing/2014/main" id="{C0EB0CEE-D253-65F0-53A3-C883150529A5}"/>
              </a:ext>
            </a:extLst>
          </p:cNvPr>
          <p:cNvSpPr>
            <a:spLocks noGrp="1"/>
          </p:cNvSpPr>
          <p:nvPr>
            <p:ph type="title"/>
          </p:nvPr>
        </p:nvSpPr>
        <p:spPr>
          <a:xfrm>
            <a:off x="352402" y="376848"/>
            <a:ext cx="11487196" cy="6143695"/>
          </a:xfrm>
        </p:spPr>
        <p:txBody>
          <a:bodyPr>
            <a:noAutofit/>
          </a:bodyPr>
          <a:lstStyle>
            <a:lvl1pPr algn="ctr">
              <a:defRPr>
                <a:solidFill>
                  <a:srgbClr val="E6B595"/>
                </a:solidFill>
              </a:defRPr>
            </a:lvl1pPr>
          </a:lstStyle>
          <a:p>
            <a:r>
              <a:rPr lang="fi-FI"/>
              <a:t>Muokkaa ots. perustyyl. napsautt.</a:t>
            </a:r>
          </a:p>
        </p:txBody>
      </p:sp>
      <p:pic>
        <p:nvPicPr>
          <p:cNvPr id="6" name="Graphic 18">
            <a:extLst>
              <a:ext uri="{FF2B5EF4-FFF2-40B4-BE49-F238E27FC236}">
                <a16:creationId xmlns:a16="http://schemas.microsoft.com/office/drawing/2014/main" id="{FF1619AA-FEBC-8153-0C16-1AFF421AC1B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2497476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iso tekstikorostus 4">
    <p:bg>
      <p:bgPr>
        <a:solidFill>
          <a:srgbClr val="006173"/>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DDC810C5-6151-1F93-D6D3-E8C1FA674026}"/>
              </a:ext>
            </a:extLst>
          </p:cNvPr>
          <p:cNvSpPr>
            <a:spLocks noGrp="1"/>
          </p:cNvSpPr>
          <p:nvPr>
            <p:ph type="title"/>
          </p:nvPr>
        </p:nvSpPr>
        <p:spPr>
          <a:xfrm>
            <a:off x="352403" y="376848"/>
            <a:ext cx="11487196" cy="6143695"/>
          </a:xfrm>
        </p:spPr>
        <p:txBody>
          <a:bodyPr>
            <a:noAutofit/>
          </a:bodyPr>
          <a:lstStyle>
            <a:lvl1pPr algn="ctr">
              <a:defRPr>
                <a:solidFill>
                  <a:srgbClr val="A2E4B8"/>
                </a:solidFill>
              </a:defRPr>
            </a:lvl1pPr>
          </a:lstStyle>
          <a:p>
            <a:r>
              <a:rPr lang="fi-FI"/>
              <a:t>Muokkaa ots. perustyyl. napsautt.</a:t>
            </a:r>
          </a:p>
        </p:txBody>
      </p:sp>
      <p:pic>
        <p:nvPicPr>
          <p:cNvPr id="6" name="Graphic 18">
            <a:extLst>
              <a:ext uri="{FF2B5EF4-FFF2-40B4-BE49-F238E27FC236}">
                <a16:creationId xmlns:a16="http://schemas.microsoft.com/office/drawing/2014/main" id="{AEB72793-D9A8-6FE3-4E9C-E715929A383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1715483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iso tekstikorostus 5">
    <p:bg>
      <p:bgPr>
        <a:solidFill>
          <a:srgbClr val="152B96"/>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B8987620-0EE3-3564-9A81-2043CD46C9E3}"/>
              </a:ext>
            </a:extLst>
          </p:cNvPr>
          <p:cNvSpPr>
            <a:spLocks noGrp="1"/>
          </p:cNvSpPr>
          <p:nvPr>
            <p:ph type="title"/>
          </p:nvPr>
        </p:nvSpPr>
        <p:spPr>
          <a:xfrm>
            <a:off x="352402" y="376848"/>
            <a:ext cx="11487196" cy="6143695"/>
          </a:xfrm>
        </p:spPr>
        <p:txBody>
          <a:bodyPr>
            <a:noAutofit/>
          </a:bodyPr>
          <a:lstStyle>
            <a:lvl1pPr algn="ctr">
              <a:defRPr>
                <a:solidFill>
                  <a:srgbClr val="B8CDFF"/>
                </a:solidFill>
              </a:defRPr>
            </a:lvl1pPr>
          </a:lstStyle>
          <a:p>
            <a:r>
              <a:rPr lang="fi-FI"/>
              <a:t>Muokkaa ots. perustyyl. napsautt.</a:t>
            </a:r>
          </a:p>
        </p:txBody>
      </p:sp>
      <p:pic>
        <p:nvPicPr>
          <p:cNvPr id="5" name="Kuva 4">
            <a:extLst>
              <a:ext uri="{FF2B5EF4-FFF2-40B4-BE49-F238E27FC236}">
                <a16:creationId xmlns:a16="http://schemas.microsoft.com/office/drawing/2014/main" id="{68CE3BB9-A7D9-FD93-37B8-D3F0364E6E7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pic>
        <p:nvPicPr>
          <p:cNvPr id="6" name="Graphic 18">
            <a:extLst>
              <a:ext uri="{FF2B5EF4-FFF2-40B4-BE49-F238E27FC236}">
                <a16:creationId xmlns:a16="http://schemas.microsoft.com/office/drawing/2014/main" id="{7CA73525-FDEA-73C4-0F51-2843949F72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1206646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iso tekstikorostus 6">
    <p:bg>
      <p:bgPr>
        <a:solidFill>
          <a:srgbClr val="753BBD"/>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6647EC65-D64B-1F55-293D-5E08ED7EC59D}"/>
              </a:ext>
            </a:extLst>
          </p:cNvPr>
          <p:cNvSpPr>
            <a:spLocks noGrp="1"/>
          </p:cNvSpPr>
          <p:nvPr>
            <p:ph type="title"/>
          </p:nvPr>
        </p:nvSpPr>
        <p:spPr>
          <a:xfrm>
            <a:off x="352402" y="376848"/>
            <a:ext cx="11487196" cy="6143695"/>
          </a:xfrm>
        </p:spPr>
        <p:txBody>
          <a:bodyPr>
            <a:noAutofit/>
          </a:bodyPr>
          <a:lstStyle>
            <a:lvl1pPr algn="ctr">
              <a:defRPr>
                <a:solidFill>
                  <a:srgbClr val="F9E51E"/>
                </a:solidFill>
              </a:defRPr>
            </a:lvl1pPr>
          </a:lstStyle>
          <a:p>
            <a:r>
              <a:rPr lang="fi-FI"/>
              <a:t>Muokkaa ots. perustyyl. napsautt.</a:t>
            </a:r>
          </a:p>
        </p:txBody>
      </p:sp>
      <p:pic>
        <p:nvPicPr>
          <p:cNvPr id="6" name="Graphic 18">
            <a:extLst>
              <a:ext uri="{FF2B5EF4-FFF2-40B4-BE49-F238E27FC236}">
                <a16:creationId xmlns:a16="http://schemas.microsoft.com/office/drawing/2014/main" id="{2B8540A1-851A-3C72-B44A-63B73C4E820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pic>
        <p:nvPicPr>
          <p:cNvPr id="7" name="Kuva 6">
            <a:extLst>
              <a:ext uri="{FF2B5EF4-FFF2-40B4-BE49-F238E27FC236}">
                <a16:creationId xmlns:a16="http://schemas.microsoft.com/office/drawing/2014/main" id="{896F68F5-2027-A1EB-1905-3F784ECE534E}"/>
              </a:ext>
            </a:extLst>
          </p:cNvPr>
          <p:cNvPicPr>
            <a:picLocks noChangeAspect="1"/>
          </p:cNvPicPr>
          <p:nvPr userDrawn="1"/>
        </p:nvPicPr>
        <p:blipFill>
          <a:blip>
            <a:extLst>
              <a:ext uri="{96DAC541-7B7A-43D3-8B79-37D633B846F1}">
                <asvg:svgBlip xmlns:asvg="http://schemas.microsoft.com/office/drawing/2016/SVG/main" r:embed="rId3"/>
              </a:ext>
            </a:extLst>
          </a:blip>
          <a:srcRect r="22307" b="21301"/>
          <a:stretch>
            <a:fillRect/>
          </a:stretch>
        </p:blipFill>
        <p:spPr>
          <a:xfrm rot="13835424">
            <a:off x="9289382" y="119956"/>
            <a:ext cx="2599748" cy="2633412"/>
          </a:xfrm>
          <a:prstGeom prst="rect">
            <a:avLst/>
          </a:prstGeom>
        </p:spPr>
      </p:pic>
    </p:spTree>
    <p:extLst>
      <p:ext uri="{BB962C8B-B14F-4D97-AF65-F5344CB8AC3E}">
        <p14:creationId xmlns:p14="http://schemas.microsoft.com/office/powerpoint/2010/main" val="34108734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iso tekstikorostus 7">
    <p:bg>
      <p:bgPr>
        <a:solidFill>
          <a:srgbClr val="006173"/>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D2874134-CC66-63E0-44F8-CFCDDE2506C9}"/>
              </a:ext>
            </a:extLst>
          </p:cNvPr>
          <p:cNvSpPr>
            <a:spLocks noGrp="1"/>
          </p:cNvSpPr>
          <p:nvPr>
            <p:ph type="title"/>
          </p:nvPr>
        </p:nvSpPr>
        <p:spPr>
          <a:xfrm>
            <a:off x="352403" y="376848"/>
            <a:ext cx="11487196" cy="6143695"/>
          </a:xfrm>
        </p:spPr>
        <p:txBody>
          <a:bodyPr>
            <a:noAutofit/>
          </a:bodyPr>
          <a:lstStyle>
            <a:lvl1pPr algn="ctr">
              <a:defRPr>
                <a:solidFill>
                  <a:srgbClr val="FFCC99"/>
                </a:solidFill>
              </a:defRPr>
            </a:lvl1pPr>
          </a:lstStyle>
          <a:p>
            <a:r>
              <a:rPr lang="fi-FI"/>
              <a:t>Muokkaa ots. perustyyl. napsautt.</a:t>
            </a:r>
          </a:p>
        </p:txBody>
      </p:sp>
      <p:pic>
        <p:nvPicPr>
          <p:cNvPr id="5" name="Graphic 18">
            <a:extLst>
              <a:ext uri="{FF2B5EF4-FFF2-40B4-BE49-F238E27FC236}">
                <a16:creationId xmlns:a16="http://schemas.microsoft.com/office/drawing/2014/main" id="{9FE438C6-67C6-E3C8-46D4-93429F3140C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pic>
        <p:nvPicPr>
          <p:cNvPr id="3" name="Kuva 2">
            <a:extLst>
              <a:ext uri="{FF2B5EF4-FFF2-40B4-BE49-F238E27FC236}">
                <a16:creationId xmlns:a16="http://schemas.microsoft.com/office/drawing/2014/main" id="{0FF7FF72-E8E9-FDF9-F7FD-E3756F6D2175}"/>
              </a:ext>
            </a:extLst>
          </p:cNvPr>
          <p:cNvPicPr>
            <a:picLocks noChangeAspect="1"/>
          </p:cNvPicPr>
          <p:nvPr userDrawn="1"/>
        </p:nvPicPr>
        <p:blipFill>
          <a:blip>
            <a:extLst>
              <a:ext uri="{96DAC541-7B7A-43D3-8B79-37D633B846F1}">
                <asvg:svgBlip xmlns:asvg="http://schemas.microsoft.com/office/drawing/2016/SVG/main" r:embed="rId3"/>
              </a:ext>
            </a:extLst>
          </a:blip>
          <a:srcRect r="22307" b="21301"/>
          <a:stretch>
            <a:fillRect/>
          </a:stretch>
        </p:blipFill>
        <p:spPr>
          <a:xfrm rot="13835424">
            <a:off x="9289382" y="119956"/>
            <a:ext cx="2599748" cy="2633412"/>
          </a:xfrm>
          <a:prstGeom prst="rect">
            <a:avLst/>
          </a:prstGeom>
        </p:spPr>
      </p:pic>
    </p:spTree>
    <p:extLst>
      <p:ext uri="{BB962C8B-B14F-4D97-AF65-F5344CB8AC3E}">
        <p14:creationId xmlns:p14="http://schemas.microsoft.com/office/powerpoint/2010/main" val="5374452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iso tekstikorostus 8">
    <p:bg>
      <p:bgPr>
        <a:solidFill>
          <a:srgbClr val="F3AFDE">
            <a:alpha val="90000"/>
          </a:srgbClr>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F1F16A77-5AA7-E417-4947-E3B82E2C541F}"/>
              </a:ext>
            </a:extLst>
          </p:cNvPr>
          <p:cNvSpPr>
            <a:spLocks noGrp="1"/>
          </p:cNvSpPr>
          <p:nvPr>
            <p:ph type="title"/>
          </p:nvPr>
        </p:nvSpPr>
        <p:spPr>
          <a:xfrm>
            <a:off x="352402" y="376848"/>
            <a:ext cx="11487196" cy="6143695"/>
          </a:xfrm>
        </p:spPr>
        <p:txBody>
          <a:bodyPr>
            <a:noAutofit/>
          </a:bodyPr>
          <a:lstStyle>
            <a:lvl1pPr algn="ctr">
              <a:defRPr>
                <a:solidFill>
                  <a:srgbClr val="152A96"/>
                </a:solidFill>
              </a:defRPr>
            </a:lvl1pPr>
          </a:lstStyle>
          <a:p>
            <a:r>
              <a:rPr lang="fi-FI"/>
              <a:t>Muokkaa </a:t>
            </a:r>
            <a:r>
              <a:rPr lang="fi-FI" err="1"/>
              <a:t>ots</a:t>
            </a:r>
            <a:r>
              <a:rPr lang="fi-FI"/>
              <a:t>. </a:t>
            </a:r>
            <a:r>
              <a:rPr lang="fi-FI" err="1"/>
              <a:t>perustyyl</a:t>
            </a:r>
            <a:r>
              <a:rPr lang="fi-FI"/>
              <a:t>. </a:t>
            </a:r>
            <a:r>
              <a:rPr lang="fi-FI" err="1"/>
              <a:t>napsautt</a:t>
            </a:r>
            <a:r>
              <a:rPr lang="fi-FI"/>
              <a:t>.</a:t>
            </a:r>
          </a:p>
        </p:txBody>
      </p:sp>
      <p:pic>
        <p:nvPicPr>
          <p:cNvPr id="6" name="Kuva 5">
            <a:extLst>
              <a:ext uri="{FF2B5EF4-FFF2-40B4-BE49-F238E27FC236}">
                <a16:creationId xmlns:a16="http://schemas.microsoft.com/office/drawing/2014/main" id="{D9D9360F-D4F5-E49D-784F-DEA14018664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495137" y="-242813"/>
            <a:ext cx="2857500" cy="2857500"/>
          </a:xfrm>
          <a:prstGeom prst="rect">
            <a:avLst/>
          </a:prstGeom>
        </p:spPr>
      </p:pic>
      <p:pic>
        <p:nvPicPr>
          <p:cNvPr id="3" name="Graphic 18">
            <a:extLst>
              <a:ext uri="{FF2B5EF4-FFF2-40B4-BE49-F238E27FC236}">
                <a16:creationId xmlns:a16="http://schemas.microsoft.com/office/drawing/2014/main" id="{C6F294CC-E16E-097B-D131-75FA8ABBBE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1820022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Korostedia jaottelu 1">
    <p:bg>
      <p:bgPr>
        <a:solidFill>
          <a:srgbClr val="FFCC99">
            <a:alpha val="90000"/>
          </a:srgbClr>
        </a:solidFill>
        <a:effectLst/>
      </p:bgPr>
    </p:bg>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F1B0308-13E6-2A77-257D-5CEE1DAB203D}"/>
              </a:ext>
            </a:extLst>
          </p:cNvPr>
          <p:cNvSpPr/>
          <p:nvPr userDrawn="1"/>
        </p:nvSpPr>
        <p:spPr>
          <a:xfrm rot="20933169">
            <a:off x="2891439" y="266223"/>
            <a:ext cx="10157811" cy="6325551"/>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450099"/>
            </a:solidFill>
            <a:prstDash val="solid"/>
            <a:round/>
          </a:ln>
        </p:spPr>
        <p:txBody>
          <a:bodyPr rtlCol="0" anchor="ctr"/>
          <a:lstStyle/>
          <a:p>
            <a:endParaRPr lang="fi-FI"/>
          </a:p>
        </p:txBody>
      </p:sp>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Tree>
    <p:extLst>
      <p:ext uri="{BB962C8B-B14F-4D97-AF65-F5344CB8AC3E}">
        <p14:creationId xmlns:p14="http://schemas.microsoft.com/office/powerpoint/2010/main" val="22357042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Korostedia jaottelu 2">
    <p:bg>
      <p:bgPr>
        <a:solidFill>
          <a:srgbClr val="A2E4B8">
            <a:alpha val="90000"/>
          </a:srgbClr>
        </a:solidFill>
        <a:effectLst/>
      </p:bgPr>
    </p:bg>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F1B0308-13E6-2A77-257D-5CEE1DAB203D}"/>
              </a:ext>
            </a:extLst>
          </p:cNvPr>
          <p:cNvSpPr/>
          <p:nvPr/>
        </p:nvSpPr>
        <p:spPr>
          <a:xfrm rot="20933169">
            <a:off x="2891439" y="266223"/>
            <a:ext cx="10157811" cy="6325551"/>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152A96"/>
            </a:solidFill>
            <a:prstDash val="solid"/>
            <a:round/>
          </a:ln>
        </p:spPr>
        <p:txBody>
          <a:bodyPr rtlCol="0" anchor="ctr"/>
          <a:lstStyle/>
          <a:p>
            <a:endParaRPr lang="fi-FI"/>
          </a:p>
        </p:txBody>
      </p:sp>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Tree>
    <p:extLst>
      <p:ext uri="{BB962C8B-B14F-4D97-AF65-F5344CB8AC3E}">
        <p14:creationId xmlns:p14="http://schemas.microsoft.com/office/powerpoint/2010/main" val="28160324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Korostedia jaottelu 3">
    <p:bg>
      <p:bgPr>
        <a:solidFill>
          <a:srgbClr val="F3AFDE">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361A5628-65FD-E8BE-4D67-CC4FEAE104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29294125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Korostedia jaottelu 4">
    <p:bg>
      <p:bgPr>
        <a:solidFill>
          <a:srgbClr val="B8CDFF">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251F7881-D75C-6579-2870-6DA91A0086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14582283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Korostedia jaottelu 5">
    <p:bg>
      <p:bgPr>
        <a:solidFill>
          <a:srgbClr val="FFCC99">
            <a:alpha val="90000"/>
          </a:srgbClr>
        </a:solidFill>
        <a:effectLst/>
      </p:bgPr>
    </p:bg>
    <p:spTree>
      <p:nvGrpSpPr>
        <p:cNvPr id="1" name=""/>
        <p:cNvGrpSpPr/>
        <p:nvPr/>
      </p:nvGrpSpPr>
      <p:grpSpPr>
        <a:xfrm>
          <a:off x="0" y="0"/>
          <a:ext cx="0" cy="0"/>
          <a:chOff x="0" y="0"/>
          <a:chExt cx="0" cy="0"/>
        </a:xfrm>
      </p:grpSpPr>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7277099" y="2457450"/>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DDE04ECD-233E-8A39-CFF4-7BF8AFDA68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
        <p:nvSpPr>
          <p:cNvPr id="3" name="Tekstin paikkamerkki 4">
            <a:extLst>
              <a:ext uri="{FF2B5EF4-FFF2-40B4-BE49-F238E27FC236}">
                <a16:creationId xmlns:a16="http://schemas.microsoft.com/office/drawing/2014/main" id="{C0794E00-DC61-8586-B351-F37C024743DD}"/>
              </a:ext>
            </a:extLst>
          </p:cNvPr>
          <p:cNvSpPr>
            <a:spLocks noGrp="1"/>
          </p:cNvSpPr>
          <p:nvPr>
            <p:ph type="body" sz="quarter" idx="12"/>
          </p:nvPr>
        </p:nvSpPr>
        <p:spPr>
          <a:xfrm>
            <a:off x="628652" y="752475"/>
            <a:ext cx="4286250" cy="3605213"/>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4" name="Kuva 3">
            <a:extLst>
              <a:ext uri="{FF2B5EF4-FFF2-40B4-BE49-F238E27FC236}">
                <a16:creationId xmlns:a16="http://schemas.microsoft.com/office/drawing/2014/main" id="{BF78C712-7BDA-3403-5078-875E0EAFA8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33833078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Korostedia kuvilla">
    <p:bg>
      <p:bgPr>
        <a:solidFill>
          <a:srgbClr val="A2E4B8">
            <a:alpha val="90000"/>
          </a:srgbClr>
        </a:solidFill>
        <a:effectLst/>
      </p:bgPr>
    </p:bg>
    <p:spTree>
      <p:nvGrpSpPr>
        <p:cNvPr id="1" name=""/>
        <p:cNvGrpSpPr/>
        <p:nvPr/>
      </p:nvGrpSpPr>
      <p:grpSpPr>
        <a:xfrm>
          <a:off x="0" y="0"/>
          <a:ext cx="0" cy="0"/>
          <a:chOff x="0" y="0"/>
          <a:chExt cx="0" cy="0"/>
        </a:xfrm>
      </p:grpSpPr>
      <p:sp>
        <p:nvSpPr>
          <p:cNvPr id="2" name="Puolivapaa piirto 14">
            <a:extLst>
              <a:ext uri="{FF2B5EF4-FFF2-40B4-BE49-F238E27FC236}">
                <a16:creationId xmlns:a16="http://schemas.microsoft.com/office/drawing/2014/main" id="{507AEECB-B149-DEFD-5919-E3D0E9680B92}"/>
              </a:ext>
            </a:extLst>
          </p:cNvPr>
          <p:cNvSpPr/>
          <p:nvPr userDrawn="1"/>
        </p:nvSpPr>
        <p:spPr>
          <a:xfrm>
            <a:off x="6812422" y="-14068"/>
            <a:ext cx="5507915" cy="3808207"/>
          </a:xfrm>
          <a:custGeom>
            <a:avLst/>
            <a:gdLst>
              <a:gd name="connsiteX0" fmla="*/ 0 w 5507915"/>
              <a:gd name="connsiteY0" fmla="*/ 10758 h 3808207"/>
              <a:gd name="connsiteX1" fmla="*/ 4421393 w 5507915"/>
              <a:gd name="connsiteY1" fmla="*/ 3808207 h 3808207"/>
              <a:gd name="connsiteX2" fmla="*/ 5507915 w 5507915"/>
              <a:gd name="connsiteY2" fmla="*/ 968189 h 3808207"/>
              <a:gd name="connsiteX3" fmla="*/ 5497158 w 5507915"/>
              <a:gd name="connsiteY3" fmla="*/ 0 h 3808207"/>
              <a:gd name="connsiteX4" fmla="*/ 0 w 5507915"/>
              <a:gd name="connsiteY4" fmla="*/ 10758 h 38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915" h="3808207">
                <a:moveTo>
                  <a:pt x="0" y="10758"/>
                </a:moveTo>
                <a:lnTo>
                  <a:pt x="4421393" y="3808207"/>
                </a:lnTo>
                <a:lnTo>
                  <a:pt x="5507915" y="968189"/>
                </a:lnTo>
                <a:lnTo>
                  <a:pt x="5497158" y="0"/>
                </a:lnTo>
                <a:lnTo>
                  <a:pt x="0" y="10758"/>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Puolivapaa piirto 5">
            <a:extLst>
              <a:ext uri="{FF2B5EF4-FFF2-40B4-BE49-F238E27FC236}">
                <a16:creationId xmlns:a16="http://schemas.microsoft.com/office/drawing/2014/main" id="{32B120EC-8808-F145-2834-FB2C3573DD43}"/>
              </a:ext>
            </a:extLst>
          </p:cNvPr>
          <p:cNvSpPr/>
          <p:nvPr userDrawn="1"/>
        </p:nvSpPr>
        <p:spPr>
          <a:xfrm>
            <a:off x="3778901" y="3195131"/>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Puolivapaa piirto 7">
            <a:extLst>
              <a:ext uri="{FF2B5EF4-FFF2-40B4-BE49-F238E27FC236}">
                <a16:creationId xmlns:a16="http://schemas.microsoft.com/office/drawing/2014/main" id="{1A65AF6C-0F49-A739-782F-6348317BD083}"/>
              </a:ext>
            </a:extLst>
          </p:cNvPr>
          <p:cNvSpPr/>
          <p:nvPr userDrawn="1"/>
        </p:nvSpPr>
        <p:spPr>
          <a:xfrm rot="18191242">
            <a:off x="8119554" y="4008003"/>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Picture Placeholder 7">
            <a:extLst>
              <a:ext uri="{FF2B5EF4-FFF2-40B4-BE49-F238E27FC236}">
                <a16:creationId xmlns:a16="http://schemas.microsoft.com/office/drawing/2014/main" id="{CF010EFE-E3E4-A318-8C9B-C7A88E628A64}"/>
              </a:ext>
            </a:extLst>
          </p:cNvPr>
          <p:cNvSpPr>
            <a:spLocks noGrp="1"/>
          </p:cNvSpPr>
          <p:nvPr>
            <p:ph type="pic" sz="quarter" idx="10"/>
          </p:nvPr>
        </p:nvSpPr>
        <p:spPr>
          <a:xfrm>
            <a:off x="7802711" y="-30127"/>
            <a:ext cx="4517626" cy="350082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3395294 w 8599973"/>
              <a:gd name="connsiteY0" fmla="*/ 0 h 6577142"/>
              <a:gd name="connsiteX1" fmla="*/ 8599973 w 8599973"/>
              <a:gd name="connsiteY1" fmla="*/ 726831 h 6577142"/>
              <a:gd name="connsiteX2" fmla="*/ 8576527 w 8599973"/>
              <a:gd name="connsiteY2" fmla="*/ 6577134 h 6577142"/>
              <a:gd name="connsiteX3" fmla="*/ 0 w 8599973"/>
              <a:gd name="connsiteY3" fmla="*/ 5079880 h 6577142"/>
              <a:gd name="connsiteX4" fmla="*/ 2187450 w 8599973"/>
              <a:gd name="connsiteY4" fmla="*/ 4232519 h 6577142"/>
              <a:gd name="connsiteX5" fmla="*/ 3395294 w 8599973"/>
              <a:gd name="connsiteY5" fmla="*/ 0 h 6577142"/>
              <a:gd name="connsiteX0" fmla="*/ 3395294 w 8599973"/>
              <a:gd name="connsiteY0" fmla="*/ 67034 h 6644174"/>
              <a:gd name="connsiteX1" fmla="*/ 8599973 w 8599973"/>
              <a:gd name="connsiteY1" fmla="*/ 793865 h 6644174"/>
              <a:gd name="connsiteX2" fmla="*/ 8576527 w 8599973"/>
              <a:gd name="connsiteY2" fmla="*/ 6644168 h 6644174"/>
              <a:gd name="connsiteX3" fmla="*/ 0 w 8599973"/>
              <a:gd name="connsiteY3" fmla="*/ 5146914 h 6644174"/>
              <a:gd name="connsiteX4" fmla="*/ 347737 w 8599973"/>
              <a:gd name="connsiteY4" fmla="*/ 0 h 6644174"/>
              <a:gd name="connsiteX5" fmla="*/ 3395294 w 8599973"/>
              <a:gd name="connsiteY5" fmla="*/ 67034 h 6644174"/>
              <a:gd name="connsiteX0" fmla="*/ 3395294 w 8641314"/>
              <a:gd name="connsiteY0" fmla="*/ 67034 h 6644176"/>
              <a:gd name="connsiteX1" fmla="*/ 8641314 w 8641314"/>
              <a:gd name="connsiteY1" fmla="*/ 49711 h 6644176"/>
              <a:gd name="connsiteX2" fmla="*/ 8576527 w 8641314"/>
              <a:gd name="connsiteY2" fmla="*/ 6644168 h 6644176"/>
              <a:gd name="connsiteX3" fmla="*/ 0 w 8641314"/>
              <a:gd name="connsiteY3" fmla="*/ 5146914 h 6644176"/>
              <a:gd name="connsiteX4" fmla="*/ 347737 w 8641314"/>
              <a:gd name="connsiteY4" fmla="*/ 0 h 6644176"/>
              <a:gd name="connsiteX5" fmla="*/ 3395294 w 8641314"/>
              <a:gd name="connsiteY5" fmla="*/ 67034 h 6644176"/>
              <a:gd name="connsiteX0" fmla="*/ 3395294 w 8680657"/>
              <a:gd name="connsiteY0" fmla="*/ 67034 h 6726860"/>
              <a:gd name="connsiteX1" fmla="*/ 8641314 w 8680657"/>
              <a:gd name="connsiteY1" fmla="*/ 49711 h 6726860"/>
              <a:gd name="connsiteX2" fmla="*/ 8679883 w 8680657"/>
              <a:gd name="connsiteY2" fmla="*/ 6726853 h 6726860"/>
              <a:gd name="connsiteX3" fmla="*/ 0 w 8680657"/>
              <a:gd name="connsiteY3" fmla="*/ 5146914 h 6726860"/>
              <a:gd name="connsiteX4" fmla="*/ 347737 w 8680657"/>
              <a:gd name="connsiteY4" fmla="*/ 0 h 6726860"/>
              <a:gd name="connsiteX5" fmla="*/ 3395294 w 8680657"/>
              <a:gd name="connsiteY5" fmla="*/ 67034 h 6726860"/>
              <a:gd name="connsiteX0" fmla="*/ 3395294 w 8680655"/>
              <a:gd name="connsiteY0" fmla="*/ 67034 h 6726852"/>
              <a:gd name="connsiteX1" fmla="*/ 8641314 w 8680655"/>
              <a:gd name="connsiteY1" fmla="*/ 49711 h 6726852"/>
              <a:gd name="connsiteX2" fmla="*/ 8679883 w 8680655"/>
              <a:gd name="connsiteY2" fmla="*/ 6726853 h 6726852"/>
              <a:gd name="connsiteX3" fmla="*/ 0 w 8680655"/>
              <a:gd name="connsiteY3" fmla="*/ 5146914 h 6726852"/>
              <a:gd name="connsiteX4" fmla="*/ 347737 w 8680655"/>
              <a:gd name="connsiteY4" fmla="*/ 0 h 6726852"/>
              <a:gd name="connsiteX5" fmla="*/ 3395294 w 8680655"/>
              <a:gd name="connsiteY5" fmla="*/ 67034 h 6726852"/>
              <a:gd name="connsiteX0" fmla="*/ 3395300 w 8680663"/>
              <a:gd name="connsiteY0" fmla="*/ 67034 h 6726854"/>
              <a:gd name="connsiteX1" fmla="*/ 8641320 w 8680663"/>
              <a:gd name="connsiteY1" fmla="*/ 49711 h 6726854"/>
              <a:gd name="connsiteX2" fmla="*/ 8679889 w 8680663"/>
              <a:gd name="connsiteY2" fmla="*/ 6726853 h 6726854"/>
              <a:gd name="connsiteX3" fmla="*/ 6 w 8680663"/>
              <a:gd name="connsiteY3" fmla="*/ 5146914 h 6726854"/>
              <a:gd name="connsiteX4" fmla="*/ 347743 w 8680663"/>
              <a:gd name="connsiteY4" fmla="*/ 0 h 6726854"/>
              <a:gd name="connsiteX5" fmla="*/ 3395300 w 8680663"/>
              <a:gd name="connsiteY5" fmla="*/ 67034 h 6726854"/>
              <a:gd name="connsiteX0" fmla="*/ 3395298 w 8680659"/>
              <a:gd name="connsiteY0" fmla="*/ 67034 h 6726860"/>
              <a:gd name="connsiteX1" fmla="*/ 8641318 w 8680659"/>
              <a:gd name="connsiteY1" fmla="*/ 49711 h 6726860"/>
              <a:gd name="connsiteX2" fmla="*/ 8679887 w 8680659"/>
              <a:gd name="connsiteY2" fmla="*/ 6726853 h 6726860"/>
              <a:gd name="connsiteX3" fmla="*/ 4 w 8680659"/>
              <a:gd name="connsiteY3" fmla="*/ 5146914 h 6726860"/>
              <a:gd name="connsiteX4" fmla="*/ 347741 w 8680659"/>
              <a:gd name="connsiteY4" fmla="*/ 0 h 6726860"/>
              <a:gd name="connsiteX5" fmla="*/ 3395298 w 8680659"/>
              <a:gd name="connsiteY5" fmla="*/ 67034 h 6726860"/>
              <a:gd name="connsiteX0" fmla="*/ 347741 w 8680661"/>
              <a:gd name="connsiteY0" fmla="*/ 0 h 6726860"/>
              <a:gd name="connsiteX1" fmla="*/ 8641318 w 8680661"/>
              <a:gd name="connsiteY1" fmla="*/ 49711 h 6726860"/>
              <a:gd name="connsiteX2" fmla="*/ 8679887 w 8680661"/>
              <a:gd name="connsiteY2" fmla="*/ 6726853 h 6726860"/>
              <a:gd name="connsiteX3" fmla="*/ 4 w 8680661"/>
              <a:gd name="connsiteY3" fmla="*/ 5146914 h 6726860"/>
              <a:gd name="connsiteX4" fmla="*/ 347741 w 8680661"/>
              <a:gd name="connsiteY4" fmla="*/ 0 h 6726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0661" h="6726860">
                <a:moveTo>
                  <a:pt x="347741" y="0"/>
                </a:moveTo>
                <a:lnTo>
                  <a:pt x="8641318" y="49711"/>
                </a:lnTo>
                <a:cubicBezTo>
                  <a:pt x="8633503" y="1999812"/>
                  <a:pt x="8687702" y="4776752"/>
                  <a:pt x="8679887" y="6726853"/>
                </a:cubicBezTo>
                <a:cubicBezTo>
                  <a:pt x="8728753" y="6730760"/>
                  <a:pt x="-7521" y="5163675"/>
                  <a:pt x="4" y="5146914"/>
                </a:cubicBezTo>
                <a:cubicBezTo>
                  <a:pt x="3791" y="5111746"/>
                  <a:pt x="367402" y="23446"/>
                  <a:pt x="347741" y="0"/>
                </a:cubicBezTo>
                <a:close/>
              </a:path>
            </a:pathLst>
          </a:custGeom>
        </p:spPr>
        <p:txBody>
          <a:bodyPr/>
          <a:lstStyle/>
          <a:p>
            <a:endParaRPr lang="en-FI"/>
          </a:p>
        </p:txBody>
      </p:sp>
      <p:sp>
        <p:nvSpPr>
          <p:cNvPr id="3" name="Puolivapaa piirto 2">
            <a:extLst>
              <a:ext uri="{FF2B5EF4-FFF2-40B4-BE49-F238E27FC236}">
                <a16:creationId xmlns:a16="http://schemas.microsoft.com/office/drawing/2014/main" id="{AAAEB528-2933-970E-0DDC-D0F22827E77F}"/>
              </a:ext>
            </a:extLst>
          </p:cNvPr>
          <p:cNvSpPr/>
          <p:nvPr userDrawn="1"/>
        </p:nvSpPr>
        <p:spPr>
          <a:xfrm>
            <a:off x="0" y="3291877"/>
            <a:ext cx="3398333" cy="398425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icture Placeholder 12">
            <a:extLst>
              <a:ext uri="{FF2B5EF4-FFF2-40B4-BE49-F238E27FC236}">
                <a16:creationId xmlns:a16="http://schemas.microsoft.com/office/drawing/2014/main" id="{06A29733-17E6-45D9-BF69-6E66077404F4}"/>
              </a:ext>
            </a:extLst>
          </p:cNvPr>
          <p:cNvSpPr>
            <a:spLocks noGrp="1"/>
          </p:cNvSpPr>
          <p:nvPr>
            <p:ph type="pic" sz="quarter" idx="12"/>
          </p:nvPr>
        </p:nvSpPr>
        <p:spPr>
          <a:xfrm>
            <a:off x="-109607" y="2909439"/>
            <a:ext cx="3545026" cy="4359406"/>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210195 w 9304571"/>
              <a:gd name="connsiteY0" fmla="*/ 756283 h 10949424"/>
              <a:gd name="connsiteX1" fmla="*/ 410151 w 9304571"/>
              <a:gd name="connsiteY1" fmla="*/ 319 h 10949424"/>
              <a:gd name="connsiteX2" fmla="*/ 9304571 w 9304571"/>
              <a:gd name="connsiteY2" fmla="*/ 2231291 h 10949424"/>
              <a:gd name="connsiteX3" fmla="*/ 5338304 w 9304571"/>
              <a:gd name="connsiteY3" fmla="*/ 10949424 h 10949424"/>
              <a:gd name="connsiteX4" fmla="*/ 221346 w 9304571"/>
              <a:gd name="connsiteY4" fmla="*/ 7964666 h 10949424"/>
              <a:gd name="connsiteX5" fmla="*/ 210195 w 9304571"/>
              <a:gd name="connsiteY5" fmla="*/ 756283 h 10949424"/>
              <a:gd name="connsiteX0" fmla="*/ 785227 w 9868452"/>
              <a:gd name="connsiteY0" fmla="*/ 7964666 h 10949424"/>
              <a:gd name="connsiteX1" fmla="*/ 974032 w 9868452"/>
              <a:gd name="connsiteY1" fmla="*/ 319 h 10949424"/>
              <a:gd name="connsiteX2" fmla="*/ 9868452 w 9868452"/>
              <a:gd name="connsiteY2" fmla="*/ 2231291 h 10949424"/>
              <a:gd name="connsiteX3" fmla="*/ 5902185 w 9868452"/>
              <a:gd name="connsiteY3" fmla="*/ 10949424 h 10949424"/>
              <a:gd name="connsiteX4" fmla="*/ 785227 w 9868452"/>
              <a:gd name="connsiteY4" fmla="*/ 7964666 h 10949424"/>
              <a:gd name="connsiteX0" fmla="*/ 330826 w 9414051"/>
              <a:gd name="connsiteY0" fmla="*/ 7964666 h 10949424"/>
              <a:gd name="connsiteX1" fmla="*/ 519631 w 9414051"/>
              <a:gd name="connsiteY1" fmla="*/ 319 h 10949424"/>
              <a:gd name="connsiteX2" fmla="*/ 9414051 w 9414051"/>
              <a:gd name="connsiteY2" fmla="*/ 2231291 h 10949424"/>
              <a:gd name="connsiteX3" fmla="*/ 5447784 w 9414051"/>
              <a:gd name="connsiteY3" fmla="*/ 10949424 h 10949424"/>
              <a:gd name="connsiteX4" fmla="*/ 330826 w 9414051"/>
              <a:gd name="connsiteY4" fmla="*/ 7964666 h 10949424"/>
              <a:gd name="connsiteX0" fmla="*/ -1 w 9083224"/>
              <a:gd name="connsiteY0" fmla="*/ 7964666 h 10949424"/>
              <a:gd name="connsiteX1" fmla="*/ 188804 w 9083224"/>
              <a:gd name="connsiteY1" fmla="*/ 319 h 10949424"/>
              <a:gd name="connsiteX2" fmla="*/ 9083224 w 9083224"/>
              <a:gd name="connsiteY2" fmla="*/ 2231291 h 10949424"/>
              <a:gd name="connsiteX3" fmla="*/ 5116957 w 9083224"/>
              <a:gd name="connsiteY3" fmla="*/ 10949424 h 10949424"/>
              <a:gd name="connsiteX4" fmla="*/ -1 w 9083224"/>
              <a:gd name="connsiteY4" fmla="*/ 7964666 h 10949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3224" h="10949424">
                <a:moveTo>
                  <a:pt x="-1" y="7964666"/>
                </a:moveTo>
                <a:cubicBezTo>
                  <a:pt x="20626" y="7898207"/>
                  <a:pt x="139255" y="94627"/>
                  <a:pt x="188804" y="319"/>
                </a:cubicBezTo>
                <a:cubicBezTo>
                  <a:pt x="188682" y="-31024"/>
                  <a:pt x="9059899" y="2250910"/>
                  <a:pt x="9083224" y="2231291"/>
                </a:cubicBezTo>
                <a:lnTo>
                  <a:pt x="5116957" y="10949424"/>
                </a:lnTo>
                <a:lnTo>
                  <a:pt x="-1" y="7964666"/>
                </a:lnTo>
                <a:close/>
              </a:path>
            </a:pathLst>
          </a:custGeom>
        </p:spPr>
        <p:txBody>
          <a:bodyPr/>
          <a:lstStyle/>
          <a:p>
            <a:endParaRPr lang="en-FI"/>
          </a:p>
        </p:txBody>
      </p:sp>
      <p:sp>
        <p:nvSpPr>
          <p:cNvPr id="7" name="Picture Placeholder 12">
            <a:extLst>
              <a:ext uri="{FF2B5EF4-FFF2-40B4-BE49-F238E27FC236}">
                <a16:creationId xmlns:a16="http://schemas.microsoft.com/office/drawing/2014/main" id="{D4FC3703-5A75-C3A9-5C5F-2BD1E5163CFA}"/>
              </a:ext>
            </a:extLst>
          </p:cNvPr>
          <p:cNvSpPr>
            <a:spLocks noGrp="1"/>
          </p:cNvSpPr>
          <p:nvPr>
            <p:ph type="pic" sz="quarter" idx="13"/>
          </p:nvPr>
        </p:nvSpPr>
        <p:spPr>
          <a:xfrm>
            <a:off x="3691975" y="2786064"/>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9" name="Picture Placeholder 12">
            <a:extLst>
              <a:ext uri="{FF2B5EF4-FFF2-40B4-BE49-F238E27FC236}">
                <a16:creationId xmlns:a16="http://schemas.microsoft.com/office/drawing/2014/main" id="{A69728E7-C96E-D226-B6DD-C0DD2D52A57A}"/>
              </a:ext>
            </a:extLst>
          </p:cNvPr>
          <p:cNvSpPr>
            <a:spLocks noGrp="1"/>
          </p:cNvSpPr>
          <p:nvPr>
            <p:ph type="pic" sz="quarter" idx="14"/>
          </p:nvPr>
        </p:nvSpPr>
        <p:spPr>
          <a:xfrm>
            <a:off x="7960526" y="3429000"/>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5" name="Title 1">
            <a:extLst>
              <a:ext uri="{FF2B5EF4-FFF2-40B4-BE49-F238E27FC236}">
                <a16:creationId xmlns:a16="http://schemas.microsoft.com/office/drawing/2014/main" id="{79D06A53-4C67-937A-F9E4-4A41480310BB}"/>
              </a:ext>
            </a:extLst>
          </p:cNvPr>
          <p:cNvSpPr>
            <a:spLocks noGrp="1"/>
          </p:cNvSpPr>
          <p:nvPr>
            <p:ph type="title"/>
          </p:nvPr>
        </p:nvSpPr>
        <p:spPr>
          <a:xfrm>
            <a:off x="838200" y="681037"/>
            <a:ext cx="6176375" cy="1009651"/>
          </a:xfrm>
        </p:spPr>
        <p:txBody>
          <a:bodyPr>
            <a:noAutofit/>
          </a:bodyPr>
          <a:lstStyle>
            <a:lvl1pPr>
              <a:lnSpc>
                <a:spcPct val="100000"/>
              </a:lnSpc>
              <a:defRPr b="1" i="0">
                <a:solidFill>
                  <a:srgbClr val="450099"/>
                </a:solidFill>
                <a:latin typeface="Poppins" pitchFamily="2" charset="77"/>
                <a:cs typeface="Poppins" pitchFamily="2" charset="77"/>
              </a:defRPr>
            </a:lvl1pPr>
          </a:lstStyle>
          <a:p>
            <a:endParaRPr lang="fi-FI"/>
          </a:p>
        </p:txBody>
      </p:sp>
      <p:sp>
        <p:nvSpPr>
          <p:cNvPr id="12" name="Tekstin paikkamerkki 11">
            <a:extLst>
              <a:ext uri="{FF2B5EF4-FFF2-40B4-BE49-F238E27FC236}">
                <a16:creationId xmlns:a16="http://schemas.microsoft.com/office/drawing/2014/main" id="{CBD4C55A-B650-6E41-3D22-2DE58B14C0E4}"/>
              </a:ext>
            </a:extLst>
          </p:cNvPr>
          <p:cNvSpPr>
            <a:spLocks noGrp="1"/>
          </p:cNvSpPr>
          <p:nvPr>
            <p:ph type="body" sz="quarter" idx="15"/>
          </p:nvPr>
        </p:nvSpPr>
        <p:spPr>
          <a:xfrm>
            <a:off x="838200" y="1946277"/>
            <a:ext cx="6176963" cy="839787"/>
          </a:xfrm>
        </p:spPr>
        <p:txBody>
          <a:bodyPr/>
          <a:lstStyle/>
          <a:p>
            <a:pPr lvl="0"/>
            <a:r>
              <a:rPr lang="fi-FI"/>
              <a:t>Muokkaa tekstin perustyylejä napsauttamalla</a:t>
            </a:r>
          </a:p>
        </p:txBody>
      </p:sp>
    </p:spTree>
    <p:extLst>
      <p:ext uri="{BB962C8B-B14F-4D97-AF65-F5344CB8AC3E}">
        <p14:creationId xmlns:p14="http://schemas.microsoft.com/office/powerpoint/2010/main" val="4880641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rostedia kuvilla 2">
    <p:bg>
      <p:bgPr>
        <a:solidFill>
          <a:srgbClr val="152996">
            <a:alpha val="90000"/>
          </a:srgbClr>
        </a:solidFill>
        <a:effectLst/>
      </p:bgPr>
    </p:bg>
    <p:spTree>
      <p:nvGrpSpPr>
        <p:cNvPr id="1" name=""/>
        <p:cNvGrpSpPr/>
        <p:nvPr/>
      </p:nvGrpSpPr>
      <p:grpSpPr>
        <a:xfrm>
          <a:off x="0" y="0"/>
          <a:ext cx="0" cy="0"/>
          <a:chOff x="0" y="0"/>
          <a:chExt cx="0" cy="0"/>
        </a:xfrm>
      </p:grpSpPr>
      <p:pic>
        <p:nvPicPr>
          <p:cNvPr id="28" name="Kuva 27">
            <a:extLst>
              <a:ext uri="{FF2B5EF4-FFF2-40B4-BE49-F238E27FC236}">
                <a16:creationId xmlns:a16="http://schemas.microsoft.com/office/drawing/2014/main" id="{92BFEC72-F9F5-EC92-EDA1-8387FB73DBA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8627617">
            <a:off x="6006935" y="2523050"/>
            <a:ext cx="5138701" cy="5138701"/>
          </a:xfrm>
          <a:prstGeom prst="rect">
            <a:avLst/>
          </a:prstGeom>
        </p:spPr>
      </p:pic>
      <p:sp>
        <p:nvSpPr>
          <p:cNvPr id="25" name="Puolivapaa piirto 5">
            <a:extLst>
              <a:ext uri="{FF2B5EF4-FFF2-40B4-BE49-F238E27FC236}">
                <a16:creationId xmlns:a16="http://schemas.microsoft.com/office/drawing/2014/main" id="{0C75967D-8F5C-FB61-2087-870B540A9840}"/>
              </a:ext>
            </a:extLst>
          </p:cNvPr>
          <p:cNvSpPr/>
          <p:nvPr userDrawn="1"/>
        </p:nvSpPr>
        <p:spPr>
          <a:xfrm rot="2945644">
            <a:off x="254877" y="238789"/>
            <a:ext cx="4100778" cy="3400921"/>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 name="connsiteX0" fmla="*/ 2912946 w 3698240"/>
              <a:gd name="connsiteY0" fmla="*/ 3135996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2912946 w 3698240"/>
              <a:gd name="connsiteY5" fmla="*/ 3135996 h 3677194"/>
              <a:gd name="connsiteX0" fmla="*/ 2912946 w 3698240"/>
              <a:gd name="connsiteY0" fmla="*/ 3135996 h 3165412"/>
              <a:gd name="connsiteX1" fmla="*/ 3698240 w 3698240"/>
              <a:gd name="connsiteY1" fmla="*/ 0 h 3165412"/>
              <a:gd name="connsiteX2" fmla="*/ 1178560 w 3698240"/>
              <a:gd name="connsiteY2" fmla="*/ 0 h 3165412"/>
              <a:gd name="connsiteX3" fmla="*/ 0 w 3698240"/>
              <a:gd name="connsiteY3" fmla="*/ 2316480 h 3165412"/>
              <a:gd name="connsiteX4" fmla="*/ 2916212 w 3698240"/>
              <a:gd name="connsiteY4" fmla="*/ 3165412 h 3165412"/>
              <a:gd name="connsiteX5" fmla="*/ 2912946 w 3698240"/>
              <a:gd name="connsiteY5" fmla="*/ 3135996 h 316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165412">
                <a:moveTo>
                  <a:pt x="2912946" y="3135996"/>
                </a:moveTo>
                <a:lnTo>
                  <a:pt x="3698240" y="0"/>
                </a:lnTo>
                <a:lnTo>
                  <a:pt x="1178560" y="0"/>
                </a:lnTo>
                <a:lnTo>
                  <a:pt x="0" y="2316480"/>
                </a:lnTo>
                <a:lnTo>
                  <a:pt x="2916212" y="3165412"/>
                </a:lnTo>
                <a:lnTo>
                  <a:pt x="2912946" y="3135996"/>
                </a:lnTo>
                <a:close/>
              </a:path>
            </a:pathLst>
          </a:custGeom>
          <a:solidFill>
            <a:srgbClr val="A2E4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4" name="Puolivapaa piirto 5">
            <a:extLst>
              <a:ext uri="{FF2B5EF4-FFF2-40B4-BE49-F238E27FC236}">
                <a16:creationId xmlns:a16="http://schemas.microsoft.com/office/drawing/2014/main" id="{3CBBA072-1948-D4AF-8DF6-F9B69A69FD0F}"/>
              </a:ext>
            </a:extLst>
          </p:cNvPr>
          <p:cNvSpPr/>
          <p:nvPr userDrawn="1"/>
        </p:nvSpPr>
        <p:spPr>
          <a:xfrm rot="770711">
            <a:off x="6570878" y="-680691"/>
            <a:ext cx="5201464" cy="4857575"/>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 name="connsiteX0" fmla="*/ 3312886 w 3698240"/>
              <a:gd name="connsiteY0" fmla="*/ 3634377 h 3677194"/>
              <a:gd name="connsiteX1" fmla="*/ 3698240 w 3698240"/>
              <a:gd name="connsiteY1" fmla="*/ 0 h 3677194"/>
              <a:gd name="connsiteX2" fmla="*/ 691294 w 3698240"/>
              <a:gd name="connsiteY2" fmla="*/ 995066 h 3677194"/>
              <a:gd name="connsiteX3" fmla="*/ 0 w 3698240"/>
              <a:gd name="connsiteY3" fmla="*/ 2316480 h 3677194"/>
              <a:gd name="connsiteX4" fmla="*/ 3304903 w 3698240"/>
              <a:gd name="connsiteY4" fmla="*/ 3677194 h 3677194"/>
              <a:gd name="connsiteX5" fmla="*/ 3312886 w 3698240"/>
              <a:gd name="connsiteY5" fmla="*/ 3634377 h 3677194"/>
              <a:gd name="connsiteX0" fmla="*/ 3312886 w 3524042"/>
              <a:gd name="connsiteY0" fmla="*/ 3238419 h 3281236"/>
              <a:gd name="connsiteX1" fmla="*/ 3524042 w 3524042"/>
              <a:gd name="connsiteY1" fmla="*/ 0 h 3281236"/>
              <a:gd name="connsiteX2" fmla="*/ 691294 w 3524042"/>
              <a:gd name="connsiteY2" fmla="*/ 599108 h 3281236"/>
              <a:gd name="connsiteX3" fmla="*/ 0 w 3524042"/>
              <a:gd name="connsiteY3" fmla="*/ 1920522 h 3281236"/>
              <a:gd name="connsiteX4" fmla="*/ 3304903 w 3524042"/>
              <a:gd name="connsiteY4" fmla="*/ 3281236 h 3281236"/>
              <a:gd name="connsiteX5" fmla="*/ 3312886 w 3524042"/>
              <a:gd name="connsiteY5" fmla="*/ 3238419 h 328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24042" h="3281236">
                <a:moveTo>
                  <a:pt x="3312886" y="3238419"/>
                </a:moveTo>
                <a:lnTo>
                  <a:pt x="3524042" y="0"/>
                </a:lnTo>
                <a:lnTo>
                  <a:pt x="691294" y="599108"/>
                </a:lnTo>
                <a:lnTo>
                  <a:pt x="0" y="1920522"/>
                </a:lnTo>
                <a:lnTo>
                  <a:pt x="3304903" y="3281236"/>
                </a:lnTo>
                <a:lnTo>
                  <a:pt x="3312886" y="3238419"/>
                </a:lnTo>
                <a:close/>
              </a:path>
            </a:pathLst>
          </a:custGeom>
          <a:solidFill>
            <a:srgbClr val="A2E4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Puolivapaa piirto 5">
            <a:extLst>
              <a:ext uri="{FF2B5EF4-FFF2-40B4-BE49-F238E27FC236}">
                <a16:creationId xmlns:a16="http://schemas.microsoft.com/office/drawing/2014/main" id="{3E071DA8-9F69-65A5-27CD-5FEBC8DAFC1B}"/>
              </a:ext>
            </a:extLst>
          </p:cNvPr>
          <p:cNvSpPr/>
          <p:nvPr userDrawn="1"/>
        </p:nvSpPr>
        <p:spPr>
          <a:xfrm rot="16608391">
            <a:off x="5200789" y="3704060"/>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A2E4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Picture Placeholder 7">
            <a:extLst>
              <a:ext uri="{FF2B5EF4-FFF2-40B4-BE49-F238E27FC236}">
                <a16:creationId xmlns:a16="http://schemas.microsoft.com/office/drawing/2014/main" id="{E20D2296-A197-A956-D360-33DEEEA764F7}"/>
              </a:ext>
            </a:extLst>
          </p:cNvPr>
          <p:cNvSpPr>
            <a:spLocks noGrp="1"/>
          </p:cNvSpPr>
          <p:nvPr>
            <p:ph type="pic" sz="quarter" idx="10"/>
          </p:nvPr>
        </p:nvSpPr>
        <p:spPr>
          <a:xfrm>
            <a:off x="7237927" y="-38099"/>
            <a:ext cx="4954073" cy="3839034"/>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3395294 w 8599973"/>
              <a:gd name="connsiteY0" fmla="*/ 0 h 6577142"/>
              <a:gd name="connsiteX1" fmla="*/ 8599973 w 8599973"/>
              <a:gd name="connsiteY1" fmla="*/ 726831 h 6577142"/>
              <a:gd name="connsiteX2" fmla="*/ 8576527 w 8599973"/>
              <a:gd name="connsiteY2" fmla="*/ 6577134 h 6577142"/>
              <a:gd name="connsiteX3" fmla="*/ 0 w 8599973"/>
              <a:gd name="connsiteY3" fmla="*/ 5079880 h 6577142"/>
              <a:gd name="connsiteX4" fmla="*/ 2187450 w 8599973"/>
              <a:gd name="connsiteY4" fmla="*/ 4232519 h 6577142"/>
              <a:gd name="connsiteX5" fmla="*/ 3395294 w 8599973"/>
              <a:gd name="connsiteY5" fmla="*/ 0 h 6577142"/>
              <a:gd name="connsiteX0" fmla="*/ 3395294 w 8599973"/>
              <a:gd name="connsiteY0" fmla="*/ 67034 h 6644174"/>
              <a:gd name="connsiteX1" fmla="*/ 8599973 w 8599973"/>
              <a:gd name="connsiteY1" fmla="*/ 793865 h 6644174"/>
              <a:gd name="connsiteX2" fmla="*/ 8576527 w 8599973"/>
              <a:gd name="connsiteY2" fmla="*/ 6644168 h 6644174"/>
              <a:gd name="connsiteX3" fmla="*/ 0 w 8599973"/>
              <a:gd name="connsiteY3" fmla="*/ 5146914 h 6644174"/>
              <a:gd name="connsiteX4" fmla="*/ 347737 w 8599973"/>
              <a:gd name="connsiteY4" fmla="*/ 0 h 6644174"/>
              <a:gd name="connsiteX5" fmla="*/ 3395294 w 8599973"/>
              <a:gd name="connsiteY5" fmla="*/ 67034 h 6644174"/>
              <a:gd name="connsiteX0" fmla="*/ 3395294 w 8641314"/>
              <a:gd name="connsiteY0" fmla="*/ 67034 h 6644176"/>
              <a:gd name="connsiteX1" fmla="*/ 8641314 w 8641314"/>
              <a:gd name="connsiteY1" fmla="*/ 49711 h 6644176"/>
              <a:gd name="connsiteX2" fmla="*/ 8576527 w 8641314"/>
              <a:gd name="connsiteY2" fmla="*/ 6644168 h 6644176"/>
              <a:gd name="connsiteX3" fmla="*/ 0 w 8641314"/>
              <a:gd name="connsiteY3" fmla="*/ 5146914 h 6644176"/>
              <a:gd name="connsiteX4" fmla="*/ 347737 w 8641314"/>
              <a:gd name="connsiteY4" fmla="*/ 0 h 6644176"/>
              <a:gd name="connsiteX5" fmla="*/ 3395294 w 8641314"/>
              <a:gd name="connsiteY5" fmla="*/ 67034 h 6644176"/>
              <a:gd name="connsiteX0" fmla="*/ 3395294 w 8680657"/>
              <a:gd name="connsiteY0" fmla="*/ 67034 h 6726860"/>
              <a:gd name="connsiteX1" fmla="*/ 8641314 w 8680657"/>
              <a:gd name="connsiteY1" fmla="*/ 49711 h 6726860"/>
              <a:gd name="connsiteX2" fmla="*/ 8679883 w 8680657"/>
              <a:gd name="connsiteY2" fmla="*/ 6726853 h 6726860"/>
              <a:gd name="connsiteX3" fmla="*/ 0 w 8680657"/>
              <a:gd name="connsiteY3" fmla="*/ 5146914 h 6726860"/>
              <a:gd name="connsiteX4" fmla="*/ 347737 w 8680657"/>
              <a:gd name="connsiteY4" fmla="*/ 0 h 6726860"/>
              <a:gd name="connsiteX5" fmla="*/ 3395294 w 8680657"/>
              <a:gd name="connsiteY5" fmla="*/ 67034 h 6726860"/>
              <a:gd name="connsiteX0" fmla="*/ 3395294 w 8680655"/>
              <a:gd name="connsiteY0" fmla="*/ 67034 h 6726852"/>
              <a:gd name="connsiteX1" fmla="*/ 8641314 w 8680655"/>
              <a:gd name="connsiteY1" fmla="*/ 49711 h 6726852"/>
              <a:gd name="connsiteX2" fmla="*/ 8679883 w 8680655"/>
              <a:gd name="connsiteY2" fmla="*/ 6726853 h 6726852"/>
              <a:gd name="connsiteX3" fmla="*/ 0 w 8680655"/>
              <a:gd name="connsiteY3" fmla="*/ 5146914 h 6726852"/>
              <a:gd name="connsiteX4" fmla="*/ 347737 w 8680655"/>
              <a:gd name="connsiteY4" fmla="*/ 0 h 6726852"/>
              <a:gd name="connsiteX5" fmla="*/ 3395294 w 8680655"/>
              <a:gd name="connsiteY5" fmla="*/ 67034 h 6726852"/>
              <a:gd name="connsiteX0" fmla="*/ 3395300 w 8680663"/>
              <a:gd name="connsiteY0" fmla="*/ 67034 h 6726854"/>
              <a:gd name="connsiteX1" fmla="*/ 8641320 w 8680663"/>
              <a:gd name="connsiteY1" fmla="*/ 49711 h 6726854"/>
              <a:gd name="connsiteX2" fmla="*/ 8679889 w 8680663"/>
              <a:gd name="connsiteY2" fmla="*/ 6726853 h 6726854"/>
              <a:gd name="connsiteX3" fmla="*/ 6 w 8680663"/>
              <a:gd name="connsiteY3" fmla="*/ 5146914 h 6726854"/>
              <a:gd name="connsiteX4" fmla="*/ 347743 w 8680663"/>
              <a:gd name="connsiteY4" fmla="*/ 0 h 6726854"/>
              <a:gd name="connsiteX5" fmla="*/ 3395300 w 8680663"/>
              <a:gd name="connsiteY5" fmla="*/ 67034 h 6726854"/>
              <a:gd name="connsiteX0" fmla="*/ 3395298 w 8680659"/>
              <a:gd name="connsiteY0" fmla="*/ 67034 h 6726860"/>
              <a:gd name="connsiteX1" fmla="*/ 8641318 w 8680659"/>
              <a:gd name="connsiteY1" fmla="*/ 49711 h 6726860"/>
              <a:gd name="connsiteX2" fmla="*/ 8679887 w 8680659"/>
              <a:gd name="connsiteY2" fmla="*/ 6726853 h 6726860"/>
              <a:gd name="connsiteX3" fmla="*/ 4 w 8680659"/>
              <a:gd name="connsiteY3" fmla="*/ 5146914 h 6726860"/>
              <a:gd name="connsiteX4" fmla="*/ 347741 w 8680659"/>
              <a:gd name="connsiteY4" fmla="*/ 0 h 6726860"/>
              <a:gd name="connsiteX5" fmla="*/ 3395298 w 8680659"/>
              <a:gd name="connsiteY5" fmla="*/ 67034 h 6726860"/>
              <a:gd name="connsiteX0" fmla="*/ 347741 w 8680661"/>
              <a:gd name="connsiteY0" fmla="*/ 0 h 6726860"/>
              <a:gd name="connsiteX1" fmla="*/ 8641318 w 8680661"/>
              <a:gd name="connsiteY1" fmla="*/ 49711 h 6726860"/>
              <a:gd name="connsiteX2" fmla="*/ 8679887 w 8680661"/>
              <a:gd name="connsiteY2" fmla="*/ 6726853 h 6726860"/>
              <a:gd name="connsiteX3" fmla="*/ 4 w 8680661"/>
              <a:gd name="connsiteY3" fmla="*/ 5146914 h 6726860"/>
              <a:gd name="connsiteX4" fmla="*/ 347741 w 8680661"/>
              <a:gd name="connsiteY4" fmla="*/ 0 h 6726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0661" h="6726860">
                <a:moveTo>
                  <a:pt x="347741" y="0"/>
                </a:moveTo>
                <a:lnTo>
                  <a:pt x="8641318" y="49711"/>
                </a:lnTo>
                <a:cubicBezTo>
                  <a:pt x="8633503" y="1999812"/>
                  <a:pt x="8687702" y="4776752"/>
                  <a:pt x="8679887" y="6726853"/>
                </a:cubicBezTo>
                <a:cubicBezTo>
                  <a:pt x="8728753" y="6730760"/>
                  <a:pt x="-7521" y="5163675"/>
                  <a:pt x="4" y="5146914"/>
                </a:cubicBezTo>
                <a:cubicBezTo>
                  <a:pt x="3791" y="5111746"/>
                  <a:pt x="367402" y="23446"/>
                  <a:pt x="347741" y="0"/>
                </a:cubicBezTo>
                <a:close/>
              </a:path>
            </a:pathLst>
          </a:custGeom>
        </p:spPr>
        <p:txBody>
          <a:bodyPr/>
          <a:lstStyle/>
          <a:p>
            <a:endParaRPr lang="en-FI"/>
          </a:p>
        </p:txBody>
      </p:sp>
      <p:sp>
        <p:nvSpPr>
          <p:cNvPr id="21" name="Picture Placeholder 7">
            <a:extLst>
              <a:ext uri="{FF2B5EF4-FFF2-40B4-BE49-F238E27FC236}">
                <a16:creationId xmlns:a16="http://schemas.microsoft.com/office/drawing/2014/main" id="{0043EF73-98DD-D753-24CB-E4625D46A1A8}"/>
              </a:ext>
            </a:extLst>
          </p:cNvPr>
          <p:cNvSpPr>
            <a:spLocks noGrp="1"/>
          </p:cNvSpPr>
          <p:nvPr>
            <p:ph type="pic" sz="quarter" idx="11"/>
          </p:nvPr>
        </p:nvSpPr>
        <p:spPr>
          <a:xfrm>
            <a:off x="388486" y="270457"/>
            <a:ext cx="4102163" cy="3388285"/>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3395294 w 8599973"/>
              <a:gd name="connsiteY0" fmla="*/ 0 h 6577142"/>
              <a:gd name="connsiteX1" fmla="*/ 8599973 w 8599973"/>
              <a:gd name="connsiteY1" fmla="*/ 726831 h 6577142"/>
              <a:gd name="connsiteX2" fmla="*/ 8576527 w 8599973"/>
              <a:gd name="connsiteY2" fmla="*/ 6577134 h 6577142"/>
              <a:gd name="connsiteX3" fmla="*/ 0 w 8599973"/>
              <a:gd name="connsiteY3" fmla="*/ 5079880 h 6577142"/>
              <a:gd name="connsiteX4" fmla="*/ 2187450 w 8599973"/>
              <a:gd name="connsiteY4" fmla="*/ 4232519 h 6577142"/>
              <a:gd name="connsiteX5" fmla="*/ 3395294 w 8599973"/>
              <a:gd name="connsiteY5" fmla="*/ 0 h 6577142"/>
              <a:gd name="connsiteX0" fmla="*/ 3395294 w 8599973"/>
              <a:gd name="connsiteY0" fmla="*/ 67034 h 6644174"/>
              <a:gd name="connsiteX1" fmla="*/ 8599973 w 8599973"/>
              <a:gd name="connsiteY1" fmla="*/ 793865 h 6644174"/>
              <a:gd name="connsiteX2" fmla="*/ 8576527 w 8599973"/>
              <a:gd name="connsiteY2" fmla="*/ 6644168 h 6644174"/>
              <a:gd name="connsiteX3" fmla="*/ 0 w 8599973"/>
              <a:gd name="connsiteY3" fmla="*/ 5146914 h 6644174"/>
              <a:gd name="connsiteX4" fmla="*/ 347737 w 8599973"/>
              <a:gd name="connsiteY4" fmla="*/ 0 h 6644174"/>
              <a:gd name="connsiteX5" fmla="*/ 3395294 w 8599973"/>
              <a:gd name="connsiteY5" fmla="*/ 67034 h 6644174"/>
              <a:gd name="connsiteX0" fmla="*/ 3395294 w 8641314"/>
              <a:gd name="connsiteY0" fmla="*/ 67034 h 6644176"/>
              <a:gd name="connsiteX1" fmla="*/ 8641314 w 8641314"/>
              <a:gd name="connsiteY1" fmla="*/ 49711 h 6644176"/>
              <a:gd name="connsiteX2" fmla="*/ 8576527 w 8641314"/>
              <a:gd name="connsiteY2" fmla="*/ 6644168 h 6644176"/>
              <a:gd name="connsiteX3" fmla="*/ 0 w 8641314"/>
              <a:gd name="connsiteY3" fmla="*/ 5146914 h 6644176"/>
              <a:gd name="connsiteX4" fmla="*/ 347737 w 8641314"/>
              <a:gd name="connsiteY4" fmla="*/ 0 h 6644176"/>
              <a:gd name="connsiteX5" fmla="*/ 3395294 w 8641314"/>
              <a:gd name="connsiteY5" fmla="*/ 67034 h 6644176"/>
              <a:gd name="connsiteX0" fmla="*/ 3395294 w 8680657"/>
              <a:gd name="connsiteY0" fmla="*/ 67034 h 6726860"/>
              <a:gd name="connsiteX1" fmla="*/ 8641314 w 8680657"/>
              <a:gd name="connsiteY1" fmla="*/ 49711 h 6726860"/>
              <a:gd name="connsiteX2" fmla="*/ 8679883 w 8680657"/>
              <a:gd name="connsiteY2" fmla="*/ 6726853 h 6726860"/>
              <a:gd name="connsiteX3" fmla="*/ 0 w 8680657"/>
              <a:gd name="connsiteY3" fmla="*/ 5146914 h 6726860"/>
              <a:gd name="connsiteX4" fmla="*/ 347737 w 8680657"/>
              <a:gd name="connsiteY4" fmla="*/ 0 h 6726860"/>
              <a:gd name="connsiteX5" fmla="*/ 3395294 w 8680657"/>
              <a:gd name="connsiteY5" fmla="*/ 67034 h 6726860"/>
              <a:gd name="connsiteX0" fmla="*/ 3395294 w 8680655"/>
              <a:gd name="connsiteY0" fmla="*/ 67034 h 6726852"/>
              <a:gd name="connsiteX1" fmla="*/ 8641314 w 8680655"/>
              <a:gd name="connsiteY1" fmla="*/ 49711 h 6726852"/>
              <a:gd name="connsiteX2" fmla="*/ 8679883 w 8680655"/>
              <a:gd name="connsiteY2" fmla="*/ 6726853 h 6726852"/>
              <a:gd name="connsiteX3" fmla="*/ 0 w 8680655"/>
              <a:gd name="connsiteY3" fmla="*/ 5146914 h 6726852"/>
              <a:gd name="connsiteX4" fmla="*/ 347737 w 8680655"/>
              <a:gd name="connsiteY4" fmla="*/ 0 h 6726852"/>
              <a:gd name="connsiteX5" fmla="*/ 3395294 w 8680655"/>
              <a:gd name="connsiteY5" fmla="*/ 67034 h 6726852"/>
              <a:gd name="connsiteX0" fmla="*/ 3395300 w 8680663"/>
              <a:gd name="connsiteY0" fmla="*/ 67034 h 6726854"/>
              <a:gd name="connsiteX1" fmla="*/ 8641320 w 8680663"/>
              <a:gd name="connsiteY1" fmla="*/ 49711 h 6726854"/>
              <a:gd name="connsiteX2" fmla="*/ 8679889 w 8680663"/>
              <a:gd name="connsiteY2" fmla="*/ 6726853 h 6726854"/>
              <a:gd name="connsiteX3" fmla="*/ 6 w 8680663"/>
              <a:gd name="connsiteY3" fmla="*/ 5146914 h 6726854"/>
              <a:gd name="connsiteX4" fmla="*/ 347743 w 8680663"/>
              <a:gd name="connsiteY4" fmla="*/ 0 h 6726854"/>
              <a:gd name="connsiteX5" fmla="*/ 3395300 w 8680663"/>
              <a:gd name="connsiteY5" fmla="*/ 67034 h 6726854"/>
              <a:gd name="connsiteX0" fmla="*/ 3395298 w 8680659"/>
              <a:gd name="connsiteY0" fmla="*/ 67034 h 6726860"/>
              <a:gd name="connsiteX1" fmla="*/ 8641318 w 8680659"/>
              <a:gd name="connsiteY1" fmla="*/ 49711 h 6726860"/>
              <a:gd name="connsiteX2" fmla="*/ 8679887 w 8680659"/>
              <a:gd name="connsiteY2" fmla="*/ 6726853 h 6726860"/>
              <a:gd name="connsiteX3" fmla="*/ 4 w 8680659"/>
              <a:gd name="connsiteY3" fmla="*/ 5146914 h 6726860"/>
              <a:gd name="connsiteX4" fmla="*/ 347741 w 8680659"/>
              <a:gd name="connsiteY4" fmla="*/ 0 h 6726860"/>
              <a:gd name="connsiteX5" fmla="*/ 3395298 w 8680659"/>
              <a:gd name="connsiteY5" fmla="*/ 67034 h 6726860"/>
              <a:gd name="connsiteX0" fmla="*/ 347741 w 8680661"/>
              <a:gd name="connsiteY0" fmla="*/ 0 h 6726860"/>
              <a:gd name="connsiteX1" fmla="*/ 8641318 w 8680661"/>
              <a:gd name="connsiteY1" fmla="*/ 49711 h 6726860"/>
              <a:gd name="connsiteX2" fmla="*/ 8679887 w 8680661"/>
              <a:gd name="connsiteY2" fmla="*/ 6726853 h 6726860"/>
              <a:gd name="connsiteX3" fmla="*/ 4 w 8680661"/>
              <a:gd name="connsiteY3" fmla="*/ 5146914 h 6726860"/>
              <a:gd name="connsiteX4" fmla="*/ 347741 w 8680661"/>
              <a:gd name="connsiteY4" fmla="*/ 0 h 6726860"/>
              <a:gd name="connsiteX0" fmla="*/ 347743 w 8641320"/>
              <a:gd name="connsiteY0" fmla="*/ 0 h 6410926"/>
              <a:gd name="connsiteX1" fmla="*/ 8641320 w 8641320"/>
              <a:gd name="connsiteY1" fmla="*/ 49711 h 6410926"/>
              <a:gd name="connsiteX2" fmla="*/ 6445787 w 8641320"/>
              <a:gd name="connsiteY2" fmla="*/ 6410918 h 6410926"/>
              <a:gd name="connsiteX3" fmla="*/ 6 w 8641320"/>
              <a:gd name="connsiteY3" fmla="*/ 5146914 h 6410926"/>
              <a:gd name="connsiteX4" fmla="*/ 347743 w 8641320"/>
              <a:gd name="connsiteY4" fmla="*/ 0 h 6410926"/>
              <a:gd name="connsiteX0" fmla="*/ 347743 w 8077154"/>
              <a:gd name="connsiteY0" fmla="*/ 0 h 6410928"/>
              <a:gd name="connsiteX1" fmla="*/ 8077154 w 8077154"/>
              <a:gd name="connsiteY1" fmla="*/ 1922747 h 6410928"/>
              <a:gd name="connsiteX2" fmla="*/ 6445787 w 8077154"/>
              <a:gd name="connsiteY2" fmla="*/ 6410918 h 6410928"/>
              <a:gd name="connsiteX3" fmla="*/ 6 w 8077154"/>
              <a:gd name="connsiteY3" fmla="*/ 5146914 h 6410928"/>
              <a:gd name="connsiteX4" fmla="*/ 347743 w 8077154"/>
              <a:gd name="connsiteY4" fmla="*/ 0 h 6410928"/>
              <a:gd name="connsiteX0" fmla="*/ 347743 w 8511901"/>
              <a:gd name="connsiteY0" fmla="*/ 0 h 6410926"/>
              <a:gd name="connsiteX1" fmla="*/ 8077154 w 8511901"/>
              <a:gd name="connsiteY1" fmla="*/ 1922747 h 6410926"/>
              <a:gd name="connsiteX2" fmla="*/ 6445787 w 8511901"/>
              <a:gd name="connsiteY2" fmla="*/ 6410918 h 6410926"/>
              <a:gd name="connsiteX3" fmla="*/ 6 w 8511901"/>
              <a:gd name="connsiteY3" fmla="*/ 5146914 h 6410926"/>
              <a:gd name="connsiteX4" fmla="*/ 347743 w 8511901"/>
              <a:gd name="connsiteY4" fmla="*/ 0 h 6410926"/>
              <a:gd name="connsiteX0" fmla="*/ 347743 w 8440330"/>
              <a:gd name="connsiteY0" fmla="*/ 119248 h 6530176"/>
              <a:gd name="connsiteX1" fmla="*/ 8077154 w 8440330"/>
              <a:gd name="connsiteY1" fmla="*/ 2041995 h 6530176"/>
              <a:gd name="connsiteX2" fmla="*/ 6445787 w 8440330"/>
              <a:gd name="connsiteY2" fmla="*/ 6530166 h 6530176"/>
              <a:gd name="connsiteX3" fmla="*/ 6 w 8440330"/>
              <a:gd name="connsiteY3" fmla="*/ 5266162 h 6530176"/>
              <a:gd name="connsiteX4" fmla="*/ 347743 w 8440330"/>
              <a:gd name="connsiteY4" fmla="*/ 119248 h 6530176"/>
              <a:gd name="connsiteX0" fmla="*/ 347743 w 8077381"/>
              <a:gd name="connsiteY0" fmla="*/ 77564 h 6488491"/>
              <a:gd name="connsiteX1" fmla="*/ 8077154 w 8077381"/>
              <a:gd name="connsiteY1" fmla="*/ 2000311 h 6488491"/>
              <a:gd name="connsiteX2" fmla="*/ 6445787 w 8077381"/>
              <a:gd name="connsiteY2" fmla="*/ 6488482 h 6488491"/>
              <a:gd name="connsiteX3" fmla="*/ 6 w 8077381"/>
              <a:gd name="connsiteY3" fmla="*/ 5224478 h 6488491"/>
              <a:gd name="connsiteX4" fmla="*/ 347743 w 8077381"/>
              <a:gd name="connsiteY4" fmla="*/ 77564 h 6488491"/>
              <a:gd name="connsiteX0" fmla="*/ 347743 w 8077381"/>
              <a:gd name="connsiteY0" fmla="*/ 77564 h 6488491"/>
              <a:gd name="connsiteX1" fmla="*/ 8077154 w 8077381"/>
              <a:gd name="connsiteY1" fmla="*/ 2000311 h 6488491"/>
              <a:gd name="connsiteX2" fmla="*/ 6445787 w 8077381"/>
              <a:gd name="connsiteY2" fmla="*/ 6488482 h 6488491"/>
              <a:gd name="connsiteX3" fmla="*/ 6 w 8077381"/>
              <a:gd name="connsiteY3" fmla="*/ 5224478 h 6488491"/>
              <a:gd name="connsiteX4" fmla="*/ 347743 w 8077381"/>
              <a:gd name="connsiteY4" fmla="*/ 77564 h 6488491"/>
              <a:gd name="connsiteX0" fmla="*/ 347743 w 8077381"/>
              <a:gd name="connsiteY0" fmla="*/ 77564 h 6488547"/>
              <a:gd name="connsiteX1" fmla="*/ 8077154 w 8077381"/>
              <a:gd name="connsiteY1" fmla="*/ 2000311 h 6488547"/>
              <a:gd name="connsiteX2" fmla="*/ 6445787 w 8077381"/>
              <a:gd name="connsiteY2" fmla="*/ 6488482 h 6488547"/>
              <a:gd name="connsiteX3" fmla="*/ 6 w 8077381"/>
              <a:gd name="connsiteY3" fmla="*/ 5224478 h 6488547"/>
              <a:gd name="connsiteX4" fmla="*/ 347743 w 8077381"/>
              <a:gd name="connsiteY4" fmla="*/ 77564 h 6488547"/>
              <a:gd name="connsiteX0" fmla="*/ 31811 w 7761449"/>
              <a:gd name="connsiteY0" fmla="*/ 77564 h 6600728"/>
              <a:gd name="connsiteX1" fmla="*/ 7761222 w 7761449"/>
              <a:gd name="connsiteY1" fmla="*/ 2000311 h 6600728"/>
              <a:gd name="connsiteX2" fmla="*/ 6129855 w 7761449"/>
              <a:gd name="connsiteY2" fmla="*/ 6488482 h 6600728"/>
              <a:gd name="connsiteX3" fmla="*/ 9 w 7761449"/>
              <a:gd name="connsiteY3" fmla="*/ 5337311 h 6600728"/>
              <a:gd name="connsiteX4" fmla="*/ 31811 w 7761449"/>
              <a:gd name="connsiteY4" fmla="*/ 77564 h 6600728"/>
              <a:gd name="connsiteX0" fmla="*/ 31802 w 7761440"/>
              <a:gd name="connsiteY0" fmla="*/ 77564 h 6600805"/>
              <a:gd name="connsiteX1" fmla="*/ 7761213 w 7761440"/>
              <a:gd name="connsiteY1" fmla="*/ 2000311 h 6600805"/>
              <a:gd name="connsiteX2" fmla="*/ 6129846 w 7761440"/>
              <a:gd name="connsiteY2" fmla="*/ 6488482 h 6600805"/>
              <a:gd name="connsiteX3" fmla="*/ 0 w 7761440"/>
              <a:gd name="connsiteY3" fmla="*/ 5337311 h 6600805"/>
              <a:gd name="connsiteX4" fmla="*/ 31802 w 7761440"/>
              <a:gd name="connsiteY4" fmla="*/ 77564 h 6600805"/>
              <a:gd name="connsiteX0" fmla="*/ 144635 w 7874273"/>
              <a:gd name="connsiteY0" fmla="*/ 77564 h 6603228"/>
              <a:gd name="connsiteX1" fmla="*/ 7874046 w 7874273"/>
              <a:gd name="connsiteY1" fmla="*/ 2000311 h 6603228"/>
              <a:gd name="connsiteX2" fmla="*/ 6242679 w 7874273"/>
              <a:gd name="connsiteY2" fmla="*/ 6488482 h 6603228"/>
              <a:gd name="connsiteX3" fmla="*/ 0 w 7874273"/>
              <a:gd name="connsiteY3" fmla="*/ 5359878 h 6603228"/>
              <a:gd name="connsiteX4" fmla="*/ 144635 w 7874273"/>
              <a:gd name="connsiteY4" fmla="*/ 77564 h 6603228"/>
              <a:gd name="connsiteX0" fmla="*/ 144635 w 7874273"/>
              <a:gd name="connsiteY0" fmla="*/ 77564 h 6489545"/>
              <a:gd name="connsiteX1" fmla="*/ 7874046 w 7874273"/>
              <a:gd name="connsiteY1" fmla="*/ 2000311 h 6489545"/>
              <a:gd name="connsiteX2" fmla="*/ 6242679 w 7874273"/>
              <a:gd name="connsiteY2" fmla="*/ 6488482 h 6489545"/>
              <a:gd name="connsiteX3" fmla="*/ 0 w 7874273"/>
              <a:gd name="connsiteY3" fmla="*/ 5359878 h 6489545"/>
              <a:gd name="connsiteX4" fmla="*/ 144635 w 7874273"/>
              <a:gd name="connsiteY4" fmla="*/ 77564 h 6489545"/>
              <a:gd name="connsiteX0" fmla="*/ 144635 w 7874273"/>
              <a:gd name="connsiteY0" fmla="*/ 77564 h 6488481"/>
              <a:gd name="connsiteX1" fmla="*/ 7874046 w 7874273"/>
              <a:gd name="connsiteY1" fmla="*/ 2000311 h 6488481"/>
              <a:gd name="connsiteX2" fmla="*/ 6242679 w 7874273"/>
              <a:gd name="connsiteY2" fmla="*/ 6488482 h 6488481"/>
              <a:gd name="connsiteX3" fmla="*/ 0 w 7874273"/>
              <a:gd name="connsiteY3" fmla="*/ 5359878 h 6488481"/>
              <a:gd name="connsiteX4" fmla="*/ 144635 w 7874273"/>
              <a:gd name="connsiteY4" fmla="*/ 77564 h 6488481"/>
              <a:gd name="connsiteX0" fmla="*/ 434183 w 8587237"/>
              <a:gd name="connsiteY0" fmla="*/ 124236 h 6444889"/>
              <a:gd name="connsiteX1" fmla="*/ 8344127 w 8587237"/>
              <a:gd name="connsiteY1" fmla="*/ 1956717 h 6444889"/>
              <a:gd name="connsiteX2" fmla="*/ 6712760 w 8587237"/>
              <a:gd name="connsiteY2" fmla="*/ 6444888 h 6444889"/>
              <a:gd name="connsiteX3" fmla="*/ 470081 w 8587237"/>
              <a:gd name="connsiteY3" fmla="*/ 5316284 h 6444889"/>
              <a:gd name="connsiteX4" fmla="*/ 434183 w 8587237"/>
              <a:gd name="connsiteY4" fmla="*/ 124236 h 6444889"/>
              <a:gd name="connsiteX0" fmla="*/ 434183 w 8587237"/>
              <a:gd name="connsiteY0" fmla="*/ 0 h 6320651"/>
              <a:gd name="connsiteX1" fmla="*/ 8344127 w 8587237"/>
              <a:gd name="connsiteY1" fmla="*/ 1832481 h 6320651"/>
              <a:gd name="connsiteX2" fmla="*/ 6712760 w 8587237"/>
              <a:gd name="connsiteY2" fmla="*/ 6320652 h 6320651"/>
              <a:gd name="connsiteX3" fmla="*/ 470081 w 8587237"/>
              <a:gd name="connsiteY3" fmla="*/ 5192048 h 6320651"/>
              <a:gd name="connsiteX4" fmla="*/ 434183 w 8587237"/>
              <a:gd name="connsiteY4" fmla="*/ 0 h 6320651"/>
              <a:gd name="connsiteX0" fmla="*/ 434183 w 8345381"/>
              <a:gd name="connsiteY0" fmla="*/ 0 h 6320653"/>
              <a:gd name="connsiteX1" fmla="*/ 8344127 w 8345381"/>
              <a:gd name="connsiteY1" fmla="*/ 1832481 h 6320653"/>
              <a:gd name="connsiteX2" fmla="*/ 6712760 w 8345381"/>
              <a:gd name="connsiteY2" fmla="*/ 6320652 h 6320653"/>
              <a:gd name="connsiteX3" fmla="*/ 470081 w 8345381"/>
              <a:gd name="connsiteY3" fmla="*/ 5192048 h 6320653"/>
              <a:gd name="connsiteX4" fmla="*/ 434183 w 8345381"/>
              <a:gd name="connsiteY4" fmla="*/ 0 h 6320653"/>
              <a:gd name="connsiteX0" fmla="*/ 2510504 w 8073653"/>
              <a:gd name="connsiteY0" fmla="*/ 0 h 5937017"/>
              <a:gd name="connsiteX1" fmla="*/ 7960677 w 8073653"/>
              <a:gd name="connsiteY1" fmla="*/ 1448847 h 5937017"/>
              <a:gd name="connsiteX2" fmla="*/ 6329310 w 8073653"/>
              <a:gd name="connsiteY2" fmla="*/ 5937018 h 5937017"/>
              <a:gd name="connsiteX3" fmla="*/ 86631 w 8073653"/>
              <a:gd name="connsiteY3" fmla="*/ 4808414 h 5937017"/>
              <a:gd name="connsiteX4" fmla="*/ 2510504 w 8073653"/>
              <a:gd name="connsiteY4" fmla="*/ 0 h 5937017"/>
              <a:gd name="connsiteX0" fmla="*/ 2510504 w 7960685"/>
              <a:gd name="connsiteY0" fmla="*/ 0 h 5937019"/>
              <a:gd name="connsiteX1" fmla="*/ 7960677 w 7960685"/>
              <a:gd name="connsiteY1" fmla="*/ 1448847 h 5937019"/>
              <a:gd name="connsiteX2" fmla="*/ 6329310 w 7960685"/>
              <a:gd name="connsiteY2" fmla="*/ 5937018 h 5937019"/>
              <a:gd name="connsiteX3" fmla="*/ 86631 w 7960685"/>
              <a:gd name="connsiteY3" fmla="*/ 4808414 h 5937019"/>
              <a:gd name="connsiteX4" fmla="*/ 2510504 w 7960685"/>
              <a:gd name="connsiteY4" fmla="*/ 0 h 5937019"/>
              <a:gd name="connsiteX0" fmla="*/ 2510504 w 7938162"/>
              <a:gd name="connsiteY0" fmla="*/ 0 h 6109421"/>
              <a:gd name="connsiteX1" fmla="*/ 7938111 w 7938162"/>
              <a:gd name="connsiteY1" fmla="*/ 1832481 h 6109421"/>
              <a:gd name="connsiteX2" fmla="*/ 6329310 w 7938162"/>
              <a:gd name="connsiteY2" fmla="*/ 5937018 h 6109421"/>
              <a:gd name="connsiteX3" fmla="*/ 86631 w 7938162"/>
              <a:gd name="connsiteY3" fmla="*/ 4808414 h 6109421"/>
              <a:gd name="connsiteX4" fmla="*/ 2510504 w 7938162"/>
              <a:gd name="connsiteY4" fmla="*/ 0 h 6109421"/>
              <a:gd name="connsiteX0" fmla="*/ 2510504 w 7938120"/>
              <a:gd name="connsiteY0" fmla="*/ 0 h 5937032"/>
              <a:gd name="connsiteX1" fmla="*/ 7938111 w 7938120"/>
              <a:gd name="connsiteY1" fmla="*/ 1832481 h 5937032"/>
              <a:gd name="connsiteX2" fmla="*/ 6329310 w 7938120"/>
              <a:gd name="connsiteY2" fmla="*/ 5937018 h 5937032"/>
              <a:gd name="connsiteX3" fmla="*/ 86631 w 7938120"/>
              <a:gd name="connsiteY3" fmla="*/ 4808414 h 5937032"/>
              <a:gd name="connsiteX4" fmla="*/ 2510504 w 7938120"/>
              <a:gd name="connsiteY4" fmla="*/ 0 h 5937032"/>
              <a:gd name="connsiteX0" fmla="*/ 2510504 w 7938120"/>
              <a:gd name="connsiteY0" fmla="*/ 0 h 5937332"/>
              <a:gd name="connsiteX1" fmla="*/ 7938111 w 7938120"/>
              <a:gd name="connsiteY1" fmla="*/ 1832481 h 5937332"/>
              <a:gd name="connsiteX2" fmla="*/ 6329310 w 7938120"/>
              <a:gd name="connsiteY2" fmla="*/ 5937018 h 5937332"/>
              <a:gd name="connsiteX3" fmla="*/ 86631 w 7938120"/>
              <a:gd name="connsiteY3" fmla="*/ 4808414 h 5937332"/>
              <a:gd name="connsiteX4" fmla="*/ 2510504 w 7938120"/>
              <a:gd name="connsiteY4" fmla="*/ 0 h 5937332"/>
              <a:gd name="connsiteX0" fmla="*/ 2424862 w 7852478"/>
              <a:gd name="connsiteY0" fmla="*/ 0 h 5937300"/>
              <a:gd name="connsiteX1" fmla="*/ 7852469 w 7852478"/>
              <a:gd name="connsiteY1" fmla="*/ 1832481 h 5937300"/>
              <a:gd name="connsiteX2" fmla="*/ 6243668 w 7852478"/>
              <a:gd name="connsiteY2" fmla="*/ 5937018 h 5937300"/>
              <a:gd name="connsiteX3" fmla="*/ 989 w 7852478"/>
              <a:gd name="connsiteY3" fmla="*/ 4808414 h 5937300"/>
              <a:gd name="connsiteX4" fmla="*/ 2424862 w 7852478"/>
              <a:gd name="connsiteY4" fmla="*/ 0 h 5937300"/>
              <a:gd name="connsiteX0" fmla="*/ 2424809 w 7852425"/>
              <a:gd name="connsiteY0" fmla="*/ 0 h 5937074"/>
              <a:gd name="connsiteX1" fmla="*/ 7852416 w 7852425"/>
              <a:gd name="connsiteY1" fmla="*/ 1832481 h 5937074"/>
              <a:gd name="connsiteX2" fmla="*/ 6243615 w 7852425"/>
              <a:gd name="connsiteY2" fmla="*/ 5937018 h 5937074"/>
              <a:gd name="connsiteX3" fmla="*/ 936 w 7852425"/>
              <a:gd name="connsiteY3" fmla="*/ 4808414 h 5937074"/>
              <a:gd name="connsiteX4" fmla="*/ 2424809 w 7852425"/>
              <a:gd name="connsiteY4" fmla="*/ 0 h 5937074"/>
              <a:gd name="connsiteX0" fmla="*/ 1757547 w 7185191"/>
              <a:gd name="connsiteY0" fmla="*/ 0 h 6008286"/>
              <a:gd name="connsiteX1" fmla="*/ 7185154 w 7185191"/>
              <a:gd name="connsiteY1" fmla="*/ 1832481 h 6008286"/>
              <a:gd name="connsiteX2" fmla="*/ 5576353 w 7185191"/>
              <a:gd name="connsiteY2" fmla="*/ 5937018 h 6008286"/>
              <a:gd name="connsiteX3" fmla="*/ 1272 w 7185191"/>
              <a:gd name="connsiteY3" fmla="*/ 4441234 h 6008286"/>
              <a:gd name="connsiteX4" fmla="*/ 1757547 w 7185191"/>
              <a:gd name="connsiteY4" fmla="*/ 0 h 6008286"/>
              <a:gd name="connsiteX0" fmla="*/ 1760307 w 7187951"/>
              <a:gd name="connsiteY0" fmla="*/ 0 h 6000781"/>
              <a:gd name="connsiteX1" fmla="*/ 7187914 w 7187951"/>
              <a:gd name="connsiteY1" fmla="*/ 1832481 h 6000781"/>
              <a:gd name="connsiteX2" fmla="*/ 5579113 w 7187951"/>
              <a:gd name="connsiteY2" fmla="*/ 5937018 h 6000781"/>
              <a:gd name="connsiteX3" fmla="*/ 4032 w 7187951"/>
              <a:gd name="connsiteY3" fmla="*/ 4441234 h 6000781"/>
              <a:gd name="connsiteX4" fmla="*/ 1760307 w 7187951"/>
              <a:gd name="connsiteY4" fmla="*/ 0 h 6000781"/>
              <a:gd name="connsiteX0" fmla="*/ 1760307 w 7187919"/>
              <a:gd name="connsiteY0" fmla="*/ 0 h 5937017"/>
              <a:gd name="connsiteX1" fmla="*/ 7187914 w 7187919"/>
              <a:gd name="connsiteY1" fmla="*/ 1832481 h 5937017"/>
              <a:gd name="connsiteX2" fmla="*/ 5579113 w 7187919"/>
              <a:gd name="connsiteY2" fmla="*/ 5937018 h 5937017"/>
              <a:gd name="connsiteX3" fmla="*/ 4032 w 7187919"/>
              <a:gd name="connsiteY3" fmla="*/ 4441234 h 5937017"/>
              <a:gd name="connsiteX4" fmla="*/ 1760307 w 7187919"/>
              <a:gd name="connsiteY4" fmla="*/ 0 h 5937017"/>
              <a:gd name="connsiteX0" fmla="*/ 1760307 w 7187923"/>
              <a:gd name="connsiteY0" fmla="*/ 0 h 5937045"/>
              <a:gd name="connsiteX1" fmla="*/ 7187914 w 7187923"/>
              <a:gd name="connsiteY1" fmla="*/ 1832481 h 5937045"/>
              <a:gd name="connsiteX2" fmla="*/ 5579113 w 7187923"/>
              <a:gd name="connsiteY2" fmla="*/ 5937018 h 5937045"/>
              <a:gd name="connsiteX3" fmla="*/ 4032 w 7187923"/>
              <a:gd name="connsiteY3" fmla="*/ 4441234 h 5937045"/>
              <a:gd name="connsiteX4" fmla="*/ 1760307 w 7187923"/>
              <a:gd name="connsiteY4" fmla="*/ 0 h 59370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923" h="5937045">
                <a:moveTo>
                  <a:pt x="1760307" y="0"/>
                </a:moveTo>
                <a:cubicBezTo>
                  <a:pt x="1820194" y="71942"/>
                  <a:pt x="7183316" y="1790781"/>
                  <a:pt x="7187914" y="1832481"/>
                </a:cubicBezTo>
                <a:cubicBezTo>
                  <a:pt x="7192512" y="1874181"/>
                  <a:pt x="5527766" y="5890667"/>
                  <a:pt x="5579113" y="5937018"/>
                </a:cubicBezTo>
                <a:cubicBezTo>
                  <a:pt x="5587394" y="5944493"/>
                  <a:pt x="14959" y="4440651"/>
                  <a:pt x="4032" y="4441234"/>
                </a:cubicBezTo>
                <a:cubicBezTo>
                  <a:pt x="-98274" y="4446692"/>
                  <a:pt x="1779968" y="23446"/>
                  <a:pt x="1760307" y="0"/>
                </a:cubicBezTo>
                <a:close/>
              </a:path>
            </a:pathLst>
          </a:custGeom>
        </p:spPr>
        <p:txBody>
          <a:bodyPr/>
          <a:lstStyle/>
          <a:p>
            <a:endParaRPr lang="en-FI"/>
          </a:p>
        </p:txBody>
      </p:sp>
      <p:sp>
        <p:nvSpPr>
          <p:cNvPr id="22" name="Picture Placeholder 12">
            <a:extLst>
              <a:ext uri="{FF2B5EF4-FFF2-40B4-BE49-F238E27FC236}">
                <a16:creationId xmlns:a16="http://schemas.microsoft.com/office/drawing/2014/main" id="{31E34F05-C6CA-0710-F9D8-DC821E105750}"/>
              </a:ext>
            </a:extLst>
          </p:cNvPr>
          <p:cNvSpPr>
            <a:spLocks noGrp="1"/>
          </p:cNvSpPr>
          <p:nvPr>
            <p:ph type="pic" sz="quarter" idx="13"/>
          </p:nvPr>
        </p:nvSpPr>
        <p:spPr>
          <a:xfrm>
            <a:off x="4609197" y="3165892"/>
            <a:ext cx="3929433" cy="3990976"/>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pic>
        <p:nvPicPr>
          <p:cNvPr id="26" name="Kuva 25">
            <a:extLst>
              <a:ext uri="{FF2B5EF4-FFF2-40B4-BE49-F238E27FC236}">
                <a16:creationId xmlns:a16="http://schemas.microsoft.com/office/drawing/2014/main" id="{C5C3844B-DBA5-9DC2-172C-8EE847F02ED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665702" y="-302838"/>
            <a:ext cx="4109017" cy="4109017"/>
          </a:xfrm>
          <a:prstGeom prst="rect">
            <a:avLst/>
          </a:prstGeom>
        </p:spPr>
      </p:pic>
      <p:sp>
        <p:nvSpPr>
          <p:cNvPr id="29" name="Title 1">
            <a:extLst>
              <a:ext uri="{FF2B5EF4-FFF2-40B4-BE49-F238E27FC236}">
                <a16:creationId xmlns:a16="http://schemas.microsoft.com/office/drawing/2014/main" id="{BA563CF8-BB72-A89E-5DD0-81525C54F196}"/>
              </a:ext>
            </a:extLst>
          </p:cNvPr>
          <p:cNvSpPr>
            <a:spLocks noGrp="1"/>
          </p:cNvSpPr>
          <p:nvPr>
            <p:ph type="title"/>
          </p:nvPr>
        </p:nvSpPr>
        <p:spPr>
          <a:xfrm>
            <a:off x="726509" y="4602397"/>
            <a:ext cx="4109017" cy="1643768"/>
          </a:xfrm>
        </p:spPr>
        <p:txBody>
          <a:bodyPr>
            <a:noAutofit/>
          </a:bodyPr>
          <a:lstStyle>
            <a:lvl1pPr>
              <a:lnSpc>
                <a:spcPct val="100000"/>
              </a:lnSpc>
              <a:defRPr sz="3200" b="1" i="0">
                <a:solidFill>
                  <a:srgbClr val="A2E4B8"/>
                </a:solidFill>
                <a:latin typeface="Poppins" pitchFamily="2" charset="77"/>
                <a:cs typeface="Poppins" pitchFamily="2" charset="77"/>
              </a:defRPr>
            </a:lvl1pPr>
          </a:lstStyle>
          <a:p>
            <a:endParaRPr lang="fi-FI"/>
          </a:p>
        </p:txBody>
      </p:sp>
      <p:pic>
        <p:nvPicPr>
          <p:cNvPr id="30" name="Graphic 18">
            <a:extLst>
              <a:ext uri="{FF2B5EF4-FFF2-40B4-BE49-F238E27FC236}">
                <a16:creationId xmlns:a16="http://schemas.microsoft.com/office/drawing/2014/main" id="{71C5157F-C090-3E0C-96E3-7363B7E8241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9332596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Sisältö kuvalla oikea 1">
    <p:bg>
      <p:bgPr>
        <a:solidFill>
          <a:srgbClr val="B8CDFF">
            <a:alpha val="90000"/>
          </a:srgbClr>
        </a:solidFill>
        <a:effectLst/>
      </p:bgPr>
    </p:bg>
    <p:spTree>
      <p:nvGrpSpPr>
        <p:cNvPr id="1" name=""/>
        <p:cNvGrpSpPr/>
        <p:nvPr/>
      </p:nvGrpSpPr>
      <p:grpSpPr>
        <a:xfrm>
          <a:off x="0" y="0"/>
          <a:ext cx="0" cy="0"/>
          <a:chOff x="0" y="0"/>
          <a:chExt cx="0" cy="0"/>
        </a:xfrm>
      </p:grpSpPr>
      <p:sp>
        <p:nvSpPr>
          <p:cNvPr id="7" name="Puolivapaa piirto 6">
            <a:extLst>
              <a:ext uri="{FF2B5EF4-FFF2-40B4-BE49-F238E27FC236}">
                <a16:creationId xmlns:a16="http://schemas.microsoft.com/office/drawing/2014/main" id="{C16E8C5C-B311-55F4-BCC8-C22EB8C2A210}"/>
              </a:ext>
            </a:extLst>
          </p:cNvPr>
          <p:cNvSpPr/>
          <p:nvPr userDrawn="1"/>
        </p:nvSpPr>
        <p:spPr>
          <a:xfrm>
            <a:off x="6651913" y="1926543"/>
            <a:ext cx="4918630" cy="4890639"/>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B96"/>
              </a:solidFill>
            </a:endParaRPr>
          </a:p>
        </p:txBody>
      </p:sp>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152B96"/>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6398752" y="1322579"/>
            <a:ext cx="5588621" cy="567615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8F56F609-8E84-7E2D-0EE8-428C2AA39297}"/>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8278FACF-B64F-4EB0-F880-556D6864D8AF}"/>
              </a:ext>
            </a:extLst>
          </p:cNvPr>
          <p:cNvSpPr>
            <a:spLocks noGrp="1"/>
          </p:cNvSpPr>
          <p:nvPr>
            <p:ph type="ftr" sz="quarter" idx="16"/>
          </p:nvPr>
        </p:nvSpPr>
        <p:spPr>
          <a:xfrm>
            <a:off x="4038600" y="6356350"/>
            <a:ext cx="4114800" cy="365125"/>
          </a:xfrm>
        </p:spPr>
        <p:txBody>
          <a:bodyPr/>
          <a:lstStyle/>
          <a:p>
            <a:r>
              <a:rPr lang="fi-FI"/>
              <a:t>7</a:t>
            </a:r>
          </a:p>
        </p:txBody>
      </p:sp>
      <p:sp>
        <p:nvSpPr>
          <p:cNvPr id="9" name="Sisällön paikkamerkki 10">
            <a:extLst>
              <a:ext uri="{FF2B5EF4-FFF2-40B4-BE49-F238E27FC236}">
                <a16:creationId xmlns:a16="http://schemas.microsoft.com/office/drawing/2014/main" id="{F06984CE-8B1E-BEF4-1E28-2276801E4167}"/>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8419545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isältö kuvalla oikea 2">
    <p:bg>
      <p:bgPr>
        <a:solidFill>
          <a:srgbClr val="FFCC99">
            <a:alpha val="90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450099"/>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4500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uolivapaa piirto 6">
            <a:extLst>
              <a:ext uri="{FF2B5EF4-FFF2-40B4-BE49-F238E27FC236}">
                <a16:creationId xmlns:a16="http://schemas.microsoft.com/office/drawing/2014/main" id="{44106FC7-40E4-5982-2979-2A763BCAF8DC}"/>
              </a:ext>
            </a:extLst>
          </p:cNvPr>
          <p:cNvSpPr/>
          <p:nvPr/>
        </p:nvSpPr>
        <p:spPr>
          <a:xfrm>
            <a:off x="7366661" y="2133892"/>
            <a:ext cx="4267574" cy="42432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450099"/>
              </a:solidFill>
            </a:endParaRP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202184" y="1581498"/>
            <a:ext cx="4848882" cy="4924826"/>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5FFFD0F8-49B4-4DEA-7F19-C352BFE91036}"/>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E88931AF-39C6-AD81-78EA-C4F7EF86AD55}"/>
              </a:ext>
            </a:extLst>
          </p:cNvPr>
          <p:cNvSpPr>
            <a:spLocks noGrp="1"/>
          </p:cNvSpPr>
          <p:nvPr>
            <p:ph type="ftr" sz="quarter" idx="16"/>
          </p:nvPr>
        </p:nvSpPr>
        <p:spPr>
          <a:xfrm>
            <a:off x="4038600" y="6356350"/>
            <a:ext cx="4114800" cy="365125"/>
          </a:xfrm>
        </p:spPr>
        <p:txBody>
          <a:bodyPr/>
          <a:lstStyle/>
          <a:p>
            <a:r>
              <a:rPr lang="fi-FI"/>
              <a:t>7</a:t>
            </a:r>
          </a:p>
        </p:txBody>
      </p:sp>
      <p:sp>
        <p:nvSpPr>
          <p:cNvPr id="7" name="Sisällön paikkamerkki 10">
            <a:extLst>
              <a:ext uri="{FF2B5EF4-FFF2-40B4-BE49-F238E27FC236}">
                <a16:creationId xmlns:a16="http://schemas.microsoft.com/office/drawing/2014/main" id="{597F4C8A-0A0B-DCAC-32EE-178E99A6E418}"/>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9581975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Sisältö kuvalla oikea 3">
    <p:bg>
      <p:bgPr>
        <a:solidFill>
          <a:srgbClr val="F9EB61">
            <a:alpha val="90000"/>
          </a:srgbClr>
        </a:solidFill>
        <a:effectLst/>
      </p:bgPr>
    </p:bg>
    <p:spTree>
      <p:nvGrpSpPr>
        <p:cNvPr id="1" name=""/>
        <p:cNvGrpSpPr/>
        <p:nvPr/>
      </p:nvGrpSpPr>
      <p:grpSpPr>
        <a:xfrm>
          <a:off x="0" y="0"/>
          <a:ext cx="0" cy="0"/>
          <a:chOff x="0" y="0"/>
          <a:chExt cx="0" cy="0"/>
        </a:xfrm>
      </p:grpSpPr>
      <p:sp>
        <p:nvSpPr>
          <p:cNvPr id="8" name="Graphic 6">
            <a:extLst>
              <a:ext uri="{FF2B5EF4-FFF2-40B4-BE49-F238E27FC236}">
                <a16:creationId xmlns:a16="http://schemas.microsoft.com/office/drawing/2014/main" id="{0FAEAA93-8501-A261-CC75-9E6570EF00CB}"/>
              </a:ext>
            </a:extLst>
          </p:cNvPr>
          <p:cNvSpPr/>
          <p:nvPr userDrawn="1"/>
        </p:nvSpPr>
        <p:spPr>
          <a:xfrm>
            <a:off x="7920214" y="2693692"/>
            <a:ext cx="4311543" cy="4205297"/>
          </a:xfrm>
          <a:custGeom>
            <a:avLst/>
            <a:gdLst>
              <a:gd name="connsiteX0" fmla="*/ 1125132 w 4517791"/>
              <a:gd name="connsiteY0" fmla="*/ 0 h 4524101"/>
              <a:gd name="connsiteX1" fmla="*/ 0 w 4517791"/>
              <a:gd name="connsiteY1" fmla="*/ 3110234 h 4524101"/>
              <a:gd name="connsiteX2" fmla="*/ 3953166 w 4517791"/>
              <a:gd name="connsiteY2" fmla="*/ 4524102 h 4524101"/>
              <a:gd name="connsiteX3" fmla="*/ 4517792 w 4517791"/>
              <a:gd name="connsiteY3" fmla="*/ 848281 h 4524101"/>
              <a:gd name="connsiteX4" fmla="*/ 1125132 w 4517791"/>
              <a:gd name="connsiteY4" fmla="*/ 0 h 4524101"/>
              <a:gd name="connsiteX0" fmla="*/ 1125132 w 4517792"/>
              <a:gd name="connsiteY0" fmla="*/ 0 h 4524102"/>
              <a:gd name="connsiteX1" fmla="*/ 0 w 4517792"/>
              <a:gd name="connsiteY1" fmla="*/ 3110234 h 4524102"/>
              <a:gd name="connsiteX2" fmla="*/ 3953166 w 4517792"/>
              <a:gd name="connsiteY2" fmla="*/ 4524102 h 4524102"/>
              <a:gd name="connsiteX3" fmla="*/ 4517792 w 4517792"/>
              <a:gd name="connsiteY3" fmla="*/ 848281 h 4524102"/>
              <a:gd name="connsiteX4" fmla="*/ 4311543 w 4517792"/>
              <a:gd name="connsiteY4" fmla="*/ 791630 h 4524102"/>
              <a:gd name="connsiteX5" fmla="*/ 1125132 w 4517792"/>
              <a:gd name="connsiteY5" fmla="*/ 0 h 4524102"/>
              <a:gd name="connsiteX0" fmla="*/ 1125132 w 4517792"/>
              <a:gd name="connsiteY0" fmla="*/ 0 h 4524102"/>
              <a:gd name="connsiteX1" fmla="*/ 0 w 4517792"/>
              <a:gd name="connsiteY1" fmla="*/ 3110234 h 4524102"/>
              <a:gd name="connsiteX2" fmla="*/ 3953166 w 4517792"/>
              <a:gd name="connsiteY2" fmla="*/ 4524102 h 4524102"/>
              <a:gd name="connsiteX3" fmla="*/ 3992210 w 4517792"/>
              <a:gd name="connsiteY3" fmla="*/ 4205297 h 4524102"/>
              <a:gd name="connsiteX4" fmla="*/ 4517792 w 4517792"/>
              <a:gd name="connsiteY4" fmla="*/ 848281 h 4524102"/>
              <a:gd name="connsiteX5" fmla="*/ 4311543 w 4517792"/>
              <a:gd name="connsiteY5" fmla="*/ 791630 h 4524102"/>
              <a:gd name="connsiteX6" fmla="*/ 1125132 w 4517792"/>
              <a:gd name="connsiteY6" fmla="*/ 0 h 4524102"/>
              <a:gd name="connsiteX0" fmla="*/ 1125132 w 4517792"/>
              <a:gd name="connsiteY0" fmla="*/ 0 h 4524102"/>
              <a:gd name="connsiteX1" fmla="*/ 0 w 4517792"/>
              <a:gd name="connsiteY1" fmla="*/ 3110234 h 4524102"/>
              <a:gd name="connsiteX2" fmla="*/ 3008442 w 4517792"/>
              <a:gd name="connsiteY2" fmla="*/ 4192685 h 4524102"/>
              <a:gd name="connsiteX3" fmla="*/ 3953166 w 4517792"/>
              <a:gd name="connsiteY3" fmla="*/ 4524102 h 4524102"/>
              <a:gd name="connsiteX4" fmla="*/ 3992210 w 4517792"/>
              <a:gd name="connsiteY4" fmla="*/ 4205297 h 4524102"/>
              <a:gd name="connsiteX5" fmla="*/ 4517792 w 4517792"/>
              <a:gd name="connsiteY5" fmla="*/ 848281 h 4524102"/>
              <a:gd name="connsiteX6" fmla="*/ 4311543 w 4517792"/>
              <a:gd name="connsiteY6" fmla="*/ 791630 h 4524102"/>
              <a:gd name="connsiteX7" fmla="*/ 1125132 w 4517792"/>
              <a:gd name="connsiteY7" fmla="*/ 0 h 4524102"/>
              <a:gd name="connsiteX0" fmla="*/ 1125132 w 4517792"/>
              <a:gd name="connsiteY0" fmla="*/ 0 h 4205297"/>
              <a:gd name="connsiteX1" fmla="*/ 0 w 4517792"/>
              <a:gd name="connsiteY1" fmla="*/ 3110234 h 4205297"/>
              <a:gd name="connsiteX2" fmla="*/ 3008442 w 4517792"/>
              <a:gd name="connsiteY2" fmla="*/ 4192685 h 4205297"/>
              <a:gd name="connsiteX3" fmla="*/ 3992210 w 4517792"/>
              <a:gd name="connsiteY3" fmla="*/ 4205297 h 4205297"/>
              <a:gd name="connsiteX4" fmla="*/ 4517792 w 4517792"/>
              <a:gd name="connsiteY4" fmla="*/ 848281 h 4205297"/>
              <a:gd name="connsiteX5" fmla="*/ 4311543 w 4517792"/>
              <a:gd name="connsiteY5" fmla="*/ 791630 h 4205297"/>
              <a:gd name="connsiteX6" fmla="*/ 1125132 w 4517792"/>
              <a:gd name="connsiteY6" fmla="*/ 0 h 4205297"/>
              <a:gd name="connsiteX0" fmla="*/ 1125132 w 4517792"/>
              <a:gd name="connsiteY0" fmla="*/ 0 h 4205297"/>
              <a:gd name="connsiteX1" fmla="*/ 0 w 4517792"/>
              <a:gd name="connsiteY1" fmla="*/ 3110234 h 4205297"/>
              <a:gd name="connsiteX2" fmla="*/ 3008442 w 4517792"/>
              <a:gd name="connsiteY2" fmla="*/ 4192685 h 4205297"/>
              <a:gd name="connsiteX3" fmla="*/ 3992210 w 4517792"/>
              <a:gd name="connsiteY3" fmla="*/ 4205297 h 4205297"/>
              <a:gd name="connsiteX4" fmla="*/ 4288602 w 4517792"/>
              <a:gd name="connsiteY4" fmla="*/ 2281905 h 4205297"/>
              <a:gd name="connsiteX5" fmla="*/ 4517792 w 4517792"/>
              <a:gd name="connsiteY5" fmla="*/ 848281 h 4205297"/>
              <a:gd name="connsiteX6" fmla="*/ 4311543 w 4517792"/>
              <a:gd name="connsiteY6" fmla="*/ 791630 h 4205297"/>
              <a:gd name="connsiteX7" fmla="*/ 1125132 w 4517792"/>
              <a:gd name="connsiteY7" fmla="*/ 0 h 4205297"/>
              <a:gd name="connsiteX0" fmla="*/ 1125132 w 4311543"/>
              <a:gd name="connsiteY0" fmla="*/ 0 h 4205297"/>
              <a:gd name="connsiteX1" fmla="*/ 0 w 4311543"/>
              <a:gd name="connsiteY1" fmla="*/ 3110234 h 4205297"/>
              <a:gd name="connsiteX2" fmla="*/ 3008442 w 4311543"/>
              <a:gd name="connsiteY2" fmla="*/ 4192685 h 4205297"/>
              <a:gd name="connsiteX3" fmla="*/ 3992210 w 4311543"/>
              <a:gd name="connsiteY3" fmla="*/ 4205297 h 4205297"/>
              <a:gd name="connsiteX4" fmla="*/ 4288602 w 4311543"/>
              <a:gd name="connsiteY4" fmla="*/ 2281905 h 4205297"/>
              <a:gd name="connsiteX5" fmla="*/ 4311543 w 4311543"/>
              <a:gd name="connsiteY5" fmla="*/ 791630 h 4205297"/>
              <a:gd name="connsiteX6" fmla="*/ 1125132 w 4311543"/>
              <a:gd name="connsiteY6" fmla="*/ 0 h 420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1543" h="4205297">
                <a:moveTo>
                  <a:pt x="1125132" y="0"/>
                </a:moveTo>
                <a:lnTo>
                  <a:pt x="0" y="3110234"/>
                </a:lnTo>
                <a:lnTo>
                  <a:pt x="3008442" y="4192685"/>
                </a:lnTo>
                <a:lnTo>
                  <a:pt x="3992210" y="4205297"/>
                </a:lnTo>
                <a:lnTo>
                  <a:pt x="4288602" y="2281905"/>
                </a:lnTo>
                <a:lnTo>
                  <a:pt x="4311543" y="791630"/>
                </a:lnTo>
                <a:lnTo>
                  <a:pt x="1125132" y="0"/>
                </a:lnTo>
                <a:close/>
              </a:path>
            </a:pathLst>
          </a:custGeom>
          <a:solidFill>
            <a:srgbClr val="006173"/>
          </a:solidFill>
          <a:ln w="9807" cap="flat">
            <a:noFill/>
            <a:prstDash val="solid"/>
            <a:miter/>
          </a:ln>
        </p:spPr>
        <p:txBody>
          <a:bodyPr rtlCol="0" anchor="ctr"/>
          <a:lstStyle/>
          <a:p>
            <a:endParaRPr lang="fi-FI"/>
          </a:p>
        </p:txBody>
      </p:sp>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006173"/>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006173"/>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8116198" y="2474067"/>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3" name="Päivämäärän paikkamerkki 3">
            <a:extLst>
              <a:ext uri="{FF2B5EF4-FFF2-40B4-BE49-F238E27FC236}">
                <a16:creationId xmlns:a16="http://schemas.microsoft.com/office/drawing/2014/main" id="{77D26DBA-ACCC-B901-09A3-7A041BEF40A2}"/>
              </a:ext>
            </a:extLst>
          </p:cNvPr>
          <p:cNvSpPr>
            <a:spLocks noGrp="1"/>
          </p:cNvSpPr>
          <p:nvPr>
            <p:ph type="dt" sz="half" idx="15"/>
          </p:nvPr>
        </p:nvSpPr>
        <p:spPr>
          <a:xfrm>
            <a:off x="838200" y="6356350"/>
            <a:ext cx="2743200" cy="365125"/>
          </a:xfrm>
        </p:spPr>
        <p:txBody>
          <a:bodyPr/>
          <a:lstStyle/>
          <a:p>
            <a:endParaRPr lang="fi-FI"/>
          </a:p>
        </p:txBody>
      </p:sp>
      <p:sp>
        <p:nvSpPr>
          <p:cNvPr id="6" name="Alatunnisteen paikkamerkki 4">
            <a:extLst>
              <a:ext uri="{FF2B5EF4-FFF2-40B4-BE49-F238E27FC236}">
                <a16:creationId xmlns:a16="http://schemas.microsoft.com/office/drawing/2014/main" id="{45482F34-C09F-36AD-BD43-095A5A7B966B}"/>
              </a:ext>
            </a:extLst>
          </p:cNvPr>
          <p:cNvSpPr>
            <a:spLocks noGrp="1"/>
          </p:cNvSpPr>
          <p:nvPr>
            <p:ph type="ftr" sz="quarter" idx="16"/>
          </p:nvPr>
        </p:nvSpPr>
        <p:spPr>
          <a:xfrm>
            <a:off x="4038600" y="6356350"/>
            <a:ext cx="4114800" cy="365125"/>
          </a:xfrm>
        </p:spPr>
        <p:txBody>
          <a:bodyPr/>
          <a:lstStyle/>
          <a:p>
            <a:r>
              <a:rPr lang="fi-FI"/>
              <a:t>7</a:t>
            </a:r>
          </a:p>
        </p:txBody>
      </p:sp>
      <p:sp>
        <p:nvSpPr>
          <p:cNvPr id="2" name="Sisällön paikkamerkki 10">
            <a:extLst>
              <a:ext uri="{FF2B5EF4-FFF2-40B4-BE49-F238E27FC236}">
                <a16:creationId xmlns:a16="http://schemas.microsoft.com/office/drawing/2014/main" id="{FADB669A-AFD2-1645-7F4B-7F3166335967}"/>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2365362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Sisältö kuvalla oikea 4">
    <p:bg>
      <p:bgPr>
        <a:solidFill>
          <a:srgbClr val="C2A6E3">
            <a:alpha val="90000"/>
          </a:srgbClr>
        </a:solidFill>
        <a:effectLst/>
      </p:bgPr>
    </p:bg>
    <p:spTree>
      <p:nvGrpSpPr>
        <p:cNvPr id="1" name=""/>
        <p:cNvGrpSpPr/>
        <p:nvPr/>
      </p:nvGrpSpPr>
      <p:grpSpPr>
        <a:xfrm>
          <a:off x="0" y="0"/>
          <a:ext cx="0" cy="0"/>
          <a:chOff x="0" y="0"/>
          <a:chExt cx="0" cy="0"/>
        </a:xfrm>
      </p:grpSpPr>
      <p:sp>
        <p:nvSpPr>
          <p:cNvPr id="8" name="Graphic 6">
            <a:extLst>
              <a:ext uri="{FF2B5EF4-FFF2-40B4-BE49-F238E27FC236}">
                <a16:creationId xmlns:a16="http://schemas.microsoft.com/office/drawing/2014/main" id="{0FAEAA93-8501-A261-CC75-9E6570EF00CB}"/>
              </a:ext>
            </a:extLst>
          </p:cNvPr>
          <p:cNvSpPr/>
          <p:nvPr userDrawn="1"/>
        </p:nvSpPr>
        <p:spPr>
          <a:xfrm>
            <a:off x="6998829" y="2319749"/>
            <a:ext cx="5299188" cy="4611138"/>
          </a:xfrm>
          <a:custGeom>
            <a:avLst/>
            <a:gdLst>
              <a:gd name="connsiteX0" fmla="*/ 1394610 w 5599840"/>
              <a:gd name="connsiteY0" fmla="*/ 0 h 5607662"/>
              <a:gd name="connsiteX1" fmla="*/ 0 w 5599840"/>
              <a:gd name="connsiteY1" fmla="*/ 3855161 h 5607662"/>
              <a:gd name="connsiteX2" fmla="*/ 4899983 w 5599840"/>
              <a:gd name="connsiteY2" fmla="*/ 5607663 h 5607662"/>
              <a:gd name="connsiteX3" fmla="*/ 5599841 w 5599840"/>
              <a:gd name="connsiteY3" fmla="*/ 1051452 h 5607662"/>
              <a:gd name="connsiteX4" fmla="*/ 1394610 w 5599840"/>
              <a:gd name="connsiteY4" fmla="*/ 0 h 5607662"/>
              <a:gd name="connsiteX0" fmla="*/ 1394610 w 5599841"/>
              <a:gd name="connsiteY0" fmla="*/ 0 h 5607663"/>
              <a:gd name="connsiteX1" fmla="*/ 0 w 5599841"/>
              <a:gd name="connsiteY1" fmla="*/ 3855161 h 5607663"/>
              <a:gd name="connsiteX2" fmla="*/ 4899983 w 5599841"/>
              <a:gd name="connsiteY2" fmla="*/ 5607663 h 5607663"/>
              <a:gd name="connsiteX3" fmla="*/ 5599841 w 5599841"/>
              <a:gd name="connsiteY3" fmla="*/ 1051452 h 5607663"/>
              <a:gd name="connsiteX4" fmla="*/ 5299188 w 5599841"/>
              <a:gd name="connsiteY4" fmla="*/ 953538 h 5607663"/>
              <a:gd name="connsiteX5" fmla="*/ 1394610 w 5599841"/>
              <a:gd name="connsiteY5" fmla="*/ 0 h 5607663"/>
              <a:gd name="connsiteX0" fmla="*/ 1394610 w 5599841"/>
              <a:gd name="connsiteY0" fmla="*/ 0 h 5607663"/>
              <a:gd name="connsiteX1" fmla="*/ 0 w 5599841"/>
              <a:gd name="connsiteY1" fmla="*/ 3855161 h 5607663"/>
              <a:gd name="connsiteX2" fmla="*/ 4899983 w 5599841"/>
              <a:gd name="connsiteY2" fmla="*/ 5607663 h 5607663"/>
              <a:gd name="connsiteX3" fmla="*/ 5232928 w 5599841"/>
              <a:gd name="connsiteY3" fmla="*/ 3338929 h 5607663"/>
              <a:gd name="connsiteX4" fmla="*/ 5599841 w 5599841"/>
              <a:gd name="connsiteY4" fmla="*/ 1051452 h 5607663"/>
              <a:gd name="connsiteX5" fmla="*/ 5299188 w 5599841"/>
              <a:gd name="connsiteY5" fmla="*/ 953538 h 5607663"/>
              <a:gd name="connsiteX6" fmla="*/ 1394610 w 5599841"/>
              <a:gd name="connsiteY6" fmla="*/ 0 h 5607663"/>
              <a:gd name="connsiteX0" fmla="*/ 1394610 w 5599841"/>
              <a:gd name="connsiteY0" fmla="*/ 0 h 5607663"/>
              <a:gd name="connsiteX1" fmla="*/ 0 w 5599841"/>
              <a:gd name="connsiteY1" fmla="*/ 3855161 h 5607663"/>
              <a:gd name="connsiteX2" fmla="*/ 4899983 w 5599841"/>
              <a:gd name="connsiteY2" fmla="*/ 5607663 h 5607663"/>
              <a:gd name="connsiteX3" fmla="*/ 5034145 w 5599841"/>
              <a:gd name="connsiteY3" fmla="*/ 4611138 h 5607663"/>
              <a:gd name="connsiteX4" fmla="*/ 5232928 w 5599841"/>
              <a:gd name="connsiteY4" fmla="*/ 3338929 h 5607663"/>
              <a:gd name="connsiteX5" fmla="*/ 5599841 w 5599841"/>
              <a:gd name="connsiteY5" fmla="*/ 1051452 h 5607663"/>
              <a:gd name="connsiteX6" fmla="*/ 5299188 w 5599841"/>
              <a:gd name="connsiteY6" fmla="*/ 953538 h 5607663"/>
              <a:gd name="connsiteX7" fmla="*/ 1394610 w 5599841"/>
              <a:gd name="connsiteY7" fmla="*/ 0 h 5607663"/>
              <a:gd name="connsiteX0" fmla="*/ 1394610 w 5599841"/>
              <a:gd name="connsiteY0" fmla="*/ 0 h 5607663"/>
              <a:gd name="connsiteX1" fmla="*/ 0 w 5599841"/>
              <a:gd name="connsiteY1" fmla="*/ 3855161 h 5607663"/>
              <a:gd name="connsiteX2" fmla="*/ 2065658 w 5599841"/>
              <a:gd name="connsiteY2" fmla="*/ 4597886 h 5607663"/>
              <a:gd name="connsiteX3" fmla="*/ 4899983 w 5599841"/>
              <a:gd name="connsiteY3" fmla="*/ 5607663 h 5607663"/>
              <a:gd name="connsiteX4" fmla="*/ 5034145 w 5599841"/>
              <a:gd name="connsiteY4" fmla="*/ 4611138 h 5607663"/>
              <a:gd name="connsiteX5" fmla="*/ 5232928 w 5599841"/>
              <a:gd name="connsiteY5" fmla="*/ 3338929 h 5607663"/>
              <a:gd name="connsiteX6" fmla="*/ 5599841 w 5599841"/>
              <a:gd name="connsiteY6" fmla="*/ 1051452 h 5607663"/>
              <a:gd name="connsiteX7" fmla="*/ 5299188 w 5599841"/>
              <a:gd name="connsiteY7" fmla="*/ 953538 h 5607663"/>
              <a:gd name="connsiteX8" fmla="*/ 1394610 w 5599841"/>
              <a:gd name="connsiteY8" fmla="*/ 0 h 5607663"/>
              <a:gd name="connsiteX0" fmla="*/ 1394610 w 5599841"/>
              <a:gd name="connsiteY0" fmla="*/ 0 h 4611138"/>
              <a:gd name="connsiteX1" fmla="*/ 0 w 5599841"/>
              <a:gd name="connsiteY1" fmla="*/ 3855161 h 4611138"/>
              <a:gd name="connsiteX2" fmla="*/ 2065658 w 5599841"/>
              <a:gd name="connsiteY2" fmla="*/ 4597886 h 4611138"/>
              <a:gd name="connsiteX3" fmla="*/ 5034145 w 5599841"/>
              <a:gd name="connsiteY3" fmla="*/ 4611138 h 4611138"/>
              <a:gd name="connsiteX4" fmla="*/ 5232928 w 5599841"/>
              <a:gd name="connsiteY4" fmla="*/ 3338929 h 4611138"/>
              <a:gd name="connsiteX5" fmla="*/ 5599841 w 5599841"/>
              <a:gd name="connsiteY5" fmla="*/ 1051452 h 4611138"/>
              <a:gd name="connsiteX6" fmla="*/ 5299188 w 5599841"/>
              <a:gd name="connsiteY6" fmla="*/ 953538 h 4611138"/>
              <a:gd name="connsiteX7" fmla="*/ 1394610 w 5599841"/>
              <a:gd name="connsiteY7" fmla="*/ 0 h 4611138"/>
              <a:gd name="connsiteX0" fmla="*/ 1394610 w 5299188"/>
              <a:gd name="connsiteY0" fmla="*/ 0 h 4611138"/>
              <a:gd name="connsiteX1" fmla="*/ 0 w 5299188"/>
              <a:gd name="connsiteY1" fmla="*/ 3855161 h 4611138"/>
              <a:gd name="connsiteX2" fmla="*/ 2065658 w 5299188"/>
              <a:gd name="connsiteY2" fmla="*/ 4597886 h 4611138"/>
              <a:gd name="connsiteX3" fmla="*/ 5034145 w 5299188"/>
              <a:gd name="connsiteY3" fmla="*/ 4611138 h 4611138"/>
              <a:gd name="connsiteX4" fmla="*/ 5232928 w 5299188"/>
              <a:gd name="connsiteY4" fmla="*/ 3338929 h 4611138"/>
              <a:gd name="connsiteX5" fmla="*/ 5299188 w 5299188"/>
              <a:gd name="connsiteY5" fmla="*/ 953538 h 4611138"/>
              <a:gd name="connsiteX6" fmla="*/ 1394610 w 5299188"/>
              <a:gd name="connsiteY6" fmla="*/ 0 h 4611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99188" h="4611138">
                <a:moveTo>
                  <a:pt x="1394610" y="0"/>
                </a:moveTo>
                <a:lnTo>
                  <a:pt x="0" y="3855161"/>
                </a:lnTo>
                <a:lnTo>
                  <a:pt x="2065658" y="4597886"/>
                </a:lnTo>
                <a:lnTo>
                  <a:pt x="5034145" y="4611138"/>
                </a:lnTo>
                <a:lnTo>
                  <a:pt x="5232928" y="3338929"/>
                </a:lnTo>
                <a:lnTo>
                  <a:pt x="5299188" y="953538"/>
                </a:lnTo>
                <a:lnTo>
                  <a:pt x="1394610" y="0"/>
                </a:lnTo>
                <a:close/>
              </a:path>
            </a:pathLst>
          </a:custGeom>
          <a:solidFill>
            <a:srgbClr val="450099"/>
          </a:solidFill>
          <a:ln w="12155" cap="flat">
            <a:noFill/>
            <a:prstDash val="solid"/>
            <a:miter/>
          </a:ln>
        </p:spPr>
        <p:txBody>
          <a:bodyPr rtlCol="0" anchor="ctr"/>
          <a:lstStyle/>
          <a:p>
            <a:endParaRPr lang="fi-FI"/>
          </a:p>
        </p:txBody>
      </p:sp>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450099"/>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4500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2" name="Päivämäärän paikkamerkki 3">
            <a:extLst>
              <a:ext uri="{FF2B5EF4-FFF2-40B4-BE49-F238E27FC236}">
                <a16:creationId xmlns:a16="http://schemas.microsoft.com/office/drawing/2014/main" id="{86E092A3-32F0-6D9B-8EF9-7E9062B40915}"/>
              </a:ext>
            </a:extLst>
          </p:cNvPr>
          <p:cNvSpPr>
            <a:spLocks noGrp="1"/>
          </p:cNvSpPr>
          <p:nvPr>
            <p:ph type="dt" sz="half" idx="15"/>
          </p:nvPr>
        </p:nvSpPr>
        <p:spPr>
          <a:xfrm>
            <a:off x="838200" y="6356350"/>
            <a:ext cx="2743200" cy="365125"/>
          </a:xfrm>
        </p:spPr>
        <p:txBody>
          <a:bodyPr/>
          <a:lstStyle/>
          <a:p>
            <a:endParaRPr lang="fi-FI"/>
          </a:p>
        </p:txBody>
      </p:sp>
      <p:sp>
        <p:nvSpPr>
          <p:cNvPr id="3" name="Alatunnisteen paikkamerkki 4">
            <a:extLst>
              <a:ext uri="{FF2B5EF4-FFF2-40B4-BE49-F238E27FC236}">
                <a16:creationId xmlns:a16="http://schemas.microsoft.com/office/drawing/2014/main" id="{816E13F6-F03E-3169-8A9B-A2D3A80DB8C4}"/>
              </a:ext>
            </a:extLst>
          </p:cNvPr>
          <p:cNvSpPr>
            <a:spLocks noGrp="1"/>
          </p:cNvSpPr>
          <p:nvPr>
            <p:ph type="ftr" sz="quarter" idx="16"/>
          </p:nvPr>
        </p:nvSpPr>
        <p:spPr>
          <a:xfrm>
            <a:off x="4038600" y="6356350"/>
            <a:ext cx="4114800" cy="365125"/>
          </a:xfrm>
        </p:spPr>
        <p:txBody>
          <a:bodyPr/>
          <a:lstStyle/>
          <a:p>
            <a:r>
              <a:rPr lang="fi-FI"/>
              <a:t>7</a:t>
            </a:r>
          </a:p>
        </p:txBody>
      </p:sp>
      <p:sp>
        <p:nvSpPr>
          <p:cNvPr id="6" name="Sisällön paikkamerkki 10">
            <a:extLst>
              <a:ext uri="{FF2B5EF4-FFF2-40B4-BE49-F238E27FC236}">
                <a16:creationId xmlns:a16="http://schemas.microsoft.com/office/drawing/2014/main" id="{F545D6E9-9E4D-9485-BF95-AEF71E8D88F4}"/>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0000687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Sisältö kuvalla oikea 5">
    <p:bg>
      <p:bgPr>
        <a:solidFill>
          <a:schemeClr val="bg1"/>
        </a:solidFill>
        <a:effectLst/>
      </p:bgPr>
    </p:bg>
    <p:spTree>
      <p:nvGrpSpPr>
        <p:cNvPr id="1" name=""/>
        <p:cNvGrpSpPr/>
        <p:nvPr/>
      </p:nvGrpSpPr>
      <p:grpSpPr>
        <a:xfrm>
          <a:off x="0" y="0"/>
          <a:ext cx="0" cy="0"/>
          <a:chOff x="0" y="0"/>
          <a:chExt cx="0" cy="0"/>
        </a:xfrm>
      </p:grpSpPr>
      <p:sp>
        <p:nvSpPr>
          <p:cNvPr id="10" name="Graphic 6">
            <a:extLst>
              <a:ext uri="{FF2B5EF4-FFF2-40B4-BE49-F238E27FC236}">
                <a16:creationId xmlns:a16="http://schemas.microsoft.com/office/drawing/2014/main" id="{4F39E49D-30C4-5FE5-614F-2F5888D1B98E}"/>
              </a:ext>
            </a:extLst>
          </p:cNvPr>
          <p:cNvSpPr/>
          <p:nvPr/>
        </p:nvSpPr>
        <p:spPr>
          <a:xfrm rot="1358031">
            <a:off x="7350893" y="2112414"/>
            <a:ext cx="5275333" cy="4888223"/>
          </a:xfrm>
          <a:custGeom>
            <a:avLst/>
            <a:gdLst>
              <a:gd name="connsiteX0" fmla="*/ 1394610 w 5599840"/>
              <a:gd name="connsiteY0" fmla="*/ 0 h 5607662"/>
              <a:gd name="connsiteX1" fmla="*/ 0 w 5599840"/>
              <a:gd name="connsiteY1" fmla="*/ 3855161 h 5607662"/>
              <a:gd name="connsiteX2" fmla="*/ 4899983 w 5599840"/>
              <a:gd name="connsiteY2" fmla="*/ 5607663 h 5607662"/>
              <a:gd name="connsiteX3" fmla="*/ 5599841 w 5599840"/>
              <a:gd name="connsiteY3" fmla="*/ 1051452 h 5607662"/>
              <a:gd name="connsiteX4" fmla="*/ 1394610 w 5599840"/>
              <a:gd name="connsiteY4" fmla="*/ 0 h 5607662"/>
              <a:gd name="connsiteX0" fmla="*/ 1394610 w 5599841"/>
              <a:gd name="connsiteY0" fmla="*/ 0 h 5607663"/>
              <a:gd name="connsiteX1" fmla="*/ 0 w 5599841"/>
              <a:gd name="connsiteY1" fmla="*/ 3855161 h 5607663"/>
              <a:gd name="connsiteX2" fmla="*/ 4899983 w 5599841"/>
              <a:gd name="connsiteY2" fmla="*/ 5607663 h 5607663"/>
              <a:gd name="connsiteX3" fmla="*/ 5599841 w 5599841"/>
              <a:gd name="connsiteY3" fmla="*/ 1051452 h 5607663"/>
              <a:gd name="connsiteX4" fmla="*/ 4353231 w 5599841"/>
              <a:gd name="connsiteY4" fmla="*/ 729741 h 5607663"/>
              <a:gd name="connsiteX5" fmla="*/ 1394610 w 5599841"/>
              <a:gd name="connsiteY5" fmla="*/ 0 h 5607663"/>
              <a:gd name="connsiteX0" fmla="*/ 1394610 w 5599841"/>
              <a:gd name="connsiteY0" fmla="*/ 0 h 5607663"/>
              <a:gd name="connsiteX1" fmla="*/ 0 w 5599841"/>
              <a:gd name="connsiteY1" fmla="*/ 3855161 h 5607663"/>
              <a:gd name="connsiteX2" fmla="*/ 4899983 w 5599841"/>
              <a:gd name="connsiteY2" fmla="*/ 5607663 h 5607663"/>
              <a:gd name="connsiteX3" fmla="*/ 5275333 w 5599841"/>
              <a:gd name="connsiteY3" fmla="*/ 3044568 h 5607663"/>
              <a:gd name="connsiteX4" fmla="*/ 5599841 w 5599841"/>
              <a:gd name="connsiteY4" fmla="*/ 1051452 h 5607663"/>
              <a:gd name="connsiteX5" fmla="*/ 4353231 w 5599841"/>
              <a:gd name="connsiteY5" fmla="*/ 729741 h 5607663"/>
              <a:gd name="connsiteX6" fmla="*/ 1394610 w 5599841"/>
              <a:gd name="connsiteY6" fmla="*/ 0 h 5607663"/>
              <a:gd name="connsiteX0" fmla="*/ 1394610 w 5599841"/>
              <a:gd name="connsiteY0" fmla="*/ 0 h 5607663"/>
              <a:gd name="connsiteX1" fmla="*/ 0 w 5599841"/>
              <a:gd name="connsiteY1" fmla="*/ 3855161 h 5607663"/>
              <a:gd name="connsiteX2" fmla="*/ 4899983 w 5599841"/>
              <a:gd name="connsiteY2" fmla="*/ 5607663 h 5607663"/>
              <a:gd name="connsiteX3" fmla="*/ 5140996 w 5599841"/>
              <a:gd name="connsiteY3" fmla="*/ 3962059 h 5607663"/>
              <a:gd name="connsiteX4" fmla="*/ 5275333 w 5599841"/>
              <a:gd name="connsiteY4" fmla="*/ 3044568 h 5607663"/>
              <a:gd name="connsiteX5" fmla="*/ 5599841 w 5599841"/>
              <a:gd name="connsiteY5" fmla="*/ 1051452 h 5607663"/>
              <a:gd name="connsiteX6" fmla="*/ 4353231 w 5599841"/>
              <a:gd name="connsiteY6" fmla="*/ 729741 h 5607663"/>
              <a:gd name="connsiteX7" fmla="*/ 1394610 w 5599841"/>
              <a:gd name="connsiteY7" fmla="*/ 0 h 5607663"/>
              <a:gd name="connsiteX0" fmla="*/ 1394610 w 5599841"/>
              <a:gd name="connsiteY0" fmla="*/ 0 h 5607663"/>
              <a:gd name="connsiteX1" fmla="*/ 0 w 5599841"/>
              <a:gd name="connsiteY1" fmla="*/ 3855161 h 5607663"/>
              <a:gd name="connsiteX2" fmla="*/ 2885294 w 5599841"/>
              <a:gd name="connsiteY2" fmla="*/ 4888223 h 5607663"/>
              <a:gd name="connsiteX3" fmla="*/ 4899983 w 5599841"/>
              <a:gd name="connsiteY3" fmla="*/ 5607663 h 5607663"/>
              <a:gd name="connsiteX4" fmla="*/ 5140996 w 5599841"/>
              <a:gd name="connsiteY4" fmla="*/ 3962059 h 5607663"/>
              <a:gd name="connsiteX5" fmla="*/ 5275333 w 5599841"/>
              <a:gd name="connsiteY5" fmla="*/ 3044568 h 5607663"/>
              <a:gd name="connsiteX6" fmla="*/ 5599841 w 5599841"/>
              <a:gd name="connsiteY6" fmla="*/ 1051452 h 5607663"/>
              <a:gd name="connsiteX7" fmla="*/ 4353231 w 5599841"/>
              <a:gd name="connsiteY7" fmla="*/ 729741 h 5607663"/>
              <a:gd name="connsiteX8" fmla="*/ 1394610 w 5599841"/>
              <a:gd name="connsiteY8" fmla="*/ 0 h 5607663"/>
              <a:gd name="connsiteX0" fmla="*/ 1394610 w 5275333"/>
              <a:gd name="connsiteY0" fmla="*/ 0 h 5607663"/>
              <a:gd name="connsiteX1" fmla="*/ 0 w 5275333"/>
              <a:gd name="connsiteY1" fmla="*/ 3855161 h 5607663"/>
              <a:gd name="connsiteX2" fmla="*/ 2885294 w 5275333"/>
              <a:gd name="connsiteY2" fmla="*/ 4888223 h 5607663"/>
              <a:gd name="connsiteX3" fmla="*/ 4899983 w 5275333"/>
              <a:gd name="connsiteY3" fmla="*/ 5607663 h 5607663"/>
              <a:gd name="connsiteX4" fmla="*/ 5140996 w 5275333"/>
              <a:gd name="connsiteY4" fmla="*/ 3962059 h 5607663"/>
              <a:gd name="connsiteX5" fmla="*/ 5275333 w 5275333"/>
              <a:gd name="connsiteY5" fmla="*/ 3044568 h 5607663"/>
              <a:gd name="connsiteX6" fmla="*/ 4353231 w 5275333"/>
              <a:gd name="connsiteY6" fmla="*/ 729741 h 5607663"/>
              <a:gd name="connsiteX7" fmla="*/ 1394610 w 5275333"/>
              <a:gd name="connsiteY7" fmla="*/ 0 h 5607663"/>
              <a:gd name="connsiteX0" fmla="*/ 1394610 w 5275333"/>
              <a:gd name="connsiteY0" fmla="*/ 0 h 4888223"/>
              <a:gd name="connsiteX1" fmla="*/ 0 w 5275333"/>
              <a:gd name="connsiteY1" fmla="*/ 3855161 h 4888223"/>
              <a:gd name="connsiteX2" fmla="*/ 2885294 w 5275333"/>
              <a:gd name="connsiteY2" fmla="*/ 4888223 h 4888223"/>
              <a:gd name="connsiteX3" fmla="*/ 5140996 w 5275333"/>
              <a:gd name="connsiteY3" fmla="*/ 3962059 h 4888223"/>
              <a:gd name="connsiteX4" fmla="*/ 5275333 w 5275333"/>
              <a:gd name="connsiteY4" fmla="*/ 3044568 h 4888223"/>
              <a:gd name="connsiteX5" fmla="*/ 4353231 w 5275333"/>
              <a:gd name="connsiteY5" fmla="*/ 729741 h 4888223"/>
              <a:gd name="connsiteX6" fmla="*/ 1394610 w 5275333"/>
              <a:gd name="connsiteY6" fmla="*/ 0 h 488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5333" h="4888223">
                <a:moveTo>
                  <a:pt x="1394610" y="0"/>
                </a:moveTo>
                <a:lnTo>
                  <a:pt x="0" y="3855161"/>
                </a:lnTo>
                <a:lnTo>
                  <a:pt x="2885294" y="4888223"/>
                </a:lnTo>
                <a:lnTo>
                  <a:pt x="5140996" y="3962059"/>
                </a:lnTo>
                <a:lnTo>
                  <a:pt x="5275333" y="3044568"/>
                </a:lnTo>
                <a:lnTo>
                  <a:pt x="4353231" y="729741"/>
                </a:lnTo>
                <a:lnTo>
                  <a:pt x="1394610" y="0"/>
                </a:lnTo>
                <a:close/>
              </a:path>
            </a:pathLst>
          </a:custGeom>
          <a:solidFill>
            <a:srgbClr val="B8CDFF"/>
          </a:solidFill>
          <a:ln w="12155" cap="flat">
            <a:noFill/>
            <a:prstDash val="solid"/>
            <a:miter/>
          </a:ln>
        </p:spPr>
        <p:txBody>
          <a:bodyPr rtlCol="0" anchor="ctr"/>
          <a:lstStyle/>
          <a:p>
            <a:endParaRPr lang="fi-FI"/>
          </a:p>
        </p:txBody>
      </p:sp>
      <p:sp>
        <p:nvSpPr>
          <p:cNvPr id="9" name="Graphic 6">
            <a:extLst>
              <a:ext uri="{FF2B5EF4-FFF2-40B4-BE49-F238E27FC236}">
                <a16:creationId xmlns:a16="http://schemas.microsoft.com/office/drawing/2014/main" id="{0FAEAA93-8501-A261-CC75-9E6570EF00CB}"/>
              </a:ext>
            </a:extLst>
          </p:cNvPr>
          <p:cNvSpPr/>
          <p:nvPr/>
        </p:nvSpPr>
        <p:spPr>
          <a:xfrm>
            <a:off x="6998829" y="2319749"/>
            <a:ext cx="5272684" cy="4597886"/>
          </a:xfrm>
          <a:custGeom>
            <a:avLst/>
            <a:gdLst>
              <a:gd name="connsiteX0" fmla="*/ 1394610 w 5599840"/>
              <a:gd name="connsiteY0" fmla="*/ 0 h 5607662"/>
              <a:gd name="connsiteX1" fmla="*/ 0 w 5599840"/>
              <a:gd name="connsiteY1" fmla="*/ 3855161 h 5607662"/>
              <a:gd name="connsiteX2" fmla="*/ 4899983 w 5599840"/>
              <a:gd name="connsiteY2" fmla="*/ 5607663 h 5607662"/>
              <a:gd name="connsiteX3" fmla="*/ 5599841 w 5599840"/>
              <a:gd name="connsiteY3" fmla="*/ 1051452 h 5607662"/>
              <a:gd name="connsiteX4" fmla="*/ 1394610 w 5599840"/>
              <a:gd name="connsiteY4" fmla="*/ 0 h 5607662"/>
              <a:gd name="connsiteX0" fmla="*/ 1394610 w 5599841"/>
              <a:gd name="connsiteY0" fmla="*/ 0 h 5607663"/>
              <a:gd name="connsiteX1" fmla="*/ 0 w 5599841"/>
              <a:gd name="connsiteY1" fmla="*/ 3855161 h 5607663"/>
              <a:gd name="connsiteX2" fmla="*/ 4899983 w 5599841"/>
              <a:gd name="connsiteY2" fmla="*/ 5607663 h 5607663"/>
              <a:gd name="connsiteX3" fmla="*/ 5599841 w 5599841"/>
              <a:gd name="connsiteY3" fmla="*/ 1051452 h 5607663"/>
              <a:gd name="connsiteX4" fmla="*/ 5272684 w 5599841"/>
              <a:gd name="connsiteY4" fmla="*/ 953538 h 5607663"/>
              <a:gd name="connsiteX5" fmla="*/ 1394610 w 5599841"/>
              <a:gd name="connsiteY5" fmla="*/ 0 h 5607663"/>
              <a:gd name="connsiteX0" fmla="*/ 1394610 w 5599841"/>
              <a:gd name="connsiteY0" fmla="*/ 0 h 5607663"/>
              <a:gd name="connsiteX1" fmla="*/ 0 w 5599841"/>
              <a:gd name="connsiteY1" fmla="*/ 3855161 h 5607663"/>
              <a:gd name="connsiteX2" fmla="*/ 4899983 w 5599841"/>
              <a:gd name="connsiteY2" fmla="*/ 5607663 h 5607663"/>
              <a:gd name="connsiteX3" fmla="*/ 5034145 w 5599841"/>
              <a:gd name="connsiteY3" fmla="*/ 4597886 h 5607663"/>
              <a:gd name="connsiteX4" fmla="*/ 5599841 w 5599841"/>
              <a:gd name="connsiteY4" fmla="*/ 1051452 h 5607663"/>
              <a:gd name="connsiteX5" fmla="*/ 5272684 w 5599841"/>
              <a:gd name="connsiteY5" fmla="*/ 953538 h 5607663"/>
              <a:gd name="connsiteX6" fmla="*/ 1394610 w 5599841"/>
              <a:gd name="connsiteY6" fmla="*/ 0 h 5607663"/>
              <a:gd name="connsiteX0" fmla="*/ 1394610 w 5599841"/>
              <a:gd name="connsiteY0" fmla="*/ 0 h 5607663"/>
              <a:gd name="connsiteX1" fmla="*/ 0 w 5599841"/>
              <a:gd name="connsiteY1" fmla="*/ 3855161 h 5607663"/>
              <a:gd name="connsiteX2" fmla="*/ 2052406 w 5599841"/>
              <a:gd name="connsiteY2" fmla="*/ 4584634 h 5607663"/>
              <a:gd name="connsiteX3" fmla="*/ 4899983 w 5599841"/>
              <a:gd name="connsiteY3" fmla="*/ 5607663 h 5607663"/>
              <a:gd name="connsiteX4" fmla="*/ 5034145 w 5599841"/>
              <a:gd name="connsiteY4" fmla="*/ 4597886 h 5607663"/>
              <a:gd name="connsiteX5" fmla="*/ 5599841 w 5599841"/>
              <a:gd name="connsiteY5" fmla="*/ 1051452 h 5607663"/>
              <a:gd name="connsiteX6" fmla="*/ 5272684 w 5599841"/>
              <a:gd name="connsiteY6" fmla="*/ 953538 h 5607663"/>
              <a:gd name="connsiteX7" fmla="*/ 1394610 w 5599841"/>
              <a:gd name="connsiteY7" fmla="*/ 0 h 5607663"/>
              <a:gd name="connsiteX0" fmla="*/ 1394610 w 5599841"/>
              <a:gd name="connsiteY0" fmla="*/ 0 h 4597886"/>
              <a:gd name="connsiteX1" fmla="*/ 0 w 5599841"/>
              <a:gd name="connsiteY1" fmla="*/ 3855161 h 4597886"/>
              <a:gd name="connsiteX2" fmla="*/ 2052406 w 5599841"/>
              <a:gd name="connsiteY2" fmla="*/ 4584634 h 4597886"/>
              <a:gd name="connsiteX3" fmla="*/ 5034145 w 5599841"/>
              <a:gd name="connsiteY3" fmla="*/ 4597886 h 4597886"/>
              <a:gd name="connsiteX4" fmla="*/ 5599841 w 5599841"/>
              <a:gd name="connsiteY4" fmla="*/ 1051452 h 4597886"/>
              <a:gd name="connsiteX5" fmla="*/ 5272684 w 5599841"/>
              <a:gd name="connsiteY5" fmla="*/ 953538 h 4597886"/>
              <a:gd name="connsiteX6" fmla="*/ 1394610 w 5599841"/>
              <a:gd name="connsiteY6" fmla="*/ 0 h 4597886"/>
              <a:gd name="connsiteX0" fmla="*/ 1394610 w 5272684"/>
              <a:gd name="connsiteY0" fmla="*/ 0 h 4597886"/>
              <a:gd name="connsiteX1" fmla="*/ 0 w 5272684"/>
              <a:gd name="connsiteY1" fmla="*/ 3855161 h 4597886"/>
              <a:gd name="connsiteX2" fmla="*/ 2052406 w 5272684"/>
              <a:gd name="connsiteY2" fmla="*/ 4584634 h 4597886"/>
              <a:gd name="connsiteX3" fmla="*/ 5034145 w 5272684"/>
              <a:gd name="connsiteY3" fmla="*/ 4597886 h 4597886"/>
              <a:gd name="connsiteX4" fmla="*/ 5272684 w 5272684"/>
              <a:gd name="connsiteY4" fmla="*/ 953538 h 4597886"/>
              <a:gd name="connsiteX5" fmla="*/ 1394610 w 5272684"/>
              <a:gd name="connsiteY5" fmla="*/ 0 h 459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2684" h="4597886">
                <a:moveTo>
                  <a:pt x="1394610" y="0"/>
                </a:moveTo>
                <a:lnTo>
                  <a:pt x="0" y="3855161"/>
                </a:lnTo>
                <a:lnTo>
                  <a:pt x="2052406" y="4584634"/>
                </a:lnTo>
                <a:lnTo>
                  <a:pt x="5034145" y="4597886"/>
                </a:lnTo>
                <a:lnTo>
                  <a:pt x="5272684" y="953538"/>
                </a:lnTo>
                <a:lnTo>
                  <a:pt x="1394610" y="0"/>
                </a:lnTo>
                <a:close/>
              </a:path>
            </a:pathLst>
          </a:custGeom>
          <a:solidFill>
            <a:srgbClr val="152B96"/>
          </a:solidFill>
          <a:ln w="12155" cap="flat">
            <a:noFill/>
            <a:prstDash val="solid"/>
            <a:miter/>
          </a:ln>
        </p:spPr>
        <p:txBody>
          <a:bodyPr rtlCol="0" anchor="ctr"/>
          <a:lstStyle/>
          <a:p>
            <a:endParaRPr lang="fi-FI"/>
          </a:p>
        </p:txBody>
      </p:sp>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152B96"/>
                </a:solidFill>
              </a:defRPr>
            </a:lvl1pPr>
          </a:lstStyle>
          <a:p>
            <a:endParaRPr lang="fi-FI"/>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endParaRPr lang="en-FI"/>
          </a:p>
        </p:txBody>
      </p:sp>
      <p:sp>
        <p:nvSpPr>
          <p:cNvPr id="2" name="Päivämäärän paikkamerkki 3">
            <a:extLst>
              <a:ext uri="{FF2B5EF4-FFF2-40B4-BE49-F238E27FC236}">
                <a16:creationId xmlns:a16="http://schemas.microsoft.com/office/drawing/2014/main" id="{0842F02D-0E25-59A0-A932-F36DEC072005}"/>
              </a:ext>
            </a:extLst>
          </p:cNvPr>
          <p:cNvSpPr>
            <a:spLocks noGrp="1"/>
          </p:cNvSpPr>
          <p:nvPr>
            <p:ph type="dt" sz="half" idx="15"/>
          </p:nvPr>
        </p:nvSpPr>
        <p:spPr>
          <a:xfrm>
            <a:off x="838200" y="6356350"/>
            <a:ext cx="2743200" cy="365125"/>
          </a:xfrm>
        </p:spPr>
        <p:txBody>
          <a:bodyPr/>
          <a:lstStyle/>
          <a:p>
            <a:endParaRPr lang="fi-FI"/>
          </a:p>
        </p:txBody>
      </p:sp>
      <p:sp>
        <p:nvSpPr>
          <p:cNvPr id="3" name="Alatunnisteen paikkamerkki 4">
            <a:extLst>
              <a:ext uri="{FF2B5EF4-FFF2-40B4-BE49-F238E27FC236}">
                <a16:creationId xmlns:a16="http://schemas.microsoft.com/office/drawing/2014/main" id="{37B461FC-EFB8-B6F3-B858-6AF95517A11E}"/>
              </a:ext>
            </a:extLst>
          </p:cNvPr>
          <p:cNvSpPr>
            <a:spLocks noGrp="1"/>
          </p:cNvSpPr>
          <p:nvPr>
            <p:ph type="ftr" sz="quarter" idx="16"/>
          </p:nvPr>
        </p:nvSpPr>
        <p:spPr>
          <a:xfrm>
            <a:off x="4038600" y="6356350"/>
            <a:ext cx="4114800" cy="365125"/>
          </a:xfrm>
        </p:spPr>
        <p:txBody>
          <a:bodyPr/>
          <a:lstStyle/>
          <a:p>
            <a:r>
              <a:rPr lang="fi-FI"/>
              <a:t>7</a:t>
            </a:r>
          </a:p>
        </p:txBody>
      </p:sp>
      <p:sp>
        <p:nvSpPr>
          <p:cNvPr id="8" name="Sisällön paikkamerkki 10">
            <a:extLst>
              <a:ext uri="{FF2B5EF4-FFF2-40B4-BE49-F238E27FC236}">
                <a16:creationId xmlns:a16="http://schemas.microsoft.com/office/drawing/2014/main" id="{18BD4CA3-29BD-6A6A-80D4-0EFC15CB5CCE}"/>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7669233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Esittelydia 1">
    <p:bg>
      <p:bgPr>
        <a:solidFill>
          <a:srgbClr val="FFCC99">
            <a:alpha val="90000"/>
          </a:srgbClr>
        </a:solidFill>
        <a:effectLst/>
      </p:bgPr>
    </p:bg>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914E55CF-A9B3-E245-30A9-D9EBF83CB8AA}"/>
              </a:ext>
            </a:extLst>
          </p:cNvPr>
          <p:cNvSpPr>
            <a:spLocks noGrp="1"/>
          </p:cNvSpPr>
          <p:nvPr>
            <p:ph type="pic" sz="quarter" idx="14" hasCustomPrompt="1"/>
          </p:nvPr>
        </p:nvSpPr>
        <p:spPr>
          <a:xfrm>
            <a:off x="472893" y="2423886"/>
            <a:ext cx="2006847" cy="2534190"/>
          </a:xfrm>
          <a:prstGeom prst="rect">
            <a:avLst/>
          </a:prstGeom>
        </p:spPr>
        <p:txBody>
          <a:bodyPr/>
          <a:lstStyle>
            <a:lvl1pPr marL="0" indent="0">
              <a:buFontTx/>
              <a:buNone/>
              <a:defRPr/>
            </a:lvl1pPr>
          </a:lstStyle>
          <a:p>
            <a:r>
              <a:rPr lang="fi-FI"/>
              <a:t>Kuva</a:t>
            </a:r>
          </a:p>
        </p:txBody>
      </p:sp>
      <p:sp>
        <p:nvSpPr>
          <p:cNvPr id="23" name="Tekstin paikkamerkki 22">
            <a:extLst>
              <a:ext uri="{FF2B5EF4-FFF2-40B4-BE49-F238E27FC236}">
                <a16:creationId xmlns:a16="http://schemas.microsoft.com/office/drawing/2014/main" id="{962A7167-A74B-0AF1-7572-B0F7B9472DCF}"/>
              </a:ext>
            </a:extLst>
          </p:cNvPr>
          <p:cNvSpPr>
            <a:spLocks noGrp="1"/>
          </p:cNvSpPr>
          <p:nvPr>
            <p:ph type="body" sz="quarter" idx="22"/>
          </p:nvPr>
        </p:nvSpPr>
        <p:spPr>
          <a:xfrm>
            <a:off x="472892" y="5187108"/>
            <a:ext cx="2006847"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35" name="Tekstin paikkamerkki 22">
            <a:extLst>
              <a:ext uri="{FF2B5EF4-FFF2-40B4-BE49-F238E27FC236}">
                <a16:creationId xmlns:a16="http://schemas.microsoft.com/office/drawing/2014/main" id="{5E3C4C6F-1D2C-D3AD-9B87-7D25578FED13}"/>
              </a:ext>
            </a:extLst>
          </p:cNvPr>
          <p:cNvSpPr>
            <a:spLocks noGrp="1"/>
          </p:cNvSpPr>
          <p:nvPr>
            <p:ph type="body" sz="quarter" idx="34" hasCustomPrompt="1"/>
          </p:nvPr>
        </p:nvSpPr>
        <p:spPr>
          <a:xfrm>
            <a:off x="472891" y="5783385"/>
            <a:ext cx="2017222"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4" name="Kuvan paikkamerkki 5">
            <a:extLst>
              <a:ext uri="{FF2B5EF4-FFF2-40B4-BE49-F238E27FC236}">
                <a16:creationId xmlns:a16="http://schemas.microsoft.com/office/drawing/2014/main" id="{53D03760-2051-FB82-6276-EA9FEF73EB8C}"/>
              </a:ext>
            </a:extLst>
          </p:cNvPr>
          <p:cNvSpPr>
            <a:spLocks noGrp="1"/>
          </p:cNvSpPr>
          <p:nvPr>
            <p:ph type="pic" sz="quarter" idx="35" hasCustomPrompt="1"/>
          </p:nvPr>
        </p:nvSpPr>
        <p:spPr>
          <a:xfrm>
            <a:off x="2787922" y="2423886"/>
            <a:ext cx="2006847" cy="2534190"/>
          </a:xfrm>
          <a:prstGeom prst="rect">
            <a:avLst/>
          </a:prstGeom>
        </p:spPr>
        <p:txBody>
          <a:bodyPr/>
          <a:lstStyle>
            <a:lvl1pPr marL="0" indent="0">
              <a:buFontTx/>
              <a:buNone/>
              <a:defRPr/>
            </a:lvl1pPr>
          </a:lstStyle>
          <a:p>
            <a:r>
              <a:rPr lang="fi-FI"/>
              <a:t>Kuva</a:t>
            </a:r>
          </a:p>
        </p:txBody>
      </p:sp>
      <p:sp>
        <p:nvSpPr>
          <p:cNvPr id="16" name="Tekstin paikkamerkki 22">
            <a:extLst>
              <a:ext uri="{FF2B5EF4-FFF2-40B4-BE49-F238E27FC236}">
                <a16:creationId xmlns:a16="http://schemas.microsoft.com/office/drawing/2014/main" id="{4F6AE2ED-D127-F38D-B404-EFFAAAFAB6CB}"/>
              </a:ext>
            </a:extLst>
          </p:cNvPr>
          <p:cNvSpPr>
            <a:spLocks noGrp="1"/>
          </p:cNvSpPr>
          <p:nvPr>
            <p:ph type="body" sz="quarter" idx="37" hasCustomPrompt="1"/>
          </p:nvPr>
        </p:nvSpPr>
        <p:spPr>
          <a:xfrm>
            <a:off x="2787921" y="5783385"/>
            <a:ext cx="2006846"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7" name="Kuvan paikkamerkki 5">
            <a:extLst>
              <a:ext uri="{FF2B5EF4-FFF2-40B4-BE49-F238E27FC236}">
                <a16:creationId xmlns:a16="http://schemas.microsoft.com/office/drawing/2014/main" id="{9DA43B78-67AF-0201-B624-B8EC050076F6}"/>
              </a:ext>
            </a:extLst>
          </p:cNvPr>
          <p:cNvSpPr>
            <a:spLocks noGrp="1"/>
          </p:cNvSpPr>
          <p:nvPr>
            <p:ph type="pic" sz="quarter" idx="38" hasCustomPrompt="1"/>
          </p:nvPr>
        </p:nvSpPr>
        <p:spPr>
          <a:xfrm>
            <a:off x="5092576" y="2423886"/>
            <a:ext cx="2006847" cy="2534190"/>
          </a:xfrm>
          <a:prstGeom prst="rect">
            <a:avLst/>
          </a:prstGeom>
        </p:spPr>
        <p:txBody>
          <a:bodyPr/>
          <a:lstStyle>
            <a:lvl1pPr marL="0" indent="0">
              <a:buFontTx/>
              <a:buNone/>
              <a:defRPr/>
            </a:lvl1pPr>
          </a:lstStyle>
          <a:p>
            <a:r>
              <a:rPr lang="fi-FI"/>
              <a:t>Kuva</a:t>
            </a:r>
          </a:p>
        </p:txBody>
      </p:sp>
      <p:sp>
        <p:nvSpPr>
          <p:cNvPr id="20" name="Kuvan paikkamerkki 5">
            <a:extLst>
              <a:ext uri="{FF2B5EF4-FFF2-40B4-BE49-F238E27FC236}">
                <a16:creationId xmlns:a16="http://schemas.microsoft.com/office/drawing/2014/main" id="{9F04DC7D-358B-4133-AF8E-76283B242E9A}"/>
              </a:ext>
            </a:extLst>
          </p:cNvPr>
          <p:cNvSpPr>
            <a:spLocks noGrp="1"/>
          </p:cNvSpPr>
          <p:nvPr>
            <p:ph type="pic" sz="quarter" idx="41" hasCustomPrompt="1"/>
          </p:nvPr>
        </p:nvSpPr>
        <p:spPr>
          <a:xfrm>
            <a:off x="7397228" y="2423886"/>
            <a:ext cx="2006847" cy="2534190"/>
          </a:xfrm>
          <a:prstGeom prst="rect">
            <a:avLst/>
          </a:prstGeom>
        </p:spPr>
        <p:txBody>
          <a:bodyPr/>
          <a:lstStyle>
            <a:lvl1pPr marL="0" indent="0">
              <a:buFontTx/>
              <a:buNone/>
              <a:defRPr/>
            </a:lvl1pPr>
          </a:lstStyle>
          <a:p>
            <a:r>
              <a:rPr lang="fi-FI"/>
              <a:t>Kuva</a:t>
            </a:r>
          </a:p>
        </p:txBody>
      </p:sp>
      <p:sp>
        <p:nvSpPr>
          <p:cNvPr id="25" name="Kuvan paikkamerkki 5">
            <a:extLst>
              <a:ext uri="{FF2B5EF4-FFF2-40B4-BE49-F238E27FC236}">
                <a16:creationId xmlns:a16="http://schemas.microsoft.com/office/drawing/2014/main" id="{BEDB4FFC-B2AE-A082-2D9B-E43C8EA2B381}"/>
              </a:ext>
            </a:extLst>
          </p:cNvPr>
          <p:cNvSpPr>
            <a:spLocks noGrp="1"/>
          </p:cNvSpPr>
          <p:nvPr>
            <p:ph type="pic" sz="quarter" idx="44" hasCustomPrompt="1"/>
          </p:nvPr>
        </p:nvSpPr>
        <p:spPr>
          <a:xfrm>
            <a:off x="9701878" y="2423886"/>
            <a:ext cx="2006847" cy="2534190"/>
          </a:xfrm>
          <a:prstGeom prst="rect">
            <a:avLst/>
          </a:prstGeom>
        </p:spPr>
        <p:txBody>
          <a:bodyPr/>
          <a:lstStyle>
            <a:lvl1pPr marL="0" indent="0">
              <a:buFontTx/>
              <a:buNone/>
              <a:defRPr/>
            </a:lvl1pPr>
          </a:lstStyle>
          <a:p>
            <a:r>
              <a:rPr lang="fi-FI"/>
              <a:t>Kuva</a:t>
            </a:r>
          </a:p>
        </p:txBody>
      </p:sp>
      <p:sp>
        <p:nvSpPr>
          <p:cNvPr id="4" name="Title 1">
            <a:extLst>
              <a:ext uri="{FF2B5EF4-FFF2-40B4-BE49-F238E27FC236}">
                <a16:creationId xmlns:a16="http://schemas.microsoft.com/office/drawing/2014/main" id="{59D5989E-D793-D917-2DE9-3951544B5A30}"/>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450099"/>
                </a:solidFill>
                <a:latin typeface="+mj-lt"/>
                <a:cs typeface="Poppins" pitchFamily="2" charset="77"/>
              </a:defRPr>
            </a:lvl1pPr>
          </a:lstStyle>
          <a:p>
            <a:r>
              <a:rPr lang="fi-FI"/>
              <a:t>Muokkaa ots. perustyyl. napsautt.</a:t>
            </a:r>
          </a:p>
        </p:txBody>
      </p:sp>
      <p:sp>
        <p:nvSpPr>
          <p:cNvPr id="8" name="Tekstin paikkamerkki 22">
            <a:extLst>
              <a:ext uri="{FF2B5EF4-FFF2-40B4-BE49-F238E27FC236}">
                <a16:creationId xmlns:a16="http://schemas.microsoft.com/office/drawing/2014/main" id="{4C3A173F-9316-FAF2-8401-ED663DE10107}"/>
              </a:ext>
            </a:extLst>
          </p:cNvPr>
          <p:cNvSpPr>
            <a:spLocks noGrp="1"/>
          </p:cNvSpPr>
          <p:nvPr>
            <p:ph type="body" sz="quarter" idx="47"/>
          </p:nvPr>
        </p:nvSpPr>
        <p:spPr>
          <a:xfrm>
            <a:off x="2777542" y="5187108"/>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9" name="Tekstin paikkamerkki 22">
            <a:extLst>
              <a:ext uri="{FF2B5EF4-FFF2-40B4-BE49-F238E27FC236}">
                <a16:creationId xmlns:a16="http://schemas.microsoft.com/office/drawing/2014/main" id="{255B69FC-6D7E-7310-9DF0-84C782F5B220}"/>
              </a:ext>
            </a:extLst>
          </p:cNvPr>
          <p:cNvSpPr>
            <a:spLocks noGrp="1"/>
          </p:cNvSpPr>
          <p:nvPr>
            <p:ph type="body" sz="quarter" idx="48" hasCustomPrompt="1"/>
          </p:nvPr>
        </p:nvSpPr>
        <p:spPr>
          <a:xfrm>
            <a:off x="5102949" y="5804110"/>
            <a:ext cx="2017222"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0" name="Tekstin paikkamerkki 22">
            <a:extLst>
              <a:ext uri="{FF2B5EF4-FFF2-40B4-BE49-F238E27FC236}">
                <a16:creationId xmlns:a16="http://schemas.microsoft.com/office/drawing/2014/main" id="{77F9F90B-C1F3-DC23-3A68-FB8D3CAFA26E}"/>
              </a:ext>
            </a:extLst>
          </p:cNvPr>
          <p:cNvSpPr>
            <a:spLocks noGrp="1"/>
          </p:cNvSpPr>
          <p:nvPr>
            <p:ph type="body" sz="quarter" idx="49"/>
          </p:nvPr>
        </p:nvSpPr>
        <p:spPr>
          <a:xfrm>
            <a:off x="5092570"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11" name="Tekstin paikkamerkki 22">
            <a:extLst>
              <a:ext uri="{FF2B5EF4-FFF2-40B4-BE49-F238E27FC236}">
                <a16:creationId xmlns:a16="http://schemas.microsoft.com/office/drawing/2014/main" id="{7119DF3F-642B-3C22-907D-85DB5A4B3E12}"/>
              </a:ext>
            </a:extLst>
          </p:cNvPr>
          <p:cNvSpPr>
            <a:spLocks noGrp="1"/>
          </p:cNvSpPr>
          <p:nvPr>
            <p:ph type="body" sz="quarter" idx="50" hasCustomPrompt="1"/>
          </p:nvPr>
        </p:nvSpPr>
        <p:spPr>
          <a:xfrm>
            <a:off x="7407612" y="5804110"/>
            <a:ext cx="2017224"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2" name="Tekstin paikkamerkki 22">
            <a:extLst>
              <a:ext uri="{FF2B5EF4-FFF2-40B4-BE49-F238E27FC236}">
                <a16:creationId xmlns:a16="http://schemas.microsoft.com/office/drawing/2014/main" id="{34A50AFC-165C-02CD-70C3-C4AA43ED2299}"/>
              </a:ext>
            </a:extLst>
          </p:cNvPr>
          <p:cNvSpPr>
            <a:spLocks noGrp="1"/>
          </p:cNvSpPr>
          <p:nvPr>
            <p:ph type="body" sz="quarter" idx="51"/>
          </p:nvPr>
        </p:nvSpPr>
        <p:spPr>
          <a:xfrm>
            <a:off x="7397233"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13" name="Tekstin paikkamerkki 22">
            <a:extLst>
              <a:ext uri="{FF2B5EF4-FFF2-40B4-BE49-F238E27FC236}">
                <a16:creationId xmlns:a16="http://schemas.microsoft.com/office/drawing/2014/main" id="{0ED1FA53-80CD-184A-E917-1B86A838B48E}"/>
              </a:ext>
            </a:extLst>
          </p:cNvPr>
          <p:cNvSpPr>
            <a:spLocks noGrp="1"/>
          </p:cNvSpPr>
          <p:nvPr>
            <p:ph type="body" sz="quarter" idx="52" hasCustomPrompt="1"/>
          </p:nvPr>
        </p:nvSpPr>
        <p:spPr>
          <a:xfrm>
            <a:off x="9712261" y="5804110"/>
            <a:ext cx="2017225"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21" name="Tekstin paikkamerkki 22">
            <a:extLst>
              <a:ext uri="{FF2B5EF4-FFF2-40B4-BE49-F238E27FC236}">
                <a16:creationId xmlns:a16="http://schemas.microsoft.com/office/drawing/2014/main" id="{F308417F-5BD2-B298-4F84-A7843039E58E}"/>
              </a:ext>
            </a:extLst>
          </p:cNvPr>
          <p:cNvSpPr>
            <a:spLocks noGrp="1"/>
          </p:cNvSpPr>
          <p:nvPr>
            <p:ph type="body" sz="quarter" idx="53"/>
          </p:nvPr>
        </p:nvSpPr>
        <p:spPr>
          <a:xfrm>
            <a:off x="9701883"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Tree>
    <p:extLst>
      <p:ext uri="{BB962C8B-B14F-4D97-AF65-F5344CB8AC3E}">
        <p14:creationId xmlns:p14="http://schemas.microsoft.com/office/powerpoint/2010/main" val="38113287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Esittelydia 2">
    <p:bg>
      <p:bgPr>
        <a:solidFill>
          <a:srgbClr val="FFCC99">
            <a:alpha val="90000"/>
          </a:srgbClr>
        </a:solidFill>
        <a:effectLst/>
      </p:bgPr>
    </p:bg>
    <p:spTree>
      <p:nvGrpSpPr>
        <p:cNvPr id="1" name=""/>
        <p:cNvGrpSpPr/>
        <p:nvPr/>
      </p:nvGrpSpPr>
      <p:grpSpPr>
        <a:xfrm>
          <a:off x="0" y="0"/>
          <a:ext cx="0" cy="0"/>
          <a:chOff x="0" y="0"/>
          <a:chExt cx="0" cy="0"/>
        </a:xfrm>
      </p:grpSpPr>
      <p:sp>
        <p:nvSpPr>
          <p:cNvPr id="23" name="Tekstin paikkamerkki 22">
            <a:extLst>
              <a:ext uri="{FF2B5EF4-FFF2-40B4-BE49-F238E27FC236}">
                <a16:creationId xmlns:a16="http://schemas.microsoft.com/office/drawing/2014/main" id="{962A7167-A74B-0AF1-7572-B0F7B9472DCF}"/>
              </a:ext>
            </a:extLst>
          </p:cNvPr>
          <p:cNvSpPr>
            <a:spLocks noGrp="1"/>
          </p:cNvSpPr>
          <p:nvPr>
            <p:ph type="body" sz="quarter" idx="22"/>
          </p:nvPr>
        </p:nvSpPr>
        <p:spPr>
          <a:xfrm>
            <a:off x="472893" y="4921532"/>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35" name="Tekstin paikkamerkki 22">
            <a:extLst>
              <a:ext uri="{FF2B5EF4-FFF2-40B4-BE49-F238E27FC236}">
                <a16:creationId xmlns:a16="http://schemas.microsoft.com/office/drawing/2014/main" id="{5E3C4C6F-1D2C-D3AD-9B87-7D25578FED13}"/>
              </a:ext>
            </a:extLst>
          </p:cNvPr>
          <p:cNvSpPr>
            <a:spLocks noGrp="1"/>
          </p:cNvSpPr>
          <p:nvPr>
            <p:ph type="body" sz="quarter" idx="34" hasCustomPrompt="1"/>
          </p:nvPr>
        </p:nvSpPr>
        <p:spPr>
          <a:xfrm>
            <a:off x="472893" y="5517809"/>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6" name="Tekstin paikkamerkki 22">
            <a:extLst>
              <a:ext uri="{FF2B5EF4-FFF2-40B4-BE49-F238E27FC236}">
                <a16:creationId xmlns:a16="http://schemas.microsoft.com/office/drawing/2014/main" id="{4F6AE2ED-D127-F38D-B404-EFFAAAFAB6CB}"/>
              </a:ext>
            </a:extLst>
          </p:cNvPr>
          <p:cNvSpPr>
            <a:spLocks noGrp="1"/>
          </p:cNvSpPr>
          <p:nvPr>
            <p:ph type="body" sz="quarter" idx="37" hasCustomPrompt="1"/>
          </p:nvPr>
        </p:nvSpPr>
        <p:spPr>
          <a:xfrm>
            <a:off x="3427004" y="5549131"/>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4" name="Title 1">
            <a:extLst>
              <a:ext uri="{FF2B5EF4-FFF2-40B4-BE49-F238E27FC236}">
                <a16:creationId xmlns:a16="http://schemas.microsoft.com/office/drawing/2014/main" id="{59D5989E-D793-D917-2DE9-3951544B5A30}"/>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450099"/>
                </a:solidFill>
                <a:latin typeface="Poppins" pitchFamily="2" charset="77"/>
                <a:cs typeface="Poppins" pitchFamily="2" charset="77"/>
              </a:defRPr>
            </a:lvl1pPr>
          </a:lstStyle>
          <a:p>
            <a:r>
              <a:rPr lang="fi-FI"/>
              <a:t>Muokkaa ots. perustyyl. napsautt.</a:t>
            </a:r>
          </a:p>
        </p:txBody>
      </p:sp>
      <p:sp>
        <p:nvSpPr>
          <p:cNvPr id="8" name="Tekstin paikkamerkki 22">
            <a:extLst>
              <a:ext uri="{FF2B5EF4-FFF2-40B4-BE49-F238E27FC236}">
                <a16:creationId xmlns:a16="http://schemas.microsoft.com/office/drawing/2014/main" id="{4C3A173F-9316-FAF2-8401-ED663DE10107}"/>
              </a:ext>
            </a:extLst>
          </p:cNvPr>
          <p:cNvSpPr>
            <a:spLocks noGrp="1"/>
          </p:cNvSpPr>
          <p:nvPr>
            <p:ph type="body" sz="quarter" idx="47"/>
          </p:nvPr>
        </p:nvSpPr>
        <p:spPr>
          <a:xfrm>
            <a:off x="3427004" y="4952854"/>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2" name="Kuvan paikkamerkki 5">
            <a:extLst>
              <a:ext uri="{FF2B5EF4-FFF2-40B4-BE49-F238E27FC236}">
                <a16:creationId xmlns:a16="http://schemas.microsoft.com/office/drawing/2014/main" id="{F5ACA51B-FB92-780B-D07F-EEB9371BBCAF}"/>
              </a:ext>
            </a:extLst>
          </p:cNvPr>
          <p:cNvSpPr>
            <a:spLocks noGrp="1"/>
          </p:cNvSpPr>
          <p:nvPr>
            <p:ph type="pic" sz="quarter" idx="14" hasCustomPrompt="1"/>
          </p:nvPr>
        </p:nvSpPr>
        <p:spPr>
          <a:xfrm>
            <a:off x="472893" y="2068845"/>
            <a:ext cx="2474530" cy="2474530"/>
          </a:xfrm>
          <a:prstGeom prst="ellipse">
            <a:avLst/>
          </a:prstGeom>
        </p:spPr>
        <p:txBody>
          <a:bodyPr/>
          <a:lstStyle>
            <a:lvl1pPr marL="0" indent="0">
              <a:buFontTx/>
              <a:buNone/>
              <a:defRPr/>
            </a:lvl1pPr>
          </a:lstStyle>
          <a:p>
            <a:r>
              <a:rPr lang="fi-FI"/>
              <a:t>Kuva</a:t>
            </a:r>
          </a:p>
        </p:txBody>
      </p:sp>
      <p:sp>
        <p:nvSpPr>
          <p:cNvPr id="3" name="Kuvan paikkamerkki 5">
            <a:extLst>
              <a:ext uri="{FF2B5EF4-FFF2-40B4-BE49-F238E27FC236}">
                <a16:creationId xmlns:a16="http://schemas.microsoft.com/office/drawing/2014/main" id="{2208335A-6525-B4E4-7DE3-47AAF9F0510B}"/>
              </a:ext>
            </a:extLst>
          </p:cNvPr>
          <p:cNvSpPr>
            <a:spLocks noGrp="1"/>
          </p:cNvSpPr>
          <p:nvPr>
            <p:ph type="pic" sz="quarter" idx="54" hasCustomPrompt="1"/>
          </p:nvPr>
        </p:nvSpPr>
        <p:spPr>
          <a:xfrm>
            <a:off x="3427004" y="2068845"/>
            <a:ext cx="2474530" cy="2474530"/>
          </a:xfrm>
          <a:prstGeom prst="ellipse">
            <a:avLst/>
          </a:prstGeom>
        </p:spPr>
        <p:txBody>
          <a:bodyPr/>
          <a:lstStyle>
            <a:lvl1pPr marL="0" indent="0">
              <a:buFontTx/>
              <a:buNone/>
              <a:defRPr/>
            </a:lvl1pPr>
          </a:lstStyle>
          <a:p>
            <a:r>
              <a:rPr lang="fi-FI"/>
              <a:t>Kuva</a:t>
            </a:r>
          </a:p>
        </p:txBody>
      </p:sp>
      <p:sp>
        <p:nvSpPr>
          <p:cNvPr id="5" name="Kuvan paikkamerkki 5">
            <a:extLst>
              <a:ext uri="{FF2B5EF4-FFF2-40B4-BE49-F238E27FC236}">
                <a16:creationId xmlns:a16="http://schemas.microsoft.com/office/drawing/2014/main" id="{1EC594C4-3C5F-7D42-8704-3D19C842D345}"/>
              </a:ext>
            </a:extLst>
          </p:cNvPr>
          <p:cNvSpPr>
            <a:spLocks noGrp="1"/>
          </p:cNvSpPr>
          <p:nvPr>
            <p:ph type="pic" sz="quarter" idx="56" hasCustomPrompt="1"/>
          </p:nvPr>
        </p:nvSpPr>
        <p:spPr>
          <a:xfrm>
            <a:off x="6381114" y="2068845"/>
            <a:ext cx="2474530" cy="2474530"/>
          </a:xfrm>
          <a:prstGeom prst="ellipse">
            <a:avLst/>
          </a:prstGeom>
        </p:spPr>
        <p:txBody>
          <a:bodyPr/>
          <a:lstStyle>
            <a:lvl1pPr marL="0" indent="0">
              <a:buFontTx/>
              <a:buNone/>
              <a:defRPr/>
            </a:lvl1pPr>
          </a:lstStyle>
          <a:p>
            <a:r>
              <a:rPr lang="fi-FI"/>
              <a:t>Kuva</a:t>
            </a:r>
          </a:p>
        </p:txBody>
      </p:sp>
      <p:sp>
        <p:nvSpPr>
          <p:cNvPr id="15" name="Kuvan paikkamerkki 5">
            <a:extLst>
              <a:ext uri="{FF2B5EF4-FFF2-40B4-BE49-F238E27FC236}">
                <a16:creationId xmlns:a16="http://schemas.microsoft.com/office/drawing/2014/main" id="{58F46ADF-37E6-B0A3-7CBB-1EBA114A7456}"/>
              </a:ext>
            </a:extLst>
          </p:cNvPr>
          <p:cNvSpPr>
            <a:spLocks noGrp="1"/>
          </p:cNvSpPr>
          <p:nvPr>
            <p:ph type="pic" sz="quarter" idx="59" hasCustomPrompt="1"/>
          </p:nvPr>
        </p:nvSpPr>
        <p:spPr>
          <a:xfrm>
            <a:off x="9335223" y="2052644"/>
            <a:ext cx="2474530" cy="2474530"/>
          </a:xfrm>
          <a:prstGeom prst="ellipse">
            <a:avLst/>
          </a:prstGeom>
        </p:spPr>
        <p:txBody>
          <a:bodyPr/>
          <a:lstStyle>
            <a:lvl1pPr marL="0" indent="0">
              <a:buFontTx/>
              <a:buNone/>
              <a:defRPr/>
            </a:lvl1pPr>
          </a:lstStyle>
          <a:p>
            <a:r>
              <a:rPr lang="fi-FI"/>
              <a:t>Kuva</a:t>
            </a:r>
          </a:p>
        </p:txBody>
      </p:sp>
      <p:sp>
        <p:nvSpPr>
          <p:cNvPr id="19" name="Tekstin paikkamerkki 22">
            <a:extLst>
              <a:ext uri="{FF2B5EF4-FFF2-40B4-BE49-F238E27FC236}">
                <a16:creationId xmlns:a16="http://schemas.microsoft.com/office/drawing/2014/main" id="{C5D2E7DE-205E-C7C8-C8BF-9C8C0167E735}"/>
              </a:ext>
            </a:extLst>
          </p:cNvPr>
          <p:cNvSpPr>
            <a:spLocks noGrp="1"/>
          </p:cNvSpPr>
          <p:nvPr>
            <p:ph type="body" sz="quarter" idx="60"/>
          </p:nvPr>
        </p:nvSpPr>
        <p:spPr>
          <a:xfrm>
            <a:off x="6381114" y="4952854"/>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22" name="Tekstin paikkamerkki 22">
            <a:extLst>
              <a:ext uri="{FF2B5EF4-FFF2-40B4-BE49-F238E27FC236}">
                <a16:creationId xmlns:a16="http://schemas.microsoft.com/office/drawing/2014/main" id="{E53F07E1-AE4D-B4CE-B461-7730BE48B476}"/>
              </a:ext>
            </a:extLst>
          </p:cNvPr>
          <p:cNvSpPr>
            <a:spLocks noGrp="1"/>
          </p:cNvSpPr>
          <p:nvPr>
            <p:ph type="body" sz="quarter" idx="61" hasCustomPrompt="1"/>
          </p:nvPr>
        </p:nvSpPr>
        <p:spPr>
          <a:xfrm>
            <a:off x="6381114" y="5549131"/>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24" name="Tekstin paikkamerkki 22">
            <a:extLst>
              <a:ext uri="{FF2B5EF4-FFF2-40B4-BE49-F238E27FC236}">
                <a16:creationId xmlns:a16="http://schemas.microsoft.com/office/drawing/2014/main" id="{35A31A42-B7F0-2A6F-AEB0-7D40A160B80C}"/>
              </a:ext>
            </a:extLst>
          </p:cNvPr>
          <p:cNvSpPr>
            <a:spLocks noGrp="1"/>
          </p:cNvSpPr>
          <p:nvPr>
            <p:ph type="body" sz="quarter" idx="62" hasCustomPrompt="1"/>
          </p:nvPr>
        </p:nvSpPr>
        <p:spPr>
          <a:xfrm>
            <a:off x="9335223" y="5580453"/>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26" name="Tekstin paikkamerkki 22">
            <a:extLst>
              <a:ext uri="{FF2B5EF4-FFF2-40B4-BE49-F238E27FC236}">
                <a16:creationId xmlns:a16="http://schemas.microsoft.com/office/drawing/2014/main" id="{2B450DDE-E1B7-B871-FFC0-F6824C4289C7}"/>
              </a:ext>
            </a:extLst>
          </p:cNvPr>
          <p:cNvSpPr>
            <a:spLocks noGrp="1"/>
          </p:cNvSpPr>
          <p:nvPr>
            <p:ph type="body" sz="quarter" idx="63"/>
          </p:nvPr>
        </p:nvSpPr>
        <p:spPr>
          <a:xfrm>
            <a:off x="9335223" y="4984176"/>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Tree>
    <p:extLst>
      <p:ext uri="{BB962C8B-B14F-4D97-AF65-F5344CB8AC3E}">
        <p14:creationId xmlns:p14="http://schemas.microsoft.com/office/powerpoint/2010/main" val="32090782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Koroste elementeilla 1">
    <p:bg>
      <p:bgPr>
        <a:solidFill>
          <a:srgbClr val="D9D9D6">
            <a:alpha val="90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userDrawn="1"/>
        </p:nvSpPr>
        <p:spPr>
          <a:xfrm>
            <a:off x="945776" y="2048404"/>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6" name="Rectangle 25">
            <a:extLst>
              <a:ext uri="{FF2B5EF4-FFF2-40B4-BE49-F238E27FC236}">
                <a16:creationId xmlns:a16="http://schemas.microsoft.com/office/drawing/2014/main" id="{AAEB9AE4-3CD1-1B41-AD59-5F6BC614C35E}"/>
              </a:ext>
            </a:extLst>
          </p:cNvPr>
          <p:cNvSpPr/>
          <p:nvPr/>
        </p:nvSpPr>
        <p:spPr>
          <a:xfrm>
            <a:off x="4589943" y="203940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28" name="Rectangle 27">
            <a:extLst>
              <a:ext uri="{FF2B5EF4-FFF2-40B4-BE49-F238E27FC236}">
                <a16:creationId xmlns:a16="http://schemas.microsoft.com/office/drawing/2014/main" id="{39540608-72D2-A741-8B13-CAD9FF5C8B51}"/>
              </a:ext>
            </a:extLst>
          </p:cNvPr>
          <p:cNvSpPr/>
          <p:nvPr/>
        </p:nvSpPr>
        <p:spPr>
          <a:xfrm>
            <a:off x="8256696" y="204269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809782" y="2250433"/>
            <a:ext cx="1399309" cy="729943"/>
          </a:xfrm>
        </p:spPr>
        <p:txBody>
          <a:bodyPr anchor="ctr" anchorCtr="1">
            <a:noAutofit/>
          </a:bodyPr>
          <a:lstStyle>
            <a:lvl1pPr marL="0" indent="0" algn="ctr">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460628" y="2241431"/>
            <a:ext cx="1399309" cy="729943"/>
          </a:xfrm>
        </p:spPr>
        <p:txBody>
          <a:bodyPr anchor="ctr" anchorCtr="1">
            <a:noAutofit/>
          </a:bodyPr>
          <a:lstStyle>
            <a:lvl1pPr marL="0" indent="0">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120702" y="2244725"/>
            <a:ext cx="1399308" cy="729943"/>
          </a:xfrm>
        </p:spPr>
        <p:txBody>
          <a:bodyPr anchor="ctr" anchorCtr="1">
            <a:noAutofit/>
          </a:bodyPr>
          <a:lstStyle>
            <a:lvl1pPr marL="0" indent="0">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a:t>X</a:t>
            </a:r>
          </a:p>
        </p:txBody>
      </p:sp>
      <p:sp>
        <p:nvSpPr>
          <p:cNvPr id="5" name="Title 1">
            <a:extLst>
              <a:ext uri="{FF2B5EF4-FFF2-40B4-BE49-F238E27FC236}">
                <a16:creationId xmlns:a16="http://schemas.microsoft.com/office/drawing/2014/main" id="{0D2A51BF-47AC-3C5A-55FE-4FD43B2E32AD}"/>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sp>
        <p:nvSpPr>
          <p:cNvPr id="7" name="Content Placeholder 2">
            <a:extLst>
              <a:ext uri="{FF2B5EF4-FFF2-40B4-BE49-F238E27FC236}">
                <a16:creationId xmlns:a16="http://schemas.microsoft.com/office/drawing/2014/main" id="{FAE80A10-6B75-C3F7-DAD7-01D2B7C688FD}"/>
              </a:ext>
            </a:extLst>
          </p:cNvPr>
          <p:cNvSpPr>
            <a:spLocks noGrp="1"/>
          </p:cNvSpPr>
          <p:nvPr>
            <p:ph idx="28" hasCustomPrompt="1"/>
          </p:nvPr>
        </p:nvSpPr>
        <p:spPr>
          <a:xfrm>
            <a:off x="4460628" y="329147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8" name="Text Placeholder 18">
            <a:extLst>
              <a:ext uri="{FF2B5EF4-FFF2-40B4-BE49-F238E27FC236}">
                <a16:creationId xmlns:a16="http://schemas.microsoft.com/office/drawing/2014/main" id="{07648512-503D-274B-0D98-6C49A68D51BF}"/>
              </a:ext>
            </a:extLst>
          </p:cNvPr>
          <p:cNvSpPr>
            <a:spLocks noGrp="1"/>
          </p:cNvSpPr>
          <p:nvPr>
            <p:ph type="body" sz="quarter" idx="29"/>
          </p:nvPr>
        </p:nvSpPr>
        <p:spPr>
          <a:xfrm>
            <a:off x="4469097"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9" name="Content Placeholder 2">
            <a:extLst>
              <a:ext uri="{FF2B5EF4-FFF2-40B4-BE49-F238E27FC236}">
                <a16:creationId xmlns:a16="http://schemas.microsoft.com/office/drawing/2014/main" id="{628A20F2-4A82-735B-BF14-A09F78001571}"/>
              </a:ext>
            </a:extLst>
          </p:cNvPr>
          <p:cNvSpPr>
            <a:spLocks noGrp="1"/>
          </p:cNvSpPr>
          <p:nvPr>
            <p:ph idx="30" hasCustomPrompt="1"/>
          </p:nvPr>
        </p:nvSpPr>
        <p:spPr>
          <a:xfrm>
            <a:off x="8120702" y="329147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0" name="Text Placeholder 18">
            <a:extLst>
              <a:ext uri="{FF2B5EF4-FFF2-40B4-BE49-F238E27FC236}">
                <a16:creationId xmlns:a16="http://schemas.microsoft.com/office/drawing/2014/main" id="{0B19543D-5A8B-B9E4-91DB-460E3FD2CA23}"/>
              </a:ext>
            </a:extLst>
          </p:cNvPr>
          <p:cNvSpPr>
            <a:spLocks noGrp="1"/>
          </p:cNvSpPr>
          <p:nvPr>
            <p:ph type="body" sz="quarter" idx="31"/>
          </p:nvPr>
        </p:nvSpPr>
        <p:spPr>
          <a:xfrm>
            <a:off x="8129171"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1" name="Päivämäärän paikkamerkki 3">
            <a:extLst>
              <a:ext uri="{FF2B5EF4-FFF2-40B4-BE49-F238E27FC236}">
                <a16:creationId xmlns:a16="http://schemas.microsoft.com/office/drawing/2014/main" id="{72C69F20-5CBA-F2F5-E219-A55CBAA765C2}"/>
              </a:ext>
            </a:extLst>
          </p:cNvPr>
          <p:cNvSpPr>
            <a:spLocks noGrp="1"/>
          </p:cNvSpPr>
          <p:nvPr>
            <p:ph type="dt" sz="half" idx="14"/>
          </p:nvPr>
        </p:nvSpPr>
        <p:spPr>
          <a:xfrm>
            <a:off x="838200" y="6356350"/>
            <a:ext cx="2743200" cy="365125"/>
          </a:xfrm>
        </p:spPr>
        <p:txBody>
          <a:bodyPr/>
          <a:lstStyle>
            <a:lvl1pPr>
              <a:buFontTx/>
              <a:buNone/>
              <a:defRPr/>
            </a:lvl1pPr>
          </a:lstStyle>
          <a:p>
            <a:endParaRPr lang="fi-FI"/>
          </a:p>
        </p:txBody>
      </p:sp>
      <p:sp>
        <p:nvSpPr>
          <p:cNvPr id="12" name="Alatunnisteen paikkamerkki 4">
            <a:extLst>
              <a:ext uri="{FF2B5EF4-FFF2-40B4-BE49-F238E27FC236}">
                <a16:creationId xmlns:a16="http://schemas.microsoft.com/office/drawing/2014/main" id="{6B0659C0-AE4C-31BB-89F7-DED9C88A9B02}"/>
              </a:ext>
            </a:extLst>
          </p:cNvPr>
          <p:cNvSpPr>
            <a:spLocks noGrp="1"/>
          </p:cNvSpPr>
          <p:nvPr>
            <p:ph type="ftr" sz="quarter" idx="15"/>
          </p:nvPr>
        </p:nvSpPr>
        <p:spPr>
          <a:xfrm>
            <a:off x="4038600" y="6356350"/>
            <a:ext cx="4114800" cy="365125"/>
          </a:xfrm>
        </p:spPr>
        <p:txBody>
          <a:bodyPr/>
          <a:lstStyle>
            <a:lvl1pPr>
              <a:buFontTx/>
              <a:buNone/>
              <a:defRPr/>
            </a:lvl1pPr>
          </a:lstStyle>
          <a:p>
            <a:r>
              <a:rPr lang="fi-FI"/>
              <a:t>7</a:t>
            </a:r>
          </a:p>
        </p:txBody>
      </p:sp>
      <p:pic>
        <p:nvPicPr>
          <p:cNvPr id="13" name="Graphic 18">
            <a:extLst>
              <a:ext uri="{FF2B5EF4-FFF2-40B4-BE49-F238E27FC236}">
                <a16:creationId xmlns:a16="http://schemas.microsoft.com/office/drawing/2014/main" id="{607C79E1-5560-BDA3-F0D8-BCF056AD5D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7890074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Koroste elementeilla 2">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A6CDF46-123E-E984-101A-26CEBA96BF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p:nvSpPr>
        <p:spPr>
          <a:xfrm>
            <a:off x="945776" y="2048404"/>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6" name="Rectangle 25">
            <a:extLst>
              <a:ext uri="{FF2B5EF4-FFF2-40B4-BE49-F238E27FC236}">
                <a16:creationId xmlns:a16="http://schemas.microsoft.com/office/drawing/2014/main" id="{AAEB9AE4-3CD1-1B41-AD59-5F6BC614C35E}"/>
              </a:ext>
            </a:extLst>
          </p:cNvPr>
          <p:cNvSpPr/>
          <p:nvPr/>
        </p:nvSpPr>
        <p:spPr>
          <a:xfrm>
            <a:off x="4589943" y="2039402"/>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8" name="Rectangle 27">
            <a:extLst>
              <a:ext uri="{FF2B5EF4-FFF2-40B4-BE49-F238E27FC236}">
                <a16:creationId xmlns:a16="http://schemas.microsoft.com/office/drawing/2014/main" id="{39540608-72D2-A741-8B13-CAD9FF5C8B51}"/>
              </a:ext>
            </a:extLst>
          </p:cNvPr>
          <p:cNvSpPr/>
          <p:nvPr/>
        </p:nvSpPr>
        <p:spPr>
          <a:xfrm>
            <a:off x="8256696" y="2042696"/>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5" name="Title 1">
            <a:extLst>
              <a:ext uri="{FF2B5EF4-FFF2-40B4-BE49-F238E27FC236}">
                <a16:creationId xmlns:a16="http://schemas.microsoft.com/office/drawing/2014/main" id="{0D2A51BF-47AC-3C5A-55FE-4FD43B2E32AD}"/>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450099"/>
                </a:solidFill>
                <a:latin typeface="Poppins" pitchFamily="2" charset="77"/>
                <a:cs typeface="Poppins" pitchFamily="2" charset="77"/>
              </a:defRPr>
            </a:lvl1pPr>
          </a:lstStyle>
          <a:p>
            <a:r>
              <a:rPr lang="fi-FI"/>
              <a:t>Muokkaa ots. perustyyl. napsautt.</a:t>
            </a:r>
          </a:p>
        </p:txBody>
      </p:sp>
      <p:sp>
        <p:nvSpPr>
          <p:cNvPr id="7" name="Content Placeholder 2">
            <a:extLst>
              <a:ext uri="{FF2B5EF4-FFF2-40B4-BE49-F238E27FC236}">
                <a16:creationId xmlns:a16="http://schemas.microsoft.com/office/drawing/2014/main" id="{FAE80A10-6B75-C3F7-DAD7-01D2B7C688FD}"/>
              </a:ext>
            </a:extLst>
          </p:cNvPr>
          <p:cNvSpPr>
            <a:spLocks noGrp="1"/>
          </p:cNvSpPr>
          <p:nvPr>
            <p:ph idx="28" hasCustomPrompt="1"/>
          </p:nvPr>
        </p:nvSpPr>
        <p:spPr>
          <a:xfrm>
            <a:off x="4460628"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8" name="Text Placeholder 18">
            <a:extLst>
              <a:ext uri="{FF2B5EF4-FFF2-40B4-BE49-F238E27FC236}">
                <a16:creationId xmlns:a16="http://schemas.microsoft.com/office/drawing/2014/main" id="{07648512-503D-274B-0D98-6C49A68D51BF}"/>
              </a:ext>
            </a:extLst>
          </p:cNvPr>
          <p:cNvSpPr>
            <a:spLocks noGrp="1"/>
          </p:cNvSpPr>
          <p:nvPr>
            <p:ph type="body" sz="quarter" idx="29"/>
          </p:nvPr>
        </p:nvSpPr>
        <p:spPr>
          <a:xfrm>
            <a:off x="4469097"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9" name="Content Placeholder 2">
            <a:extLst>
              <a:ext uri="{FF2B5EF4-FFF2-40B4-BE49-F238E27FC236}">
                <a16:creationId xmlns:a16="http://schemas.microsoft.com/office/drawing/2014/main" id="{628A20F2-4A82-735B-BF14-A09F78001571}"/>
              </a:ext>
            </a:extLst>
          </p:cNvPr>
          <p:cNvSpPr>
            <a:spLocks noGrp="1"/>
          </p:cNvSpPr>
          <p:nvPr>
            <p:ph idx="30" hasCustomPrompt="1"/>
          </p:nvPr>
        </p:nvSpPr>
        <p:spPr>
          <a:xfrm>
            <a:off x="8120702"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0" name="Text Placeholder 18">
            <a:extLst>
              <a:ext uri="{FF2B5EF4-FFF2-40B4-BE49-F238E27FC236}">
                <a16:creationId xmlns:a16="http://schemas.microsoft.com/office/drawing/2014/main" id="{0B19543D-5A8B-B9E4-91DB-460E3FD2CA23}"/>
              </a:ext>
            </a:extLst>
          </p:cNvPr>
          <p:cNvSpPr>
            <a:spLocks noGrp="1"/>
          </p:cNvSpPr>
          <p:nvPr>
            <p:ph type="body" sz="quarter" idx="31"/>
          </p:nvPr>
        </p:nvSpPr>
        <p:spPr>
          <a:xfrm>
            <a:off x="8129171"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1" name="Päivämäärän paikkamerkki 3">
            <a:extLst>
              <a:ext uri="{FF2B5EF4-FFF2-40B4-BE49-F238E27FC236}">
                <a16:creationId xmlns:a16="http://schemas.microsoft.com/office/drawing/2014/main" id="{C1E17CF8-0CE9-1E4D-8630-637AF7D075C9}"/>
              </a:ext>
            </a:extLst>
          </p:cNvPr>
          <p:cNvSpPr>
            <a:spLocks noGrp="1"/>
          </p:cNvSpPr>
          <p:nvPr>
            <p:ph type="dt" sz="half" idx="14"/>
          </p:nvPr>
        </p:nvSpPr>
        <p:spPr>
          <a:xfrm>
            <a:off x="838200" y="6356350"/>
            <a:ext cx="2743200" cy="365125"/>
          </a:xfrm>
        </p:spPr>
        <p:txBody>
          <a:bodyPr/>
          <a:lstStyle>
            <a:lvl1pPr>
              <a:buFontTx/>
              <a:buNone/>
              <a:defRPr/>
            </a:lvl1pPr>
          </a:lstStyle>
          <a:p>
            <a:endParaRPr lang="fi-FI"/>
          </a:p>
        </p:txBody>
      </p:sp>
      <p:sp>
        <p:nvSpPr>
          <p:cNvPr id="12" name="Alatunnisteen paikkamerkki 4">
            <a:extLst>
              <a:ext uri="{FF2B5EF4-FFF2-40B4-BE49-F238E27FC236}">
                <a16:creationId xmlns:a16="http://schemas.microsoft.com/office/drawing/2014/main" id="{CA1DF0EC-E08D-B6D2-34FE-8482B8880D08}"/>
              </a:ext>
            </a:extLst>
          </p:cNvPr>
          <p:cNvSpPr>
            <a:spLocks noGrp="1"/>
          </p:cNvSpPr>
          <p:nvPr>
            <p:ph type="ftr" sz="quarter" idx="15"/>
          </p:nvPr>
        </p:nvSpPr>
        <p:spPr>
          <a:xfrm>
            <a:off x="4038600" y="6356350"/>
            <a:ext cx="4114800" cy="365125"/>
          </a:xfrm>
        </p:spPr>
        <p:txBody>
          <a:bodyPr/>
          <a:lstStyle>
            <a:lvl1pPr>
              <a:buFontTx/>
              <a:buNone/>
              <a:defRPr/>
            </a:lvl1pPr>
          </a:lstStyle>
          <a:p>
            <a:r>
              <a:rPr lang="fi-FI"/>
              <a:t>7</a:t>
            </a:r>
          </a:p>
        </p:txBody>
      </p:sp>
      <p:pic>
        <p:nvPicPr>
          <p:cNvPr id="18" name="Graphic 18">
            <a:extLst>
              <a:ext uri="{FF2B5EF4-FFF2-40B4-BE49-F238E27FC236}">
                <a16:creationId xmlns:a16="http://schemas.microsoft.com/office/drawing/2014/main" id="{B305D864-02C9-7C89-631B-FC4C7D2CC1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0398426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Numerointi list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F892356-13FD-7743-49B6-6CAA3EEDAA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9" name="Text Placeholder 18"/>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26047" y="2040070"/>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 name="Text Placeholder 7">
            <a:extLst>
              <a:ext uri="{FF2B5EF4-FFF2-40B4-BE49-F238E27FC236}">
                <a16:creationId xmlns:a16="http://schemas.microsoft.com/office/drawing/2014/main" id="{4B32DAA0-F5C6-9547-B6DD-BB64BD332CE6}"/>
              </a:ext>
            </a:extLst>
          </p:cNvPr>
          <p:cNvSpPr>
            <a:spLocks noGrp="1"/>
          </p:cNvSpPr>
          <p:nvPr>
            <p:ph type="body" sz="quarter" idx="25" hasCustomPrompt="1"/>
          </p:nvPr>
        </p:nvSpPr>
        <p:spPr>
          <a:xfrm>
            <a:off x="809782" y="2250433"/>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21" name="Text Placeholder 7">
            <a:extLst>
              <a:ext uri="{FF2B5EF4-FFF2-40B4-BE49-F238E27FC236}">
                <a16:creationId xmlns:a16="http://schemas.microsoft.com/office/drawing/2014/main" id="{9255B65B-4647-3842-84C3-26EF2D6E0FD3}"/>
              </a:ext>
            </a:extLst>
          </p:cNvPr>
          <p:cNvSpPr>
            <a:spLocks noGrp="1"/>
          </p:cNvSpPr>
          <p:nvPr>
            <p:ph type="body" sz="quarter" idx="27" hasCustomPrompt="1"/>
          </p:nvPr>
        </p:nvSpPr>
        <p:spPr>
          <a:xfrm>
            <a:off x="807041" y="3693188"/>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23" name="Rectangle 19">
            <a:extLst>
              <a:ext uri="{FF2B5EF4-FFF2-40B4-BE49-F238E27FC236}">
                <a16:creationId xmlns:a16="http://schemas.microsoft.com/office/drawing/2014/main" id="{65AA31A2-6B5C-F947-AA38-F06325031936}"/>
              </a:ext>
            </a:extLst>
          </p:cNvPr>
          <p:cNvSpPr/>
          <p:nvPr/>
        </p:nvSpPr>
        <p:spPr>
          <a:xfrm>
            <a:off x="807041" y="493576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Text Placeholder 7">
            <a:extLst>
              <a:ext uri="{FF2B5EF4-FFF2-40B4-BE49-F238E27FC236}">
                <a16:creationId xmlns:a16="http://schemas.microsoft.com/office/drawing/2014/main" id="{3AC7388E-F3E9-4345-A6C8-404F7BC56038}"/>
              </a:ext>
            </a:extLst>
          </p:cNvPr>
          <p:cNvSpPr>
            <a:spLocks noGrp="1"/>
          </p:cNvSpPr>
          <p:nvPr>
            <p:ph type="body" sz="quarter" idx="28" hasCustomPrompt="1"/>
          </p:nvPr>
        </p:nvSpPr>
        <p:spPr>
          <a:xfrm>
            <a:off x="788035" y="5141034"/>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5" name="Title 1">
            <a:extLst>
              <a:ext uri="{FF2B5EF4-FFF2-40B4-BE49-F238E27FC236}">
                <a16:creationId xmlns:a16="http://schemas.microsoft.com/office/drawing/2014/main" id="{80E17F60-8187-1BCF-F70A-3E17425AE1EC}"/>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6" name="Päivämäärän paikkamerkki 3">
            <a:extLst>
              <a:ext uri="{FF2B5EF4-FFF2-40B4-BE49-F238E27FC236}">
                <a16:creationId xmlns:a16="http://schemas.microsoft.com/office/drawing/2014/main" id="{28CAF184-4CD7-CC33-1C8B-53119DEA4EBE}"/>
              </a:ext>
            </a:extLst>
          </p:cNvPr>
          <p:cNvSpPr>
            <a:spLocks noGrp="1"/>
          </p:cNvSpPr>
          <p:nvPr>
            <p:ph type="dt" sz="half" idx="14"/>
          </p:nvPr>
        </p:nvSpPr>
        <p:spPr>
          <a:xfrm>
            <a:off x="838200" y="6356350"/>
            <a:ext cx="2743200" cy="365125"/>
          </a:xfrm>
        </p:spPr>
        <p:txBody>
          <a:bodyPr/>
          <a:lstStyle/>
          <a:p>
            <a:endParaRPr lang="fi-FI"/>
          </a:p>
        </p:txBody>
      </p:sp>
      <p:sp>
        <p:nvSpPr>
          <p:cNvPr id="7" name="Alatunnisteen paikkamerkki 4">
            <a:extLst>
              <a:ext uri="{FF2B5EF4-FFF2-40B4-BE49-F238E27FC236}">
                <a16:creationId xmlns:a16="http://schemas.microsoft.com/office/drawing/2014/main" id="{FB046838-061A-55EC-10B0-3140C36CDBF1}"/>
              </a:ext>
            </a:extLst>
          </p:cNvPr>
          <p:cNvSpPr>
            <a:spLocks noGrp="1"/>
          </p:cNvSpPr>
          <p:nvPr>
            <p:ph type="ftr" sz="quarter" idx="15"/>
          </p:nvPr>
        </p:nvSpPr>
        <p:spPr>
          <a:xfrm>
            <a:off x="4038600" y="6356350"/>
            <a:ext cx="4114800" cy="365125"/>
          </a:xfrm>
        </p:spPr>
        <p:txBody>
          <a:bodyPr/>
          <a:lstStyle/>
          <a:p>
            <a:r>
              <a:rPr lang="fi-FI"/>
              <a:t>7</a:t>
            </a:r>
          </a:p>
        </p:txBody>
      </p:sp>
    </p:spTree>
    <p:extLst>
      <p:ext uri="{BB962C8B-B14F-4D97-AF65-F5344CB8AC3E}">
        <p14:creationId xmlns:p14="http://schemas.microsoft.com/office/powerpoint/2010/main" val="8407644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Lista">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01ADF76-DB4B-8A40-876C-507823A91007}"/>
              </a:ext>
            </a:extLst>
          </p:cNvPr>
          <p:cNvSpPr/>
          <p:nvPr/>
        </p:nvSpPr>
        <p:spPr>
          <a:xfrm>
            <a:off x="826047" y="2040070"/>
            <a:ext cx="1134000" cy="1134000"/>
          </a:xfrm>
          <a:prstGeom prst="rect">
            <a:avLst/>
          </a:prstGeom>
          <a:solidFill>
            <a:srgbClr val="152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22" name="Rectangle 21">
            <a:extLst>
              <a:ext uri="{FF2B5EF4-FFF2-40B4-BE49-F238E27FC236}">
                <a16:creationId xmlns:a16="http://schemas.microsoft.com/office/drawing/2014/main" id="{7E2A9DBA-6CCF-F34E-ADC2-DA0ED39C4D99}"/>
              </a:ext>
            </a:extLst>
          </p:cNvPr>
          <p:cNvSpPr/>
          <p:nvPr/>
        </p:nvSpPr>
        <p:spPr>
          <a:xfrm>
            <a:off x="826641" y="4926091"/>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13" name="Text Placeholder 18">
            <a:extLst>
              <a:ext uri="{FF2B5EF4-FFF2-40B4-BE49-F238E27FC236}">
                <a16:creationId xmlns:a16="http://schemas.microsoft.com/office/drawing/2014/main" id="{3FD108DD-485D-2549-9877-EFDA18A38E95}"/>
              </a:ext>
            </a:extLst>
          </p:cNvPr>
          <p:cNvSpPr>
            <a:spLocks noGrp="1"/>
          </p:cNvSpPr>
          <p:nvPr>
            <p:ph type="body" sz="quarter" idx="16"/>
          </p:nvPr>
        </p:nvSpPr>
        <p:spPr>
          <a:xfrm>
            <a:off x="2223821" y="2040205"/>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7" name="Text Placeholder 18">
            <a:extLst>
              <a:ext uri="{FF2B5EF4-FFF2-40B4-BE49-F238E27FC236}">
                <a16:creationId xmlns:a16="http://schemas.microsoft.com/office/drawing/2014/main" id="{6C727791-DF80-3844-81B0-8A50CAAFC650}"/>
              </a:ext>
            </a:extLst>
          </p:cNvPr>
          <p:cNvSpPr>
            <a:spLocks noGrp="1"/>
          </p:cNvSpPr>
          <p:nvPr>
            <p:ph type="body" sz="quarter" idx="17"/>
          </p:nvPr>
        </p:nvSpPr>
        <p:spPr>
          <a:xfrm>
            <a:off x="2228851" y="3489558"/>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8" name="Text Placeholder 18">
            <a:extLst>
              <a:ext uri="{FF2B5EF4-FFF2-40B4-BE49-F238E27FC236}">
                <a16:creationId xmlns:a16="http://schemas.microsoft.com/office/drawing/2014/main" id="{445A95EE-AA46-BF47-8EE0-8FAD165E4549}"/>
              </a:ext>
            </a:extLst>
          </p:cNvPr>
          <p:cNvSpPr>
            <a:spLocks noGrp="1"/>
          </p:cNvSpPr>
          <p:nvPr>
            <p:ph type="body" sz="quarter" idx="18"/>
          </p:nvPr>
        </p:nvSpPr>
        <p:spPr>
          <a:xfrm>
            <a:off x="2215864" y="4917828"/>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 name="Päivämäärän paikkamerkki 3">
            <a:extLst>
              <a:ext uri="{FF2B5EF4-FFF2-40B4-BE49-F238E27FC236}">
                <a16:creationId xmlns:a16="http://schemas.microsoft.com/office/drawing/2014/main" id="{F0C3BE3B-365A-F34F-7512-ACE065AE75F1}"/>
              </a:ext>
            </a:extLst>
          </p:cNvPr>
          <p:cNvSpPr>
            <a:spLocks noGrp="1"/>
          </p:cNvSpPr>
          <p:nvPr>
            <p:ph type="dt" sz="half" idx="14"/>
          </p:nvPr>
        </p:nvSpPr>
        <p:spPr>
          <a:xfrm>
            <a:off x="838200" y="6356350"/>
            <a:ext cx="2743200" cy="365125"/>
          </a:xfrm>
        </p:spPr>
        <p:txBody>
          <a:bodyPr/>
          <a:lstStyle>
            <a:lvl1pPr marL="0" indent="0">
              <a:buFontTx/>
              <a:buNone/>
              <a:defRPr/>
            </a:lvl1pPr>
          </a:lstStyle>
          <a:p>
            <a:endParaRPr lang="fi-FI"/>
          </a:p>
        </p:txBody>
      </p:sp>
      <p:sp>
        <p:nvSpPr>
          <p:cNvPr id="5" name="Alatunnisteen paikkamerkki 4">
            <a:extLst>
              <a:ext uri="{FF2B5EF4-FFF2-40B4-BE49-F238E27FC236}">
                <a16:creationId xmlns:a16="http://schemas.microsoft.com/office/drawing/2014/main" id="{C8898B48-5E4C-4E99-7B1E-3E8FB8566180}"/>
              </a:ext>
            </a:extLst>
          </p:cNvPr>
          <p:cNvSpPr>
            <a:spLocks noGrp="1"/>
          </p:cNvSpPr>
          <p:nvPr>
            <p:ph type="ftr" sz="quarter" idx="15"/>
          </p:nvPr>
        </p:nvSpPr>
        <p:spPr>
          <a:xfrm>
            <a:off x="4038600" y="6356350"/>
            <a:ext cx="4114800" cy="365125"/>
          </a:xfrm>
        </p:spPr>
        <p:txBody>
          <a:bodyPr/>
          <a:lstStyle>
            <a:lvl1pPr marL="0" indent="0">
              <a:buFontTx/>
              <a:buNone/>
              <a:defRPr/>
            </a:lvl1pPr>
          </a:lstStyle>
          <a:p>
            <a:r>
              <a:rPr lang="fi-FI"/>
              <a:t>7</a:t>
            </a:r>
          </a:p>
        </p:txBody>
      </p:sp>
      <p:sp>
        <p:nvSpPr>
          <p:cNvPr id="6" name="Title 1">
            <a:extLst>
              <a:ext uri="{FF2B5EF4-FFF2-40B4-BE49-F238E27FC236}">
                <a16:creationId xmlns:a16="http://schemas.microsoft.com/office/drawing/2014/main" id="{B907A589-1EED-2BD9-853A-9992680111AD}"/>
              </a:ext>
            </a:extLst>
          </p:cNvPr>
          <p:cNvSpPr>
            <a:spLocks noGrp="1"/>
          </p:cNvSpPr>
          <p:nvPr>
            <p:ph type="title"/>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spTree>
    <p:extLst>
      <p:ext uri="{BB962C8B-B14F-4D97-AF65-F5344CB8AC3E}">
        <p14:creationId xmlns:p14="http://schemas.microsoft.com/office/powerpoint/2010/main" val="283519103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Lista laatikoilla">
    <p:spTree>
      <p:nvGrpSpPr>
        <p:cNvPr id="1" name=""/>
        <p:cNvGrpSpPr/>
        <p:nvPr/>
      </p:nvGrpSpPr>
      <p:grpSpPr>
        <a:xfrm>
          <a:off x="0" y="0"/>
          <a:ext cx="0" cy="0"/>
          <a:chOff x="0" y="0"/>
          <a:chExt cx="0" cy="0"/>
        </a:xfrm>
      </p:grpSpPr>
      <p:sp>
        <p:nvSpPr>
          <p:cNvPr id="13" name="Rectangle 11">
            <a:extLst>
              <a:ext uri="{FF2B5EF4-FFF2-40B4-BE49-F238E27FC236}">
                <a16:creationId xmlns:a16="http://schemas.microsoft.com/office/drawing/2014/main" id="{9475E897-16AB-4568-B326-0F080396D3AF}"/>
              </a:ext>
            </a:extLst>
          </p:cNvPr>
          <p:cNvSpPr/>
          <p:nvPr/>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9" name="Text Placeholder 18"/>
          <p:cNvSpPr>
            <a:spLocks noGrp="1"/>
          </p:cNvSpPr>
          <p:nvPr>
            <p:ph type="body" sz="quarter" idx="16"/>
          </p:nvPr>
        </p:nvSpPr>
        <p:spPr>
          <a:xfrm>
            <a:off x="4244022" y="1824717"/>
            <a:ext cx="6866776" cy="869752"/>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2" name="Rectangle 21">
            <a:extLst>
              <a:ext uri="{FF2B5EF4-FFF2-40B4-BE49-F238E27FC236}">
                <a16:creationId xmlns:a16="http://schemas.microsoft.com/office/drawing/2014/main" id="{7E2A9DBA-6CCF-F34E-ADC2-DA0ED39C4D99}"/>
              </a:ext>
            </a:extLst>
          </p:cNvPr>
          <p:cNvSpPr/>
          <p:nvPr/>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0" name="Rectangle 21">
            <a:extLst>
              <a:ext uri="{FF2B5EF4-FFF2-40B4-BE49-F238E27FC236}">
                <a16:creationId xmlns:a16="http://schemas.microsoft.com/office/drawing/2014/main" id="{35D6AED0-8A9B-47A6-9DA5-836963DEB41D}"/>
              </a:ext>
            </a:extLst>
          </p:cNvPr>
          <p:cNvSpPr/>
          <p:nvPr/>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4" name="Text Placeholder 18">
            <a:extLst>
              <a:ext uri="{FF2B5EF4-FFF2-40B4-BE49-F238E27FC236}">
                <a16:creationId xmlns:a16="http://schemas.microsoft.com/office/drawing/2014/main" id="{994D5562-A069-4CB1-8603-D326701A41D9}"/>
              </a:ext>
            </a:extLst>
          </p:cNvPr>
          <p:cNvSpPr>
            <a:spLocks noGrp="1"/>
          </p:cNvSpPr>
          <p:nvPr>
            <p:ph type="body" sz="quarter" idx="19"/>
          </p:nvPr>
        </p:nvSpPr>
        <p:spPr>
          <a:xfrm>
            <a:off x="937481" y="1838559"/>
            <a:ext cx="2936935" cy="855910"/>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5" name="Text Placeholder 18">
            <a:extLst>
              <a:ext uri="{FF2B5EF4-FFF2-40B4-BE49-F238E27FC236}">
                <a16:creationId xmlns:a16="http://schemas.microsoft.com/office/drawing/2014/main" id="{FB2C082C-D169-48C4-BE02-9BEF194BF779}"/>
              </a:ext>
            </a:extLst>
          </p:cNvPr>
          <p:cNvSpPr>
            <a:spLocks noGrp="1"/>
          </p:cNvSpPr>
          <p:nvPr>
            <p:ph type="body" sz="quarter" idx="20"/>
          </p:nvPr>
        </p:nvSpPr>
        <p:spPr>
          <a:xfrm>
            <a:off x="968323" y="3110845"/>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6" name="Text Placeholder 18">
            <a:extLst>
              <a:ext uri="{FF2B5EF4-FFF2-40B4-BE49-F238E27FC236}">
                <a16:creationId xmlns:a16="http://schemas.microsoft.com/office/drawing/2014/main" id="{4554A398-70C7-49EF-9E3E-05D75872FBCA}"/>
              </a:ext>
            </a:extLst>
          </p:cNvPr>
          <p:cNvSpPr>
            <a:spLocks noGrp="1"/>
          </p:cNvSpPr>
          <p:nvPr>
            <p:ph type="body" sz="quarter" idx="21"/>
          </p:nvPr>
        </p:nvSpPr>
        <p:spPr>
          <a:xfrm>
            <a:off x="968323" y="4375168"/>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7" name="Text Placeholder 18">
            <a:extLst>
              <a:ext uri="{FF2B5EF4-FFF2-40B4-BE49-F238E27FC236}">
                <a16:creationId xmlns:a16="http://schemas.microsoft.com/office/drawing/2014/main" id="{486BBBE7-F938-4571-8BCC-11889204F3E1}"/>
              </a:ext>
            </a:extLst>
          </p:cNvPr>
          <p:cNvSpPr>
            <a:spLocks noGrp="1"/>
          </p:cNvSpPr>
          <p:nvPr>
            <p:ph type="body" sz="quarter" idx="22"/>
          </p:nvPr>
        </p:nvSpPr>
        <p:spPr>
          <a:xfrm>
            <a:off x="968322" y="5645962"/>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8" name="Rectangle 11">
            <a:extLst>
              <a:ext uri="{FF2B5EF4-FFF2-40B4-BE49-F238E27FC236}">
                <a16:creationId xmlns:a16="http://schemas.microsoft.com/office/drawing/2014/main" id="{306C0533-8257-49D0-BD81-57AECBA366A9}"/>
              </a:ext>
            </a:extLst>
          </p:cNvPr>
          <p:cNvSpPr/>
          <p:nvPr/>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9" name="Text Placeholder 18">
            <a:extLst>
              <a:ext uri="{FF2B5EF4-FFF2-40B4-BE49-F238E27FC236}">
                <a16:creationId xmlns:a16="http://schemas.microsoft.com/office/drawing/2014/main" id="{7C5CBD88-7BCB-45C3-BFBD-58ABB0BEFD14}"/>
              </a:ext>
            </a:extLst>
          </p:cNvPr>
          <p:cNvSpPr>
            <a:spLocks noGrp="1"/>
          </p:cNvSpPr>
          <p:nvPr>
            <p:ph type="body" sz="quarter" idx="23"/>
          </p:nvPr>
        </p:nvSpPr>
        <p:spPr>
          <a:xfrm>
            <a:off x="4246583" y="3110846"/>
            <a:ext cx="6866776" cy="838984"/>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0" name="Rectangle 11">
            <a:extLst>
              <a:ext uri="{FF2B5EF4-FFF2-40B4-BE49-F238E27FC236}">
                <a16:creationId xmlns:a16="http://schemas.microsoft.com/office/drawing/2014/main" id="{1D9B4FBB-393A-4A23-940C-D8C34778810A}"/>
              </a:ext>
            </a:extLst>
          </p:cNvPr>
          <p:cNvSpPr/>
          <p:nvPr/>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1" name="Text Placeholder 18">
            <a:extLst>
              <a:ext uri="{FF2B5EF4-FFF2-40B4-BE49-F238E27FC236}">
                <a16:creationId xmlns:a16="http://schemas.microsoft.com/office/drawing/2014/main" id="{B11D9F3A-D458-49E3-9A78-AD092814496E}"/>
              </a:ext>
            </a:extLst>
          </p:cNvPr>
          <p:cNvSpPr>
            <a:spLocks noGrp="1"/>
          </p:cNvSpPr>
          <p:nvPr>
            <p:ph type="body" sz="quarter" idx="24"/>
          </p:nvPr>
        </p:nvSpPr>
        <p:spPr>
          <a:xfrm>
            <a:off x="4244022" y="4375168"/>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2" name="Rectangle 11">
            <a:extLst>
              <a:ext uri="{FF2B5EF4-FFF2-40B4-BE49-F238E27FC236}">
                <a16:creationId xmlns:a16="http://schemas.microsoft.com/office/drawing/2014/main" id="{0D7A0154-2E69-4557-B70B-38F0A83C4E10}"/>
              </a:ext>
            </a:extLst>
          </p:cNvPr>
          <p:cNvSpPr/>
          <p:nvPr/>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3" name="Text Placeholder 18">
            <a:extLst>
              <a:ext uri="{FF2B5EF4-FFF2-40B4-BE49-F238E27FC236}">
                <a16:creationId xmlns:a16="http://schemas.microsoft.com/office/drawing/2014/main" id="{67370471-906B-414E-BCEA-5EDD4FCE80AF}"/>
              </a:ext>
            </a:extLst>
          </p:cNvPr>
          <p:cNvSpPr>
            <a:spLocks noGrp="1"/>
          </p:cNvSpPr>
          <p:nvPr>
            <p:ph type="body" sz="quarter" idx="25"/>
          </p:nvPr>
        </p:nvSpPr>
        <p:spPr>
          <a:xfrm>
            <a:off x="4244022" y="5645962"/>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 name="Title 1">
            <a:extLst>
              <a:ext uri="{FF2B5EF4-FFF2-40B4-BE49-F238E27FC236}">
                <a16:creationId xmlns:a16="http://schemas.microsoft.com/office/drawing/2014/main" id="{9D51047D-E35E-DB58-140A-70ED08A76594}"/>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pic>
        <p:nvPicPr>
          <p:cNvPr id="5" name="Kuva 4">
            <a:extLst>
              <a:ext uri="{FF2B5EF4-FFF2-40B4-BE49-F238E27FC236}">
                <a16:creationId xmlns:a16="http://schemas.microsoft.com/office/drawing/2014/main" id="{A461E26F-107B-7AF3-2A2B-4B582DEC95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922489" y="-256976"/>
            <a:ext cx="2857500" cy="2857500"/>
          </a:xfrm>
          <a:prstGeom prst="rect">
            <a:avLst/>
          </a:prstGeom>
        </p:spPr>
      </p:pic>
      <p:sp>
        <p:nvSpPr>
          <p:cNvPr id="2" name="Rectangle 11">
            <a:extLst>
              <a:ext uri="{FF2B5EF4-FFF2-40B4-BE49-F238E27FC236}">
                <a16:creationId xmlns:a16="http://schemas.microsoft.com/office/drawing/2014/main" id="{2532FC12-F9FA-43F0-A452-86AA77CB042F}"/>
              </a:ext>
            </a:extLst>
          </p:cNvPr>
          <p:cNvSpPr/>
          <p:nvPr userDrawn="1"/>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 name="Rectangle 11">
            <a:extLst>
              <a:ext uri="{FF2B5EF4-FFF2-40B4-BE49-F238E27FC236}">
                <a16:creationId xmlns:a16="http://schemas.microsoft.com/office/drawing/2014/main" id="{7B44C553-60FC-498E-2C78-FDF8B27CFDAA}"/>
              </a:ext>
            </a:extLst>
          </p:cNvPr>
          <p:cNvSpPr/>
          <p:nvPr userDrawn="1"/>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6" name="Rectangle 19">
            <a:extLst>
              <a:ext uri="{FF2B5EF4-FFF2-40B4-BE49-F238E27FC236}">
                <a16:creationId xmlns:a16="http://schemas.microsoft.com/office/drawing/2014/main" id="{A3060848-B69D-6C1F-469B-52A70E8D879E}"/>
              </a:ext>
            </a:extLst>
          </p:cNvPr>
          <p:cNvSpPr/>
          <p:nvPr userDrawn="1"/>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7" name="Rectangle 21">
            <a:extLst>
              <a:ext uri="{FF2B5EF4-FFF2-40B4-BE49-F238E27FC236}">
                <a16:creationId xmlns:a16="http://schemas.microsoft.com/office/drawing/2014/main" id="{F6D7E508-4D6D-6BEA-5077-43EE39374EAE}"/>
              </a:ext>
            </a:extLst>
          </p:cNvPr>
          <p:cNvSpPr/>
          <p:nvPr userDrawn="1"/>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8" name="Rectangle 21">
            <a:extLst>
              <a:ext uri="{FF2B5EF4-FFF2-40B4-BE49-F238E27FC236}">
                <a16:creationId xmlns:a16="http://schemas.microsoft.com/office/drawing/2014/main" id="{63D66092-4980-4C54-1F33-DCD332C6E1C0}"/>
              </a:ext>
            </a:extLst>
          </p:cNvPr>
          <p:cNvSpPr/>
          <p:nvPr userDrawn="1"/>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9" name="Rectangle 11">
            <a:extLst>
              <a:ext uri="{FF2B5EF4-FFF2-40B4-BE49-F238E27FC236}">
                <a16:creationId xmlns:a16="http://schemas.microsoft.com/office/drawing/2014/main" id="{6BD5CA28-83F9-C849-714E-C35EF489DA20}"/>
              </a:ext>
            </a:extLst>
          </p:cNvPr>
          <p:cNvSpPr/>
          <p:nvPr userDrawn="1"/>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1" name="Rectangle 11">
            <a:extLst>
              <a:ext uri="{FF2B5EF4-FFF2-40B4-BE49-F238E27FC236}">
                <a16:creationId xmlns:a16="http://schemas.microsoft.com/office/drawing/2014/main" id="{D318DEAE-A331-616E-EF6C-E49DAD361095}"/>
              </a:ext>
            </a:extLst>
          </p:cNvPr>
          <p:cNvSpPr/>
          <p:nvPr userDrawn="1"/>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4" name="Rectangle 11">
            <a:extLst>
              <a:ext uri="{FF2B5EF4-FFF2-40B4-BE49-F238E27FC236}">
                <a16:creationId xmlns:a16="http://schemas.microsoft.com/office/drawing/2014/main" id="{BE784361-84E2-7296-CBFF-727856936392}"/>
              </a:ext>
            </a:extLst>
          </p:cNvPr>
          <p:cNvSpPr/>
          <p:nvPr userDrawn="1"/>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Tree>
    <p:extLst>
      <p:ext uri="{BB962C8B-B14F-4D97-AF65-F5344CB8AC3E}">
        <p14:creationId xmlns:p14="http://schemas.microsoft.com/office/powerpoint/2010/main" val="2250997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ekstipohja tyhja">
    <p:spTree>
      <p:nvGrpSpPr>
        <p:cNvPr id="1" name=""/>
        <p:cNvGrpSpPr/>
        <p:nvPr/>
      </p:nvGrpSpPr>
      <p:grpSpPr>
        <a:xfrm>
          <a:off x="0" y="0"/>
          <a:ext cx="0" cy="0"/>
          <a:chOff x="0" y="0"/>
          <a:chExt cx="0" cy="0"/>
        </a:xfrm>
      </p:grpSpPr>
      <p:sp>
        <p:nvSpPr>
          <p:cNvPr id="5" name="Kuvan paikkamerkki 14">
            <a:extLst>
              <a:ext uri="{FF2B5EF4-FFF2-40B4-BE49-F238E27FC236}">
                <a16:creationId xmlns:a16="http://schemas.microsoft.com/office/drawing/2014/main" id="{35E54030-206A-72EB-6BE4-0638527C7FBF}"/>
              </a:ext>
            </a:extLst>
          </p:cNvPr>
          <p:cNvSpPr>
            <a:spLocks noGrp="1" noChangeAspect="1"/>
          </p:cNvSpPr>
          <p:nvPr>
            <p:ph type="pic" sz="quarter" idx="10" hasCustomPrompt="1"/>
          </p:nvPr>
        </p:nvSpPr>
        <p:spPr>
          <a:xfrm>
            <a:off x="9472022" y="5529330"/>
            <a:ext cx="2261357" cy="886141"/>
          </a:xfrm>
        </p:spPr>
        <p:txBody>
          <a:bodyPr>
            <a:noAutofit/>
          </a:bodyPr>
          <a:lstStyle>
            <a:lvl1pPr>
              <a:defRPr/>
            </a:lvl1pPr>
          </a:lstStyle>
          <a:p>
            <a:r>
              <a:rPr lang="fi-FI"/>
              <a:t>Lisää kumppanilogo tai tunnus</a:t>
            </a:r>
          </a:p>
        </p:txBody>
      </p:sp>
      <p:sp>
        <p:nvSpPr>
          <p:cNvPr id="7" name="Title 1">
            <a:extLst>
              <a:ext uri="{FF2B5EF4-FFF2-40B4-BE49-F238E27FC236}">
                <a16:creationId xmlns:a16="http://schemas.microsoft.com/office/drawing/2014/main" id="{E6BCD65C-4E9A-0922-93C6-F86689B9C2FE}"/>
              </a:ext>
            </a:extLst>
          </p:cNvPr>
          <p:cNvSpPr>
            <a:spLocks noGrp="1"/>
          </p:cNvSpPr>
          <p:nvPr>
            <p:ph type="title"/>
          </p:nvPr>
        </p:nvSpPr>
        <p:spPr>
          <a:xfrm>
            <a:off x="838200" y="681037"/>
            <a:ext cx="7635240" cy="1009651"/>
          </a:xfrm>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9" name="Sisällön paikkamerkki 10">
            <a:extLst>
              <a:ext uri="{FF2B5EF4-FFF2-40B4-BE49-F238E27FC236}">
                <a16:creationId xmlns:a16="http://schemas.microsoft.com/office/drawing/2014/main" id="{679EC430-75AD-3E78-2FCE-9FC9DFC3D440}"/>
              </a:ext>
            </a:extLst>
          </p:cNvPr>
          <p:cNvSpPr>
            <a:spLocks noGrp="1"/>
          </p:cNvSpPr>
          <p:nvPr>
            <p:ph sz="quarter" idx="17" hasCustomPrompt="1"/>
          </p:nvPr>
        </p:nvSpPr>
        <p:spPr>
          <a:xfrm>
            <a:off x="838199" y="2036619"/>
            <a:ext cx="10515599" cy="3449782"/>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3" name="Graphic 18">
            <a:extLst>
              <a:ext uri="{FF2B5EF4-FFF2-40B4-BE49-F238E27FC236}">
                <a16:creationId xmlns:a16="http://schemas.microsoft.com/office/drawing/2014/main" id="{E3FF371A-7720-09B6-8F9B-B575ACB0FA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
        <p:nvSpPr>
          <p:cNvPr id="4" name="Kuvan paikkamerkki 14">
            <a:extLst>
              <a:ext uri="{FF2B5EF4-FFF2-40B4-BE49-F238E27FC236}">
                <a16:creationId xmlns:a16="http://schemas.microsoft.com/office/drawing/2014/main" id="{814DB0AD-466F-0351-DE08-BA70CDD5E9D6}"/>
              </a:ext>
            </a:extLst>
          </p:cNvPr>
          <p:cNvSpPr>
            <a:spLocks noGrp="1" noChangeAspect="1"/>
          </p:cNvSpPr>
          <p:nvPr>
            <p:ph type="pic" sz="quarter" idx="18" hasCustomPrompt="1"/>
          </p:nvPr>
        </p:nvSpPr>
        <p:spPr>
          <a:xfrm>
            <a:off x="6831006" y="5529330"/>
            <a:ext cx="2261357" cy="886141"/>
          </a:xfrm>
        </p:spPr>
        <p:txBody>
          <a:bodyPr>
            <a:noAutofit/>
          </a:bodyPr>
          <a:lstStyle>
            <a:lvl1pPr>
              <a:defRPr/>
            </a:lvl1pPr>
          </a:lstStyle>
          <a:p>
            <a:r>
              <a:rPr lang="fi-FI"/>
              <a:t>Lisää kumppanilogo tai tunnus</a:t>
            </a:r>
          </a:p>
        </p:txBody>
      </p:sp>
      <p:sp>
        <p:nvSpPr>
          <p:cNvPr id="6" name="Kuvan paikkamerkki 14">
            <a:extLst>
              <a:ext uri="{FF2B5EF4-FFF2-40B4-BE49-F238E27FC236}">
                <a16:creationId xmlns:a16="http://schemas.microsoft.com/office/drawing/2014/main" id="{24311D16-48B2-CD9E-336E-F620D8FD717F}"/>
              </a:ext>
            </a:extLst>
          </p:cNvPr>
          <p:cNvSpPr>
            <a:spLocks noGrp="1" noChangeAspect="1"/>
          </p:cNvSpPr>
          <p:nvPr>
            <p:ph type="pic" sz="quarter" idx="19" hasCustomPrompt="1"/>
          </p:nvPr>
        </p:nvSpPr>
        <p:spPr>
          <a:xfrm>
            <a:off x="4189990" y="5529330"/>
            <a:ext cx="2261357" cy="886141"/>
          </a:xfrm>
        </p:spPr>
        <p:txBody>
          <a:bodyPr>
            <a:noAutofit/>
          </a:bodyPr>
          <a:lstStyle>
            <a:lvl1pPr>
              <a:defRPr/>
            </a:lvl1pPr>
          </a:lstStyle>
          <a:p>
            <a:r>
              <a:rPr lang="fi-FI"/>
              <a:t>Lisää kumppanilogo tai tunnus</a:t>
            </a:r>
          </a:p>
        </p:txBody>
      </p:sp>
      <p:sp>
        <p:nvSpPr>
          <p:cNvPr id="10" name="Kuvan paikkamerkki 14">
            <a:extLst>
              <a:ext uri="{FF2B5EF4-FFF2-40B4-BE49-F238E27FC236}">
                <a16:creationId xmlns:a16="http://schemas.microsoft.com/office/drawing/2014/main" id="{3BFF8A96-F2DC-621D-0E7A-7D81423A6DF4}"/>
              </a:ext>
            </a:extLst>
          </p:cNvPr>
          <p:cNvSpPr>
            <a:spLocks noGrp="1" noChangeAspect="1"/>
          </p:cNvSpPr>
          <p:nvPr>
            <p:ph type="pic" sz="quarter" idx="20" hasCustomPrompt="1"/>
          </p:nvPr>
        </p:nvSpPr>
        <p:spPr>
          <a:xfrm>
            <a:off x="1552353" y="5529330"/>
            <a:ext cx="2261357" cy="886141"/>
          </a:xfrm>
        </p:spPr>
        <p:txBody>
          <a:bodyPr>
            <a:noAutofit/>
          </a:bodyPr>
          <a:lstStyle>
            <a:lvl1pPr>
              <a:defRPr/>
            </a:lvl1pPr>
          </a:lstStyle>
          <a:p>
            <a:r>
              <a:rPr lang="fi-FI"/>
              <a:t>Lisää kumppanilogo tai tunnus</a:t>
            </a:r>
          </a:p>
        </p:txBody>
      </p:sp>
    </p:spTree>
    <p:extLst>
      <p:ext uri="{BB962C8B-B14F-4D97-AF65-F5344CB8AC3E}">
        <p14:creationId xmlns:p14="http://schemas.microsoft.com/office/powerpoint/2010/main" val="10982806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Aikajana">
    <p:bg>
      <p:bgPr>
        <a:solidFill>
          <a:srgbClr val="A2E4B8">
            <a:alpha val="90000"/>
          </a:srgbClr>
        </a:solidFill>
        <a:effectLst/>
      </p:bgPr>
    </p:bg>
    <p:spTree>
      <p:nvGrpSpPr>
        <p:cNvPr id="1" name=""/>
        <p:cNvGrpSpPr/>
        <p:nvPr/>
      </p:nvGrpSpPr>
      <p:grpSpPr>
        <a:xfrm>
          <a:off x="0" y="0"/>
          <a:ext cx="0" cy="0"/>
          <a:chOff x="0" y="0"/>
          <a:chExt cx="0" cy="0"/>
        </a:xfrm>
      </p:grpSpPr>
      <p:sp>
        <p:nvSpPr>
          <p:cNvPr id="5" name="Rectangle 9">
            <a:extLst>
              <a:ext uri="{FF2B5EF4-FFF2-40B4-BE49-F238E27FC236}">
                <a16:creationId xmlns:a16="http://schemas.microsoft.com/office/drawing/2014/main" id="{D35DEAD2-F187-9BA9-1FAE-CB22CE575220}"/>
              </a:ext>
            </a:extLst>
          </p:cNvPr>
          <p:cNvSpPr/>
          <p:nvPr userDrawn="1"/>
        </p:nvSpPr>
        <p:spPr>
          <a:xfrm>
            <a:off x="926123"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bg1"/>
              </a:solidFill>
              <a:latin typeface="Poppins" pitchFamily="2" charset="77"/>
              <a:cs typeface="Poppins" pitchFamily="2" charset="77"/>
            </a:endParaRPr>
          </a:p>
        </p:txBody>
      </p:sp>
      <p:sp>
        <p:nvSpPr>
          <p:cNvPr id="6" name="Rectangle 10">
            <a:extLst>
              <a:ext uri="{FF2B5EF4-FFF2-40B4-BE49-F238E27FC236}">
                <a16:creationId xmlns:a16="http://schemas.microsoft.com/office/drawing/2014/main" id="{CFB3D5F8-8221-9DAC-8CE1-4620E831703C}"/>
              </a:ext>
            </a:extLst>
          </p:cNvPr>
          <p:cNvSpPr/>
          <p:nvPr/>
        </p:nvSpPr>
        <p:spPr>
          <a:xfrm>
            <a:off x="3036277"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bg1"/>
              </a:solidFill>
              <a:latin typeface="Poppins" pitchFamily="2" charset="77"/>
              <a:cs typeface="Poppins" pitchFamily="2" charset="77"/>
            </a:endParaRPr>
          </a:p>
        </p:txBody>
      </p:sp>
      <p:sp>
        <p:nvSpPr>
          <p:cNvPr id="7" name="Rectangle 11">
            <a:extLst>
              <a:ext uri="{FF2B5EF4-FFF2-40B4-BE49-F238E27FC236}">
                <a16:creationId xmlns:a16="http://schemas.microsoft.com/office/drawing/2014/main" id="{9A02726A-132A-F401-CD44-639C726986E9}"/>
              </a:ext>
            </a:extLst>
          </p:cNvPr>
          <p:cNvSpPr/>
          <p:nvPr userDrawn="1"/>
        </p:nvSpPr>
        <p:spPr>
          <a:xfrm>
            <a:off x="5146431"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bg1"/>
              </a:solidFill>
              <a:latin typeface="Poppins" pitchFamily="2" charset="77"/>
              <a:cs typeface="Poppins" pitchFamily="2" charset="77"/>
            </a:endParaRPr>
          </a:p>
        </p:txBody>
      </p:sp>
      <p:sp>
        <p:nvSpPr>
          <p:cNvPr id="8" name="Rectangle 12">
            <a:extLst>
              <a:ext uri="{FF2B5EF4-FFF2-40B4-BE49-F238E27FC236}">
                <a16:creationId xmlns:a16="http://schemas.microsoft.com/office/drawing/2014/main" id="{58F2017A-931A-1532-5E53-61DB958D4F72}"/>
              </a:ext>
            </a:extLst>
          </p:cNvPr>
          <p:cNvSpPr/>
          <p:nvPr userDrawn="1"/>
        </p:nvSpPr>
        <p:spPr>
          <a:xfrm>
            <a:off x="7256585"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600" noProof="0">
              <a:solidFill>
                <a:schemeClr val="accent2"/>
              </a:solidFill>
              <a:latin typeface="Poppins" pitchFamily="2" charset="77"/>
              <a:cs typeface="Poppins" pitchFamily="2" charset="77"/>
            </a:endParaRPr>
          </a:p>
        </p:txBody>
      </p:sp>
      <p:sp>
        <p:nvSpPr>
          <p:cNvPr id="9" name="Rectangle 13">
            <a:extLst>
              <a:ext uri="{FF2B5EF4-FFF2-40B4-BE49-F238E27FC236}">
                <a16:creationId xmlns:a16="http://schemas.microsoft.com/office/drawing/2014/main" id="{66770E7A-4D39-3952-B990-9D72AD15CD1E}"/>
              </a:ext>
            </a:extLst>
          </p:cNvPr>
          <p:cNvSpPr/>
          <p:nvPr userDrawn="1"/>
        </p:nvSpPr>
        <p:spPr>
          <a:xfrm>
            <a:off x="9366738"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600" noProof="0">
              <a:solidFill>
                <a:schemeClr val="accent2"/>
              </a:solidFill>
              <a:latin typeface="Poppins" pitchFamily="2" charset="77"/>
              <a:cs typeface="Poppins" pitchFamily="2" charset="77"/>
            </a:endParaRPr>
          </a:p>
        </p:txBody>
      </p:sp>
      <p:sp>
        <p:nvSpPr>
          <p:cNvPr id="12" name="Tekstin paikkamerkki 11">
            <a:extLst>
              <a:ext uri="{FF2B5EF4-FFF2-40B4-BE49-F238E27FC236}">
                <a16:creationId xmlns:a16="http://schemas.microsoft.com/office/drawing/2014/main" id="{21BBDA6E-A24D-65FE-77D3-BD580E9FD6E6}"/>
              </a:ext>
            </a:extLst>
          </p:cNvPr>
          <p:cNvSpPr>
            <a:spLocks noGrp="1"/>
          </p:cNvSpPr>
          <p:nvPr>
            <p:ph type="body" sz="quarter" idx="12"/>
          </p:nvPr>
        </p:nvSpPr>
        <p:spPr>
          <a:xfrm>
            <a:off x="926123" y="2262815"/>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3" name="Tekstin paikkamerkki 11">
            <a:extLst>
              <a:ext uri="{FF2B5EF4-FFF2-40B4-BE49-F238E27FC236}">
                <a16:creationId xmlns:a16="http://schemas.microsoft.com/office/drawing/2014/main" id="{AFB48995-E616-12E8-F652-51793987F320}"/>
              </a:ext>
            </a:extLst>
          </p:cNvPr>
          <p:cNvSpPr>
            <a:spLocks noGrp="1"/>
          </p:cNvSpPr>
          <p:nvPr>
            <p:ph type="body" sz="quarter" idx="13"/>
          </p:nvPr>
        </p:nvSpPr>
        <p:spPr>
          <a:xfrm>
            <a:off x="3045069"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4" name="Tekstin paikkamerkki 11">
            <a:extLst>
              <a:ext uri="{FF2B5EF4-FFF2-40B4-BE49-F238E27FC236}">
                <a16:creationId xmlns:a16="http://schemas.microsoft.com/office/drawing/2014/main" id="{F7FC5B1C-D04E-47CB-AC93-57495EA3B9B1}"/>
              </a:ext>
            </a:extLst>
          </p:cNvPr>
          <p:cNvSpPr>
            <a:spLocks noGrp="1"/>
          </p:cNvSpPr>
          <p:nvPr>
            <p:ph type="body" sz="quarter" idx="14"/>
          </p:nvPr>
        </p:nvSpPr>
        <p:spPr>
          <a:xfrm>
            <a:off x="5155222"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5" name="Tekstin paikkamerkki 11">
            <a:extLst>
              <a:ext uri="{FF2B5EF4-FFF2-40B4-BE49-F238E27FC236}">
                <a16:creationId xmlns:a16="http://schemas.microsoft.com/office/drawing/2014/main" id="{6D7AFADF-B093-C43E-4A8F-2312D69D6C76}"/>
              </a:ext>
            </a:extLst>
          </p:cNvPr>
          <p:cNvSpPr>
            <a:spLocks noGrp="1"/>
          </p:cNvSpPr>
          <p:nvPr>
            <p:ph type="body" sz="quarter" idx="15"/>
          </p:nvPr>
        </p:nvSpPr>
        <p:spPr>
          <a:xfrm>
            <a:off x="7265375"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6" name="Tekstin paikkamerkki 11">
            <a:extLst>
              <a:ext uri="{FF2B5EF4-FFF2-40B4-BE49-F238E27FC236}">
                <a16:creationId xmlns:a16="http://schemas.microsoft.com/office/drawing/2014/main" id="{1FF4A9F2-17B6-D185-34D4-D3717759EE73}"/>
              </a:ext>
            </a:extLst>
          </p:cNvPr>
          <p:cNvSpPr>
            <a:spLocks noGrp="1"/>
          </p:cNvSpPr>
          <p:nvPr>
            <p:ph type="body" sz="quarter" idx="16"/>
          </p:nvPr>
        </p:nvSpPr>
        <p:spPr>
          <a:xfrm>
            <a:off x="9375528"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3" name="Päivämäärän paikkamerkki 2">
            <a:extLst>
              <a:ext uri="{FF2B5EF4-FFF2-40B4-BE49-F238E27FC236}">
                <a16:creationId xmlns:a16="http://schemas.microsoft.com/office/drawing/2014/main" id="{F45DDA58-88D7-608E-1A43-09D76B45FCD3}"/>
              </a:ext>
            </a:extLst>
          </p:cNvPr>
          <p:cNvSpPr>
            <a:spLocks noGrp="1"/>
          </p:cNvSpPr>
          <p:nvPr>
            <p:ph type="dt" sz="half" idx="10"/>
          </p:nvPr>
        </p:nvSpPr>
        <p:spPr/>
        <p:txBody>
          <a:bodyPr/>
          <a:lstStyle/>
          <a:p>
            <a:endParaRPr lang="fi-FI"/>
          </a:p>
        </p:txBody>
      </p:sp>
      <p:sp>
        <p:nvSpPr>
          <p:cNvPr id="4" name="Alatunnisteen paikkamerkki 3">
            <a:extLst>
              <a:ext uri="{FF2B5EF4-FFF2-40B4-BE49-F238E27FC236}">
                <a16:creationId xmlns:a16="http://schemas.microsoft.com/office/drawing/2014/main" id="{E0D47F8B-DBD0-3E8F-46CA-EE6A775E8A33}"/>
              </a:ext>
            </a:extLst>
          </p:cNvPr>
          <p:cNvSpPr>
            <a:spLocks noGrp="1"/>
          </p:cNvSpPr>
          <p:nvPr>
            <p:ph type="ftr" sz="quarter" idx="11"/>
          </p:nvPr>
        </p:nvSpPr>
        <p:spPr/>
        <p:txBody>
          <a:bodyPr/>
          <a:lstStyle/>
          <a:p>
            <a:r>
              <a:rPr lang="fi-FI"/>
              <a:t>7</a:t>
            </a:r>
          </a:p>
        </p:txBody>
      </p:sp>
      <p:sp>
        <p:nvSpPr>
          <p:cNvPr id="18" name="Title 1">
            <a:extLst>
              <a:ext uri="{FF2B5EF4-FFF2-40B4-BE49-F238E27FC236}">
                <a16:creationId xmlns:a16="http://schemas.microsoft.com/office/drawing/2014/main" id="{437E7824-E1AD-056C-F5A7-FE90D2190DC1}"/>
              </a:ext>
            </a:extLst>
          </p:cNvPr>
          <p:cNvSpPr>
            <a:spLocks noGrp="1"/>
          </p:cNvSpPr>
          <p:nvPr>
            <p:ph type="title"/>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cxnSp>
        <p:nvCxnSpPr>
          <p:cNvPr id="10" name="Straight Arrow Connector 16">
            <a:extLst>
              <a:ext uri="{FF2B5EF4-FFF2-40B4-BE49-F238E27FC236}">
                <a16:creationId xmlns:a16="http://schemas.microsoft.com/office/drawing/2014/main" id="{CE627CFE-2ABB-C796-007B-D275FD7A483A}"/>
              </a:ext>
            </a:extLst>
          </p:cNvPr>
          <p:cNvCxnSpPr>
            <a:cxnSpLocks/>
          </p:cNvCxnSpPr>
          <p:nvPr/>
        </p:nvCxnSpPr>
        <p:spPr>
          <a:xfrm>
            <a:off x="1752600" y="5255158"/>
            <a:ext cx="8686800" cy="0"/>
          </a:xfrm>
          <a:prstGeom prst="straightConnector1">
            <a:avLst/>
          </a:prstGeom>
          <a:ln w="41275">
            <a:solidFill>
              <a:srgbClr val="152A96"/>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16">
            <a:extLst>
              <a:ext uri="{FF2B5EF4-FFF2-40B4-BE49-F238E27FC236}">
                <a16:creationId xmlns:a16="http://schemas.microsoft.com/office/drawing/2014/main" id="{FCFBC1C3-F9ED-967E-FBD0-C9247B9EAA72}"/>
              </a:ext>
            </a:extLst>
          </p:cNvPr>
          <p:cNvCxnSpPr>
            <a:cxnSpLocks/>
          </p:cNvCxnSpPr>
          <p:nvPr userDrawn="1"/>
        </p:nvCxnSpPr>
        <p:spPr>
          <a:xfrm>
            <a:off x="1752600" y="5255158"/>
            <a:ext cx="8686800" cy="0"/>
          </a:xfrm>
          <a:prstGeom prst="straightConnector1">
            <a:avLst/>
          </a:prstGeom>
          <a:ln w="41275">
            <a:solidFill>
              <a:srgbClr val="152A96"/>
            </a:solidFill>
            <a:tailEnd type="triangle" w="lg" len="lg"/>
          </a:ln>
        </p:spPr>
        <p:style>
          <a:lnRef idx="2">
            <a:schemeClr val="accent1"/>
          </a:lnRef>
          <a:fillRef idx="0">
            <a:schemeClr val="accent1"/>
          </a:fillRef>
          <a:effectRef idx="1">
            <a:schemeClr val="accent1"/>
          </a:effectRef>
          <a:fontRef idx="minor">
            <a:schemeClr val="tx1"/>
          </a:fontRef>
        </p:style>
      </p:cxnSp>
      <p:pic>
        <p:nvPicPr>
          <p:cNvPr id="2" name="Graphic 18">
            <a:extLst>
              <a:ext uri="{FF2B5EF4-FFF2-40B4-BE49-F238E27FC236}">
                <a16:creationId xmlns:a16="http://schemas.microsoft.com/office/drawing/2014/main" id="{C6A0789B-5EF3-6BDB-BCC8-FBCF7E94F2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9703783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Jäsennys">
    <p:bg>
      <p:bgPr>
        <a:solidFill>
          <a:srgbClr val="A2E4B8">
            <a:alpha val="90000"/>
          </a:srgbClr>
        </a:solidFill>
        <a:effectLst/>
      </p:bgPr>
    </p:bg>
    <p:spTree>
      <p:nvGrpSpPr>
        <p:cNvPr id="1" name=""/>
        <p:cNvGrpSpPr/>
        <p:nvPr/>
      </p:nvGrpSpPr>
      <p:grpSpPr>
        <a:xfrm>
          <a:off x="0" y="0"/>
          <a:ext cx="0" cy="0"/>
          <a:chOff x="0" y="0"/>
          <a:chExt cx="0" cy="0"/>
        </a:xfrm>
      </p:grpSpPr>
      <p:sp>
        <p:nvSpPr>
          <p:cNvPr id="31" name="Rectangle 5">
            <a:extLst>
              <a:ext uri="{FF2B5EF4-FFF2-40B4-BE49-F238E27FC236}">
                <a16:creationId xmlns:a16="http://schemas.microsoft.com/office/drawing/2014/main" id="{4BDCDF37-53E2-19F3-7A59-6CBAF5C51A4F}"/>
              </a:ext>
            </a:extLst>
          </p:cNvPr>
          <p:cNvSpPr/>
          <p:nvPr userDrawn="1"/>
        </p:nvSpPr>
        <p:spPr>
          <a:xfrm>
            <a:off x="1582982" y="2486492"/>
            <a:ext cx="4527224"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32" name="Rectangle 7">
            <a:extLst>
              <a:ext uri="{FF2B5EF4-FFF2-40B4-BE49-F238E27FC236}">
                <a16:creationId xmlns:a16="http://schemas.microsoft.com/office/drawing/2014/main" id="{D6A4791B-04C6-827A-7E3E-62DAC6A96DC7}"/>
              </a:ext>
            </a:extLst>
          </p:cNvPr>
          <p:cNvSpPr/>
          <p:nvPr userDrawn="1"/>
        </p:nvSpPr>
        <p:spPr>
          <a:xfrm>
            <a:off x="6249904" y="2486492"/>
            <a:ext cx="4527225"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3" name="Päivämäärän paikkamerkki 2">
            <a:extLst>
              <a:ext uri="{FF2B5EF4-FFF2-40B4-BE49-F238E27FC236}">
                <a16:creationId xmlns:a16="http://schemas.microsoft.com/office/drawing/2014/main" id="{F45DDA58-88D7-608E-1A43-09D76B45FCD3}"/>
              </a:ext>
            </a:extLst>
          </p:cNvPr>
          <p:cNvSpPr>
            <a:spLocks noGrp="1"/>
          </p:cNvSpPr>
          <p:nvPr>
            <p:ph type="dt" sz="half" idx="10"/>
          </p:nvPr>
        </p:nvSpPr>
        <p:spPr/>
        <p:txBody>
          <a:bodyPr/>
          <a:lstStyle/>
          <a:p>
            <a:endParaRPr lang="fi-FI"/>
          </a:p>
        </p:txBody>
      </p:sp>
      <p:sp>
        <p:nvSpPr>
          <p:cNvPr id="4" name="Alatunnisteen paikkamerkki 3">
            <a:extLst>
              <a:ext uri="{FF2B5EF4-FFF2-40B4-BE49-F238E27FC236}">
                <a16:creationId xmlns:a16="http://schemas.microsoft.com/office/drawing/2014/main" id="{E0D47F8B-DBD0-3E8F-46CA-EE6A775E8A33}"/>
              </a:ext>
            </a:extLst>
          </p:cNvPr>
          <p:cNvSpPr>
            <a:spLocks noGrp="1"/>
          </p:cNvSpPr>
          <p:nvPr>
            <p:ph type="ftr" sz="quarter" idx="11"/>
          </p:nvPr>
        </p:nvSpPr>
        <p:spPr/>
        <p:txBody>
          <a:bodyPr/>
          <a:lstStyle/>
          <a:p>
            <a:r>
              <a:rPr lang="fi-FI"/>
              <a:t>7</a:t>
            </a:r>
          </a:p>
        </p:txBody>
      </p:sp>
      <p:sp>
        <p:nvSpPr>
          <p:cNvPr id="18" name="Title 1">
            <a:extLst>
              <a:ext uri="{FF2B5EF4-FFF2-40B4-BE49-F238E27FC236}">
                <a16:creationId xmlns:a16="http://schemas.microsoft.com/office/drawing/2014/main" id="{437E7824-E1AD-056C-F5A7-FE90D2190DC1}"/>
              </a:ext>
            </a:extLst>
          </p:cNvPr>
          <p:cNvSpPr>
            <a:spLocks noGrp="1"/>
          </p:cNvSpPr>
          <p:nvPr>
            <p:ph type="title" hasCustomPrompt="1"/>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a:t>
            </a:r>
            <a:r>
              <a:rPr lang="fi-FI" err="1"/>
              <a:t>ots</a:t>
            </a:r>
            <a:r>
              <a:rPr lang="fi-FI"/>
              <a:t>. </a:t>
            </a:r>
            <a:br>
              <a:rPr lang="fi-FI"/>
            </a:br>
            <a:r>
              <a:rPr lang="fi-FI" err="1"/>
              <a:t>perustyyl</a:t>
            </a:r>
            <a:r>
              <a:rPr lang="fi-FI"/>
              <a:t>. </a:t>
            </a:r>
            <a:r>
              <a:rPr lang="fi-FI" err="1"/>
              <a:t>napsautt</a:t>
            </a:r>
            <a:r>
              <a:rPr lang="fi-FI"/>
              <a:t>.</a:t>
            </a:r>
          </a:p>
        </p:txBody>
      </p:sp>
      <p:sp>
        <p:nvSpPr>
          <p:cNvPr id="24" name="Rectangle 5">
            <a:extLst>
              <a:ext uri="{FF2B5EF4-FFF2-40B4-BE49-F238E27FC236}">
                <a16:creationId xmlns:a16="http://schemas.microsoft.com/office/drawing/2014/main" id="{B053A9D8-A75F-1A7C-0410-A1E39E6798B3}"/>
              </a:ext>
            </a:extLst>
          </p:cNvPr>
          <p:cNvSpPr/>
          <p:nvPr userDrawn="1"/>
        </p:nvSpPr>
        <p:spPr>
          <a:xfrm>
            <a:off x="1597187" y="4401705"/>
            <a:ext cx="4527224"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26" name="Rectangle 7">
            <a:extLst>
              <a:ext uri="{FF2B5EF4-FFF2-40B4-BE49-F238E27FC236}">
                <a16:creationId xmlns:a16="http://schemas.microsoft.com/office/drawing/2014/main" id="{087FCAE4-8A4F-88E0-2710-6BFDE9FD9BE6}"/>
              </a:ext>
            </a:extLst>
          </p:cNvPr>
          <p:cNvSpPr/>
          <p:nvPr userDrawn="1"/>
        </p:nvSpPr>
        <p:spPr>
          <a:xfrm>
            <a:off x="6264109" y="4401705"/>
            <a:ext cx="4527225"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12" name="Tekstin paikkamerkki 11">
            <a:extLst>
              <a:ext uri="{FF2B5EF4-FFF2-40B4-BE49-F238E27FC236}">
                <a16:creationId xmlns:a16="http://schemas.microsoft.com/office/drawing/2014/main" id="{21BBDA6E-A24D-65FE-77D3-BD580E9FD6E6}"/>
              </a:ext>
            </a:extLst>
          </p:cNvPr>
          <p:cNvSpPr>
            <a:spLocks noGrp="1"/>
          </p:cNvSpPr>
          <p:nvPr>
            <p:ph type="body" sz="quarter" idx="12"/>
          </p:nvPr>
        </p:nvSpPr>
        <p:spPr>
          <a:xfrm>
            <a:off x="1597187" y="2486491"/>
            <a:ext cx="4498813" cy="1722431"/>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27" name="Tekstin paikkamerkki 11">
            <a:extLst>
              <a:ext uri="{FF2B5EF4-FFF2-40B4-BE49-F238E27FC236}">
                <a16:creationId xmlns:a16="http://schemas.microsoft.com/office/drawing/2014/main" id="{67D1E8F6-2785-9C50-939A-DC53FFB81453}"/>
              </a:ext>
            </a:extLst>
          </p:cNvPr>
          <p:cNvSpPr>
            <a:spLocks noGrp="1"/>
          </p:cNvSpPr>
          <p:nvPr>
            <p:ph type="body" sz="quarter" idx="13"/>
          </p:nvPr>
        </p:nvSpPr>
        <p:spPr>
          <a:xfrm>
            <a:off x="6292521" y="2486492"/>
            <a:ext cx="4498813" cy="170574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28" name="Tekstin paikkamerkki 11">
            <a:extLst>
              <a:ext uri="{FF2B5EF4-FFF2-40B4-BE49-F238E27FC236}">
                <a16:creationId xmlns:a16="http://schemas.microsoft.com/office/drawing/2014/main" id="{249C1B4C-692B-0FD1-6E1C-0F79B571EAFA}"/>
              </a:ext>
            </a:extLst>
          </p:cNvPr>
          <p:cNvSpPr>
            <a:spLocks noGrp="1"/>
          </p:cNvSpPr>
          <p:nvPr>
            <p:ph type="body" sz="quarter" idx="14"/>
          </p:nvPr>
        </p:nvSpPr>
        <p:spPr>
          <a:xfrm>
            <a:off x="1625598" y="4418394"/>
            <a:ext cx="4498813" cy="1713986"/>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33" name="Tekstin paikkamerkki 11">
            <a:extLst>
              <a:ext uri="{FF2B5EF4-FFF2-40B4-BE49-F238E27FC236}">
                <a16:creationId xmlns:a16="http://schemas.microsoft.com/office/drawing/2014/main" id="{5B83F549-D3D5-5511-7CAC-2856A07DAC61}"/>
              </a:ext>
            </a:extLst>
          </p:cNvPr>
          <p:cNvSpPr>
            <a:spLocks noGrp="1"/>
          </p:cNvSpPr>
          <p:nvPr>
            <p:ph type="body" sz="quarter" idx="15"/>
          </p:nvPr>
        </p:nvSpPr>
        <p:spPr>
          <a:xfrm>
            <a:off x="6292521" y="4401705"/>
            <a:ext cx="4498813" cy="170574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Tree>
    <p:extLst>
      <p:ext uri="{BB962C8B-B14F-4D97-AF65-F5344CB8AC3E}">
        <p14:creationId xmlns:p14="http://schemas.microsoft.com/office/powerpoint/2010/main" val="175661963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Kuvapaikka oikea">
    <p:bg>
      <p:bgPr>
        <a:solidFill>
          <a:srgbClr val="87DBE8">
            <a:alpha val="7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userDrawn="1"/>
        </p:nvSpPr>
        <p:spPr>
          <a:xfrm>
            <a:off x="6531430" y="-18168"/>
            <a:ext cx="5697360" cy="694601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 name="connsiteX0" fmla="*/ 0 w 6109551"/>
              <a:gd name="connsiteY0" fmla="*/ 13487 h 7669438"/>
              <a:gd name="connsiteX1" fmla="*/ 6109551 w 6109551"/>
              <a:gd name="connsiteY1" fmla="*/ 0 h 7669438"/>
              <a:gd name="connsiteX2" fmla="*/ 5987123 w 6109551"/>
              <a:gd name="connsiteY2" fmla="*/ 7252114 h 7669438"/>
              <a:gd name="connsiteX3" fmla="*/ 1780207 w 6109551"/>
              <a:gd name="connsiteY3" fmla="*/ 7669438 h 7669438"/>
              <a:gd name="connsiteX4" fmla="*/ 0 w 6109551"/>
              <a:gd name="connsiteY4" fmla="*/ 13487 h 7669438"/>
              <a:gd name="connsiteX0" fmla="*/ 0 w 6109551"/>
              <a:gd name="connsiteY0" fmla="*/ 13487 h 7669438"/>
              <a:gd name="connsiteX1" fmla="*/ 6109551 w 6109551"/>
              <a:gd name="connsiteY1" fmla="*/ 0 h 7669438"/>
              <a:gd name="connsiteX2" fmla="*/ 6093705 w 6109551"/>
              <a:gd name="connsiteY2" fmla="*/ 7625240 h 7669438"/>
              <a:gd name="connsiteX3" fmla="*/ 1780207 w 6109551"/>
              <a:gd name="connsiteY3" fmla="*/ 7669438 h 7669438"/>
              <a:gd name="connsiteX4" fmla="*/ 0 w 6109551"/>
              <a:gd name="connsiteY4" fmla="*/ 13487 h 7669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9551" h="7669438">
                <a:moveTo>
                  <a:pt x="0" y="13487"/>
                </a:moveTo>
                <a:lnTo>
                  <a:pt x="6109551" y="0"/>
                </a:lnTo>
                <a:cubicBezTo>
                  <a:pt x="6104040" y="2389184"/>
                  <a:pt x="6099216" y="5236056"/>
                  <a:pt x="6093705" y="7625240"/>
                </a:cubicBezTo>
                <a:lnTo>
                  <a:pt x="1780207" y="7669438"/>
                </a:lnTo>
                <a:lnTo>
                  <a:pt x="0" y="1348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604219"/>
            <a:ext cx="5383434" cy="1325563"/>
          </a:xfrm>
          <a:prstGeom prst="rect">
            <a:avLst/>
          </a:prstGeom>
        </p:spPr>
        <p:txBody>
          <a:bodyPr vert="horz" lIns="90000" tIns="45720" rIns="91440" bIns="45720" rtlCol="0" anchor="t" anchorCtr="0">
            <a:noAutofit/>
          </a:bodyPr>
          <a:lstStyle>
            <a:lvl1pPr>
              <a:defRPr sz="4400" b="1">
                <a:solidFill>
                  <a:srgbClr val="450099"/>
                </a:solidFill>
              </a:defRPr>
            </a:lvl1pPr>
          </a:lstStyle>
          <a:p>
            <a:r>
              <a:rPr lang="fi-FI"/>
              <a:t>Muokkaa ots. perustyyl. napsautt.</a:t>
            </a:r>
            <a:endParaRPr lang="en-FI"/>
          </a:p>
        </p:txBody>
      </p:sp>
      <p:sp>
        <p:nvSpPr>
          <p:cNvPr id="3" name="Sisällön paikkamerkki 10">
            <a:extLst>
              <a:ext uri="{FF2B5EF4-FFF2-40B4-BE49-F238E27FC236}">
                <a16:creationId xmlns:a16="http://schemas.microsoft.com/office/drawing/2014/main" id="{58A96BC6-4DC6-95C9-6978-3F7278C07CAF}"/>
              </a:ext>
            </a:extLst>
          </p:cNvPr>
          <p:cNvSpPr>
            <a:spLocks noGrp="1"/>
          </p:cNvSpPr>
          <p:nvPr>
            <p:ph sz="quarter" idx="17" hasCustomPrompt="1"/>
          </p:nvPr>
        </p:nvSpPr>
        <p:spPr>
          <a:xfrm>
            <a:off x="598488" y="2213264"/>
            <a:ext cx="5383434" cy="3963699"/>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21806167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Kuvapaikka vasen">
    <p:bg>
      <p:bgPr>
        <a:solidFill>
          <a:schemeClr val="bg1">
            <a:alpha val="80000"/>
          </a:schemeClr>
        </a:solidFill>
        <a:effectLst/>
      </p:bgPr>
    </p:bg>
    <p:spTree>
      <p:nvGrpSpPr>
        <p:cNvPr id="1" name=""/>
        <p:cNvGrpSpPr/>
        <p:nvPr/>
      </p:nvGrpSpPr>
      <p:grpSpPr>
        <a:xfrm>
          <a:off x="0" y="0"/>
          <a:ext cx="0" cy="0"/>
          <a:chOff x="0" y="0"/>
          <a:chExt cx="0" cy="0"/>
        </a:xfrm>
      </p:grpSpPr>
      <p:sp>
        <p:nvSpPr>
          <p:cNvPr id="9" name="Puolivapaa piirto 8">
            <a:extLst>
              <a:ext uri="{FF2B5EF4-FFF2-40B4-BE49-F238E27FC236}">
                <a16:creationId xmlns:a16="http://schemas.microsoft.com/office/drawing/2014/main" id="{51A4D840-8051-29B6-51E9-785C9F8B0436}"/>
              </a:ext>
            </a:extLst>
          </p:cNvPr>
          <p:cNvSpPr/>
          <p:nvPr/>
        </p:nvSpPr>
        <p:spPr>
          <a:xfrm>
            <a:off x="-8931" y="2094795"/>
            <a:ext cx="6385809" cy="4871803"/>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 name="connsiteX0" fmla="*/ 6385809 w 6385809"/>
              <a:gd name="connsiteY0" fmla="*/ 4796363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96363 h 487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5809" h="4871803">
                <a:moveTo>
                  <a:pt x="6385809" y="4796363"/>
                </a:moveTo>
                <a:lnTo>
                  <a:pt x="4572000" y="0"/>
                </a:lnTo>
                <a:lnTo>
                  <a:pt x="14990" y="3552669"/>
                </a:lnTo>
                <a:lnTo>
                  <a:pt x="0" y="4871803"/>
                </a:lnTo>
                <a:lnTo>
                  <a:pt x="6385809" y="4796363"/>
                </a:lnTo>
                <a:close/>
              </a:path>
            </a:pathLst>
          </a:custGeom>
          <a:solidFill>
            <a:srgbClr val="87D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userDrawn="1"/>
        </p:nvSpPr>
        <p:spPr>
          <a:xfrm>
            <a:off x="-8931" y="-58902"/>
            <a:ext cx="5952574" cy="7025500"/>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592457 w 7476565"/>
              <a:gd name="connsiteY2" fmla="*/ 14913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1592457 w 7476565"/>
              <a:gd name="connsiteY1" fmla="*/ 14913 h 6956612"/>
              <a:gd name="connsiteX2" fmla="*/ 7476565 w 7476565"/>
              <a:gd name="connsiteY2" fmla="*/ 0 h 6956612"/>
              <a:gd name="connsiteX3" fmla="*/ 4679576 w 7476565"/>
              <a:gd name="connsiteY3" fmla="*/ 6956612 h 6956612"/>
              <a:gd name="connsiteX4" fmla="*/ 1470212 w 7476565"/>
              <a:gd name="connsiteY4" fmla="*/ 6956612 h 6956612"/>
              <a:gd name="connsiteX5" fmla="*/ 0 w 7476565"/>
              <a:gd name="connsiteY5" fmla="*/ 5898776 h 6956612"/>
              <a:gd name="connsiteX0" fmla="*/ 0 w 6006353"/>
              <a:gd name="connsiteY0" fmla="*/ 6956612 h 6956612"/>
              <a:gd name="connsiteX1" fmla="*/ 122245 w 6006353"/>
              <a:gd name="connsiteY1" fmla="*/ 14913 h 6956612"/>
              <a:gd name="connsiteX2" fmla="*/ 6006353 w 6006353"/>
              <a:gd name="connsiteY2" fmla="*/ 0 h 6956612"/>
              <a:gd name="connsiteX3" fmla="*/ 3209364 w 6006353"/>
              <a:gd name="connsiteY3" fmla="*/ 6956612 h 6956612"/>
              <a:gd name="connsiteX4" fmla="*/ 0 w 6006353"/>
              <a:gd name="connsiteY4" fmla="*/ 6956612 h 6956612"/>
              <a:gd name="connsiteX0" fmla="*/ 427944 w 5884108"/>
              <a:gd name="connsiteY0" fmla="*/ 6996259 h 6996259"/>
              <a:gd name="connsiteX1" fmla="*/ 0 w 5884108"/>
              <a:gd name="connsiteY1" fmla="*/ 14913 h 6996259"/>
              <a:gd name="connsiteX2" fmla="*/ 5884108 w 5884108"/>
              <a:gd name="connsiteY2" fmla="*/ 0 h 6996259"/>
              <a:gd name="connsiteX3" fmla="*/ 3087119 w 5884108"/>
              <a:gd name="connsiteY3" fmla="*/ 6956612 h 6996259"/>
              <a:gd name="connsiteX4" fmla="*/ 427944 w 5884108"/>
              <a:gd name="connsiteY4" fmla="*/ 6996259 h 6996259"/>
              <a:gd name="connsiteX0" fmla="*/ 5477 w 5884108"/>
              <a:gd name="connsiteY0" fmla="*/ 7006171 h 7006171"/>
              <a:gd name="connsiteX1" fmla="*/ 0 w 5884108"/>
              <a:gd name="connsiteY1" fmla="*/ 14913 h 7006171"/>
              <a:gd name="connsiteX2" fmla="*/ 5884108 w 5884108"/>
              <a:gd name="connsiteY2" fmla="*/ 0 h 7006171"/>
              <a:gd name="connsiteX3" fmla="*/ 3087119 w 5884108"/>
              <a:gd name="connsiteY3" fmla="*/ 6956612 h 7006171"/>
              <a:gd name="connsiteX4" fmla="*/ 5477 w 5884108"/>
              <a:gd name="connsiteY4" fmla="*/ 7006171 h 7006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4108" h="7006171">
                <a:moveTo>
                  <a:pt x="5477" y="7006171"/>
                </a:moveTo>
                <a:cubicBezTo>
                  <a:pt x="3651" y="4675752"/>
                  <a:pt x="1826" y="2345332"/>
                  <a:pt x="0" y="14913"/>
                </a:cubicBezTo>
                <a:lnTo>
                  <a:pt x="5884108" y="0"/>
                </a:lnTo>
                <a:lnTo>
                  <a:pt x="3087119" y="6956612"/>
                </a:lnTo>
                <a:lnTo>
                  <a:pt x="5477" y="7006171"/>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39349" y="-89451"/>
            <a:ext cx="6030276" cy="763104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6838237"/>
              <a:gd name="connsiteY0" fmla="*/ 4343348 h 8494355"/>
              <a:gd name="connsiteX1" fmla="*/ 4167900 w 6838237"/>
              <a:gd name="connsiteY1" fmla="*/ 193 h 8494355"/>
              <a:gd name="connsiteX2" fmla="*/ 6838237 w 6838237"/>
              <a:gd name="connsiteY2" fmla="*/ 3734795 h 8494355"/>
              <a:gd name="connsiteX3" fmla="*/ 5916019 w 6838237"/>
              <a:gd name="connsiteY3" fmla="*/ 8464011 h 8494355"/>
              <a:gd name="connsiteX4" fmla="*/ 4344070 w 6838237"/>
              <a:gd name="connsiteY4" fmla="*/ 8494355 h 8494355"/>
              <a:gd name="connsiteX5" fmla="*/ 798 w 6838237"/>
              <a:gd name="connsiteY5" fmla="*/ 6648136 h 8494355"/>
              <a:gd name="connsiteX6" fmla="*/ 18157 w 6838237"/>
              <a:gd name="connsiteY6" fmla="*/ 4343348 h 8494355"/>
              <a:gd name="connsiteX0" fmla="*/ 18157 w 6838237"/>
              <a:gd name="connsiteY0" fmla="*/ 5317670 h 9468677"/>
              <a:gd name="connsiteX1" fmla="*/ 3448372 w 6838237"/>
              <a:gd name="connsiteY1" fmla="*/ 154 h 9468677"/>
              <a:gd name="connsiteX2" fmla="*/ 6838237 w 6838237"/>
              <a:gd name="connsiteY2" fmla="*/ 4709117 h 9468677"/>
              <a:gd name="connsiteX3" fmla="*/ 5916019 w 6838237"/>
              <a:gd name="connsiteY3" fmla="*/ 9438333 h 9468677"/>
              <a:gd name="connsiteX4" fmla="*/ 4344070 w 6838237"/>
              <a:gd name="connsiteY4" fmla="*/ 9468677 h 9468677"/>
              <a:gd name="connsiteX5" fmla="*/ 798 w 6838237"/>
              <a:gd name="connsiteY5" fmla="*/ 7622458 h 9468677"/>
              <a:gd name="connsiteX6" fmla="*/ 18157 w 6838237"/>
              <a:gd name="connsiteY6" fmla="*/ 5317670 h 9468677"/>
              <a:gd name="connsiteX0" fmla="*/ 14 w 7629563"/>
              <a:gd name="connsiteY0" fmla="*/ 4912936 h 9468677"/>
              <a:gd name="connsiteX1" fmla="*/ 4239698 w 7629563"/>
              <a:gd name="connsiteY1" fmla="*/ 154 h 9468677"/>
              <a:gd name="connsiteX2" fmla="*/ 7629563 w 7629563"/>
              <a:gd name="connsiteY2" fmla="*/ 4709117 h 9468677"/>
              <a:gd name="connsiteX3" fmla="*/ 6707345 w 7629563"/>
              <a:gd name="connsiteY3" fmla="*/ 9438333 h 9468677"/>
              <a:gd name="connsiteX4" fmla="*/ 5135396 w 7629563"/>
              <a:gd name="connsiteY4" fmla="*/ 9468677 h 9468677"/>
              <a:gd name="connsiteX5" fmla="*/ 792124 w 7629563"/>
              <a:gd name="connsiteY5" fmla="*/ 7622458 h 9468677"/>
              <a:gd name="connsiteX6" fmla="*/ 14 w 7629563"/>
              <a:gd name="connsiteY6" fmla="*/ 4912936 h 9468677"/>
              <a:gd name="connsiteX0" fmla="*/ 14 w 7629563"/>
              <a:gd name="connsiteY0" fmla="*/ 4912936 h 9468677"/>
              <a:gd name="connsiteX1" fmla="*/ 4239698 w 7629563"/>
              <a:gd name="connsiteY1" fmla="*/ 154 h 9468677"/>
              <a:gd name="connsiteX2" fmla="*/ 7629563 w 7629563"/>
              <a:gd name="connsiteY2" fmla="*/ 4709117 h 9468677"/>
              <a:gd name="connsiteX3" fmla="*/ 6707345 w 7629563"/>
              <a:gd name="connsiteY3" fmla="*/ 9438333 h 9468677"/>
              <a:gd name="connsiteX4" fmla="*/ 5135396 w 7629563"/>
              <a:gd name="connsiteY4" fmla="*/ 9468677 h 9468677"/>
              <a:gd name="connsiteX5" fmla="*/ 777133 w 7629563"/>
              <a:gd name="connsiteY5" fmla="*/ 7322654 h 9468677"/>
              <a:gd name="connsiteX6" fmla="*/ 14 w 7629563"/>
              <a:gd name="connsiteY6" fmla="*/ 4912936 h 9468677"/>
              <a:gd name="connsiteX0" fmla="*/ 14 w 7629563"/>
              <a:gd name="connsiteY0" fmla="*/ 4912936 h 9438333"/>
              <a:gd name="connsiteX1" fmla="*/ 4239698 w 7629563"/>
              <a:gd name="connsiteY1" fmla="*/ 154 h 9438333"/>
              <a:gd name="connsiteX2" fmla="*/ 7629563 w 7629563"/>
              <a:gd name="connsiteY2" fmla="*/ 4709117 h 9438333"/>
              <a:gd name="connsiteX3" fmla="*/ 6707345 w 7629563"/>
              <a:gd name="connsiteY3" fmla="*/ 9438333 h 9438333"/>
              <a:gd name="connsiteX4" fmla="*/ 5105416 w 7629563"/>
              <a:gd name="connsiteY4" fmla="*/ 9273805 h 9438333"/>
              <a:gd name="connsiteX5" fmla="*/ 777133 w 7629563"/>
              <a:gd name="connsiteY5" fmla="*/ 7322654 h 9438333"/>
              <a:gd name="connsiteX6" fmla="*/ 14 w 7629563"/>
              <a:gd name="connsiteY6" fmla="*/ 4912936 h 9438333"/>
              <a:gd name="connsiteX0" fmla="*/ 14 w 7629563"/>
              <a:gd name="connsiteY0" fmla="*/ 4912936 h 9273805"/>
              <a:gd name="connsiteX1" fmla="*/ 4239698 w 7629563"/>
              <a:gd name="connsiteY1" fmla="*/ 154 h 9273805"/>
              <a:gd name="connsiteX2" fmla="*/ 7629563 w 7629563"/>
              <a:gd name="connsiteY2" fmla="*/ 4709117 h 9273805"/>
              <a:gd name="connsiteX3" fmla="*/ 5957837 w 7629563"/>
              <a:gd name="connsiteY3" fmla="*/ 9258451 h 9273805"/>
              <a:gd name="connsiteX4" fmla="*/ 5105416 w 7629563"/>
              <a:gd name="connsiteY4" fmla="*/ 9273805 h 9273805"/>
              <a:gd name="connsiteX5" fmla="*/ 777133 w 7629563"/>
              <a:gd name="connsiteY5" fmla="*/ 7322654 h 9273805"/>
              <a:gd name="connsiteX6" fmla="*/ 14 w 7629563"/>
              <a:gd name="connsiteY6" fmla="*/ 4912936 h 9273805"/>
              <a:gd name="connsiteX0" fmla="*/ 14 w 7629563"/>
              <a:gd name="connsiteY0" fmla="*/ 4912936 h 9273805"/>
              <a:gd name="connsiteX1" fmla="*/ 1678801 w 7629563"/>
              <a:gd name="connsiteY1" fmla="*/ 2916439 h 9273805"/>
              <a:gd name="connsiteX2" fmla="*/ 4239698 w 7629563"/>
              <a:gd name="connsiteY2" fmla="*/ 154 h 9273805"/>
              <a:gd name="connsiteX3" fmla="*/ 7629563 w 7629563"/>
              <a:gd name="connsiteY3" fmla="*/ 4709117 h 9273805"/>
              <a:gd name="connsiteX4" fmla="*/ 5957837 w 7629563"/>
              <a:gd name="connsiteY4" fmla="*/ 9258451 h 9273805"/>
              <a:gd name="connsiteX5" fmla="*/ 5105416 w 7629563"/>
              <a:gd name="connsiteY5" fmla="*/ 9273805 h 9273805"/>
              <a:gd name="connsiteX6" fmla="*/ 777133 w 7629563"/>
              <a:gd name="connsiteY6" fmla="*/ 7322654 h 9273805"/>
              <a:gd name="connsiteX7" fmla="*/ 14 w 7629563"/>
              <a:gd name="connsiteY7" fmla="*/ 4912936 h 9273805"/>
              <a:gd name="connsiteX0" fmla="*/ 183065 w 7035495"/>
              <a:gd name="connsiteY0" fmla="*/ 7322654 h 9273805"/>
              <a:gd name="connsiteX1" fmla="*/ 1084733 w 7035495"/>
              <a:gd name="connsiteY1" fmla="*/ 2916439 h 9273805"/>
              <a:gd name="connsiteX2" fmla="*/ 3645630 w 7035495"/>
              <a:gd name="connsiteY2" fmla="*/ 154 h 9273805"/>
              <a:gd name="connsiteX3" fmla="*/ 7035495 w 7035495"/>
              <a:gd name="connsiteY3" fmla="*/ 4709117 h 9273805"/>
              <a:gd name="connsiteX4" fmla="*/ 5363769 w 7035495"/>
              <a:gd name="connsiteY4" fmla="*/ 9258451 h 9273805"/>
              <a:gd name="connsiteX5" fmla="*/ 4511348 w 7035495"/>
              <a:gd name="connsiteY5" fmla="*/ 9273805 h 9273805"/>
              <a:gd name="connsiteX6" fmla="*/ 183065 w 7035495"/>
              <a:gd name="connsiteY6" fmla="*/ 7322654 h 9273805"/>
              <a:gd name="connsiteX0" fmla="*/ 183065 w 7035495"/>
              <a:gd name="connsiteY0" fmla="*/ 7322654 h 9273805"/>
              <a:gd name="connsiteX1" fmla="*/ 1084733 w 7035495"/>
              <a:gd name="connsiteY1" fmla="*/ 2916439 h 9273805"/>
              <a:gd name="connsiteX2" fmla="*/ 3645630 w 7035495"/>
              <a:gd name="connsiteY2" fmla="*/ 154 h 9273805"/>
              <a:gd name="connsiteX3" fmla="*/ 7035495 w 7035495"/>
              <a:gd name="connsiteY3" fmla="*/ 4709117 h 9273805"/>
              <a:gd name="connsiteX4" fmla="*/ 5363769 w 7035495"/>
              <a:gd name="connsiteY4" fmla="*/ 9258451 h 9273805"/>
              <a:gd name="connsiteX5" fmla="*/ 4511348 w 7035495"/>
              <a:gd name="connsiteY5" fmla="*/ 9273805 h 9273805"/>
              <a:gd name="connsiteX6" fmla="*/ 864686 w 7035495"/>
              <a:gd name="connsiteY6" fmla="*/ 7638342 h 9273805"/>
              <a:gd name="connsiteX7" fmla="*/ 183065 w 7035495"/>
              <a:gd name="connsiteY7" fmla="*/ 7322654 h 9273805"/>
              <a:gd name="connsiteX0" fmla="*/ 0 w 6170809"/>
              <a:gd name="connsiteY0" fmla="*/ 7638342 h 9273805"/>
              <a:gd name="connsiteX1" fmla="*/ 220047 w 6170809"/>
              <a:gd name="connsiteY1" fmla="*/ 2916439 h 9273805"/>
              <a:gd name="connsiteX2" fmla="*/ 2780944 w 6170809"/>
              <a:gd name="connsiteY2" fmla="*/ 154 h 9273805"/>
              <a:gd name="connsiteX3" fmla="*/ 6170809 w 6170809"/>
              <a:gd name="connsiteY3" fmla="*/ 4709117 h 9273805"/>
              <a:gd name="connsiteX4" fmla="*/ 4499083 w 6170809"/>
              <a:gd name="connsiteY4" fmla="*/ 9258451 h 9273805"/>
              <a:gd name="connsiteX5" fmla="*/ 3646662 w 6170809"/>
              <a:gd name="connsiteY5" fmla="*/ 9273805 h 9273805"/>
              <a:gd name="connsiteX6" fmla="*/ 0 w 6170809"/>
              <a:gd name="connsiteY6" fmla="*/ 7638342 h 9273805"/>
              <a:gd name="connsiteX0" fmla="*/ 0 w 6021723"/>
              <a:gd name="connsiteY0" fmla="*/ 7727795 h 9273805"/>
              <a:gd name="connsiteX1" fmla="*/ 70961 w 6021723"/>
              <a:gd name="connsiteY1" fmla="*/ 2916439 h 9273805"/>
              <a:gd name="connsiteX2" fmla="*/ 2631858 w 6021723"/>
              <a:gd name="connsiteY2" fmla="*/ 154 h 9273805"/>
              <a:gd name="connsiteX3" fmla="*/ 6021723 w 6021723"/>
              <a:gd name="connsiteY3" fmla="*/ 4709117 h 9273805"/>
              <a:gd name="connsiteX4" fmla="*/ 4349997 w 6021723"/>
              <a:gd name="connsiteY4" fmla="*/ 9258451 h 9273805"/>
              <a:gd name="connsiteX5" fmla="*/ 3497576 w 6021723"/>
              <a:gd name="connsiteY5" fmla="*/ 9273805 h 9273805"/>
              <a:gd name="connsiteX6" fmla="*/ 0 w 6021723"/>
              <a:gd name="connsiteY6" fmla="*/ 7727795 h 9273805"/>
              <a:gd name="connsiteX0" fmla="*/ 8553 w 6030276"/>
              <a:gd name="connsiteY0" fmla="*/ 7727795 h 9273805"/>
              <a:gd name="connsiteX1" fmla="*/ 0 w 6030276"/>
              <a:gd name="connsiteY1" fmla="*/ 2926378 h 9273805"/>
              <a:gd name="connsiteX2" fmla="*/ 2640411 w 6030276"/>
              <a:gd name="connsiteY2" fmla="*/ 154 h 9273805"/>
              <a:gd name="connsiteX3" fmla="*/ 6030276 w 6030276"/>
              <a:gd name="connsiteY3" fmla="*/ 4709117 h 9273805"/>
              <a:gd name="connsiteX4" fmla="*/ 4358550 w 6030276"/>
              <a:gd name="connsiteY4" fmla="*/ 9258451 h 9273805"/>
              <a:gd name="connsiteX5" fmla="*/ 3506129 w 6030276"/>
              <a:gd name="connsiteY5" fmla="*/ 9273805 h 9273805"/>
              <a:gd name="connsiteX6" fmla="*/ 8553 w 6030276"/>
              <a:gd name="connsiteY6" fmla="*/ 7727795 h 9273805"/>
              <a:gd name="connsiteX0" fmla="*/ 8553 w 6030276"/>
              <a:gd name="connsiteY0" fmla="*/ 7727795 h 9273805"/>
              <a:gd name="connsiteX1" fmla="*/ 0 w 6030276"/>
              <a:gd name="connsiteY1" fmla="*/ 2926378 h 9273805"/>
              <a:gd name="connsiteX2" fmla="*/ 1162471 w 6030276"/>
              <a:gd name="connsiteY2" fmla="*/ 1612947 h 9273805"/>
              <a:gd name="connsiteX3" fmla="*/ 2640411 w 6030276"/>
              <a:gd name="connsiteY3" fmla="*/ 154 h 9273805"/>
              <a:gd name="connsiteX4" fmla="*/ 6030276 w 6030276"/>
              <a:gd name="connsiteY4" fmla="*/ 4709117 h 9273805"/>
              <a:gd name="connsiteX5" fmla="*/ 4358550 w 6030276"/>
              <a:gd name="connsiteY5" fmla="*/ 9258451 h 9273805"/>
              <a:gd name="connsiteX6" fmla="*/ 3506129 w 6030276"/>
              <a:gd name="connsiteY6" fmla="*/ 9273805 h 9273805"/>
              <a:gd name="connsiteX7" fmla="*/ 8553 w 6030276"/>
              <a:gd name="connsiteY7" fmla="*/ 7727795 h 9273805"/>
              <a:gd name="connsiteX0" fmla="*/ 8553 w 6030276"/>
              <a:gd name="connsiteY0" fmla="*/ 7727795 h 9273805"/>
              <a:gd name="connsiteX1" fmla="*/ 0 w 6030276"/>
              <a:gd name="connsiteY1" fmla="*/ 2926378 h 9273805"/>
              <a:gd name="connsiteX2" fmla="*/ 1162471 w 6030276"/>
              <a:gd name="connsiteY2" fmla="*/ 1612947 h 9273805"/>
              <a:gd name="connsiteX3" fmla="*/ 1669366 w 6030276"/>
              <a:gd name="connsiteY3" fmla="*/ 1046417 h 9273805"/>
              <a:gd name="connsiteX4" fmla="*/ 2640411 w 6030276"/>
              <a:gd name="connsiteY4" fmla="*/ 154 h 9273805"/>
              <a:gd name="connsiteX5" fmla="*/ 6030276 w 6030276"/>
              <a:gd name="connsiteY5" fmla="*/ 4709117 h 9273805"/>
              <a:gd name="connsiteX6" fmla="*/ 4358550 w 6030276"/>
              <a:gd name="connsiteY6" fmla="*/ 9258451 h 9273805"/>
              <a:gd name="connsiteX7" fmla="*/ 3506129 w 6030276"/>
              <a:gd name="connsiteY7" fmla="*/ 9273805 h 9273805"/>
              <a:gd name="connsiteX8" fmla="*/ 8553 w 6030276"/>
              <a:gd name="connsiteY8" fmla="*/ 7727795 h 9273805"/>
              <a:gd name="connsiteX0" fmla="*/ 8553 w 6030276"/>
              <a:gd name="connsiteY0" fmla="*/ 7727795 h 9273805"/>
              <a:gd name="connsiteX1" fmla="*/ 0 w 6030276"/>
              <a:gd name="connsiteY1" fmla="*/ 2926378 h 9273805"/>
              <a:gd name="connsiteX2" fmla="*/ 1162471 w 6030276"/>
              <a:gd name="connsiteY2" fmla="*/ 1612947 h 9273805"/>
              <a:gd name="connsiteX3" fmla="*/ 3796339 w 6030276"/>
              <a:gd name="connsiteY3" fmla="*/ 1642765 h 9273805"/>
              <a:gd name="connsiteX4" fmla="*/ 2640411 w 6030276"/>
              <a:gd name="connsiteY4" fmla="*/ 154 h 9273805"/>
              <a:gd name="connsiteX5" fmla="*/ 6030276 w 6030276"/>
              <a:gd name="connsiteY5" fmla="*/ 4709117 h 9273805"/>
              <a:gd name="connsiteX6" fmla="*/ 4358550 w 6030276"/>
              <a:gd name="connsiteY6" fmla="*/ 9258451 h 9273805"/>
              <a:gd name="connsiteX7" fmla="*/ 3506129 w 6030276"/>
              <a:gd name="connsiteY7" fmla="*/ 9273805 h 9273805"/>
              <a:gd name="connsiteX8" fmla="*/ 8553 w 6030276"/>
              <a:gd name="connsiteY8" fmla="*/ 7727795 h 9273805"/>
              <a:gd name="connsiteX0" fmla="*/ 8553 w 6030276"/>
              <a:gd name="connsiteY0" fmla="*/ 7727795 h 9273805"/>
              <a:gd name="connsiteX1" fmla="*/ 0 w 6030276"/>
              <a:gd name="connsiteY1" fmla="*/ 2926378 h 9273805"/>
              <a:gd name="connsiteX2" fmla="*/ 1122714 w 6030276"/>
              <a:gd name="connsiteY2" fmla="*/ 1662643 h 9273805"/>
              <a:gd name="connsiteX3" fmla="*/ 3796339 w 6030276"/>
              <a:gd name="connsiteY3" fmla="*/ 1642765 h 9273805"/>
              <a:gd name="connsiteX4" fmla="*/ 2640411 w 6030276"/>
              <a:gd name="connsiteY4" fmla="*/ 154 h 9273805"/>
              <a:gd name="connsiteX5" fmla="*/ 6030276 w 6030276"/>
              <a:gd name="connsiteY5" fmla="*/ 4709117 h 9273805"/>
              <a:gd name="connsiteX6" fmla="*/ 4358550 w 6030276"/>
              <a:gd name="connsiteY6" fmla="*/ 9258451 h 9273805"/>
              <a:gd name="connsiteX7" fmla="*/ 3506129 w 6030276"/>
              <a:gd name="connsiteY7" fmla="*/ 9273805 h 9273805"/>
              <a:gd name="connsiteX8" fmla="*/ 8553 w 6030276"/>
              <a:gd name="connsiteY8" fmla="*/ 7727795 h 9273805"/>
              <a:gd name="connsiteX0" fmla="*/ 8553 w 6030276"/>
              <a:gd name="connsiteY0" fmla="*/ 6085030 h 7631040"/>
              <a:gd name="connsiteX1" fmla="*/ 0 w 6030276"/>
              <a:gd name="connsiteY1" fmla="*/ 1283613 h 7631040"/>
              <a:gd name="connsiteX2" fmla="*/ 1122714 w 6030276"/>
              <a:gd name="connsiteY2" fmla="*/ 19878 h 7631040"/>
              <a:gd name="connsiteX3" fmla="*/ 3796339 w 6030276"/>
              <a:gd name="connsiteY3" fmla="*/ 0 h 7631040"/>
              <a:gd name="connsiteX4" fmla="*/ 5602272 w 6030276"/>
              <a:gd name="connsiteY4" fmla="*/ 2502006 h 7631040"/>
              <a:gd name="connsiteX5" fmla="*/ 6030276 w 6030276"/>
              <a:gd name="connsiteY5" fmla="*/ 3066352 h 7631040"/>
              <a:gd name="connsiteX6" fmla="*/ 4358550 w 6030276"/>
              <a:gd name="connsiteY6" fmla="*/ 7615686 h 7631040"/>
              <a:gd name="connsiteX7" fmla="*/ 3506129 w 6030276"/>
              <a:gd name="connsiteY7" fmla="*/ 7631040 h 7631040"/>
              <a:gd name="connsiteX8" fmla="*/ 8553 w 6030276"/>
              <a:gd name="connsiteY8" fmla="*/ 6085030 h 7631040"/>
              <a:gd name="connsiteX0" fmla="*/ 8553 w 6030276"/>
              <a:gd name="connsiteY0" fmla="*/ 6085030 h 7631040"/>
              <a:gd name="connsiteX1" fmla="*/ 0 w 6030276"/>
              <a:gd name="connsiteY1" fmla="*/ 1283613 h 7631040"/>
              <a:gd name="connsiteX2" fmla="*/ 1122714 w 6030276"/>
              <a:gd name="connsiteY2" fmla="*/ 19878 h 7631040"/>
              <a:gd name="connsiteX3" fmla="*/ 3796339 w 6030276"/>
              <a:gd name="connsiteY3" fmla="*/ 0 h 7631040"/>
              <a:gd name="connsiteX4" fmla="*/ 6030276 w 6030276"/>
              <a:gd name="connsiteY4" fmla="*/ 3066352 h 7631040"/>
              <a:gd name="connsiteX5" fmla="*/ 4358550 w 6030276"/>
              <a:gd name="connsiteY5" fmla="*/ 7615686 h 7631040"/>
              <a:gd name="connsiteX6" fmla="*/ 3506129 w 6030276"/>
              <a:gd name="connsiteY6" fmla="*/ 7631040 h 7631040"/>
              <a:gd name="connsiteX7" fmla="*/ 8553 w 6030276"/>
              <a:gd name="connsiteY7" fmla="*/ 6085030 h 763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30276" h="7631040">
                <a:moveTo>
                  <a:pt x="8553" y="6085030"/>
                </a:moveTo>
                <a:lnTo>
                  <a:pt x="0" y="1283613"/>
                </a:lnTo>
                <a:lnTo>
                  <a:pt x="1122714" y="19878"/>
                </a:lnTo>
                <a:lnTo>
                  <a:pt x="3796339" y="0"/>
                </a:lnTo>
                <a:lnTo>
                  <a:pt x="6030276" y="3066352"/>
                </a:lnTo>
                <a:lnTo>
                  <a:pt x="4358550" y="7615686"/>
                </a:lnTo>
                <a:lnTo>
                  <a:pt x="3506129" y="7631040"/>
                </a:lnTo>
                <a:lnTo>
                  <a:pt x="8553" y="6085030"/>
                </a:lnTo>
                <a:close/>
              </a:path>
            </a:pathLst>
          </a:custGeom>
        </p:spPr>
        <p:txBody>
          <a:bodyPr/>
          <a:lstStyle>
            <a:lvl1pPr>
              <a:defRPr>
                <a:solidFill>
                  <a:schemeClr val="bg1"/>
                </a:solidFill>
              </a:defRPr>
            </a:lvl1pPr>
          </a:lstStyle>
          <a:p>
            <a:r>
              <a:rPr lang="fi-FI"/>
              <a:t>Lisää kuva napsauttamalla kuvaketta</a:t>
            </a:r>
            <a:endParaRPr lang="en-FI"/>
          </a:p>
        </p:txBody>
      </p:sp>
      <p:sp>
        <p:nvSpPr>
          <p:cNvPr id="3" name="Title Placeholder 1">
            <a:extLst>
              <a:ext uri="{FF2B5EF4-FFF2-40B4-BE49-F238E27FC236}">
                <a16:creationId xmlns:a16="http://schemas.microsoft.com/office/drawing/2014/main" id="{385147BB-DD09-A084-0B42-EC3C3E0283B3}"/>
              </a:ext>
            </a:extLst>
          </p:cNvPr>
          <p:cNvSpPr>
            <a:spLocks noGrp="1"/>
          </p:cNvSpPr>
          <p:nvPr>
            <p:ph type="title"/>
          </p:nvPr>
        </p:nvSpPr>
        <p:spPr>
          <a:xfrm>
            <a:off x="6564923" y="705226"/>
            <a:ext cx="5231357" cy="1325563"/>
          </a:xfrm>
          <a:prstGeom prst="rect">
            <a:avLst/>
          </a:prstGeom>
        </p:spPr>
        <p:txBody>
          <a:bodyPr vert="horz" lIns="91440" tIns="45720" rIns="91440" bIns="45720" rtlCol="0" anchor="ctr">
            <a:normAutofit/>
          </a:bodyPr>
          <a:lstStyle>
            <a:lvl1pPr>
              <a:defRPr sz="4400" b="1">
                <a:solidFill>
                  <a:srgbClr val="450099"/>
                </a:solidFill>
              </a:defRPr>
            </a:lvl1pPr>
          </a:lstStyle>
          <a:p>
            <a:r>
              <a:rPr lang="fi-FI"/>
              <a:t>Muokkaa ots. perustyyl. napsautt.</a:t>
            </a:r>
            <a:endParaRPr lang="en-FI"/>
          </a:p>
        </p:txBody>
      </p:sp>
      <p:sp>
        <p:nvSpPr>
          <p:cNvPr id="10" name="Sisällön paikkamerkki 10">
            <a:extLst>
              <a:ext uri="{FF2B5EF4-FFF2-40B4-BE49-F238E27FC236}">
                <a16:creationId xmlns:a16="http://schemas.microsoft.com/office/drawing/2014/main" id="{6612B5BE-4F0F-8F53-60C3-F22F10904D99}"/>
              </a:ext>
            </a:extLst>
          </p:cNvPr>
          <p:cNvSpPr>
            <a:spLocks noGrp="1"/>
          </p:cNvSpPr>
          <p:nvPr>
            <p:ph sz="quarter" idx="17" hasCustomPrompt="1"/>
          </p:nvPr>
        </p:nvSpPr>
        <p:spPr>
          <a:xfrm>
            <a:off x="6571884" y="2312090"/>
            <a:ext cx="5143722" cy="356916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628333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korostedia">
    <p:bg>
      <p:bgPr>
        <a:solidFill>
          <a:srgbClr val="A2E4B8">
            <a:alpha val="90000"/>
          </a:srgbClr>
        </a:solid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07C4A44-EECE-3B9F-D595-575D4C6BC228}"/>
              </a:ext>
            </a:extLst>
          </p:cNvPr>
          <p:cNvSpPr>
            <a:spLocks noGrp="1"/>
          </p:cNvSpPr>
          <p:nvPr>
            <p:ph type="body" sz="quarter" idx="14"/>
          </p:nvPr>
        </p:nvSpPr>
        <p:spPr>
          <a:xfrm>
            <a:off x="843229" y="2404351"/>
            <a:ext cx="3007763" cy="729964"/>
          </a:xfrm>
          <a:prstGeom prst="rect">
            <a:avLst/>
          </a:prstGeom>
        </p:spPr>
        <p:txBody>
          <a:bodyPr>
            <a:noAutofit/>
          </a:bodyPr>
          <a:lstStyle>
            <a:lvl1pPr marL="0" indent="0" algn="ctr">
              <a:buFontTx/>
              <a:buNone/>
              <a:defRPr b="1">
                <a:solidFill>
                  <a:schemeClr val="tx1"/>
                </a:solidFill>
                <a:latin typeface="Poppins" pitchFamily="2" charset="77"/>
                <a:cs typeface="Poppins" pitchFamily="2" charset="77"/>
              </a:defRPr>
            </a:lvl1pPr>
          </a:lstStyle>
          <a:p>
            <a:pPr lvl="0"/>
            <a:r>
              <a:rPr lang="fi-FI"/>
              <a:t>Muokkaa tekstin perustyylejä napsauttamalla</a:t>
            </a:r>
          </a:p>
        </p:txBody>
      </p:sp>
      <p:sp>
        <p:nvSpPr>
          <p:cNvPr id="5" name="Text Placeholder 3">
            <a:extLst>
              <a:ext uri="{FF2B5EF4-FFF2-40B4-BE49-F238E27FC236}">
                <a16:creationId xmlns:a16="http://schemas.microsoft.com/office/drawing/2014/main" id="{6DE060A0-D47C-B8A5-6FB0-E9FA0BB86DCD}"/>
              </a:ext>
            </a:extLst>
          </p:cNvPr>
          <p:cNvSpPr>
            <a:spLocks noGrp="1"/>
          </p:cNvSpPr>
          <p:nvPr>
            <p:ph type="body" sz="quarter" idx="15" hasCustomPrompt="1"/>
          </p:nvPr>
        </p:nvSpPr>
        <p:spPr>
          <a:xfrm>
            <a:off x="843229" y="3272780"/>
            <a:ext cx="3007763" cy="1050412"/>
          </a:xfrm>
          <a:prstGeom prst="rect">
            <a:avLst/>
          </a:prstGeom>
        </p:spPr>
        <p:txBody>
          <a:bodyPr anchor="ctr">
            <a:noAutofit/>
          </a:bodyPr>
          <a:lstStyle>
            <a:lvl1pPr marL="0" indent="0" algn="ctr">
              <a:lnSpc>
                <a:spcPct val="100000"/>
              </a:lnSpc>
              <a:buFontTx/>
              <a:buNone/>
              <a:defRPr sz="5400" b="1">
                <a:solidFill>
                  <a:srgbClr val="152A96"/>
                </a:solidFill>
                <a:latin typeface="Poppins" pitchFamily="2" charset="77"/>
                <a:cs typeface="Poppins" pitchFamily="2" charset="77"/>
              </a:defRPr>
            </a:lvl1pPr>
          </a:lstStyle>
          <a:p>
            <a:pPr lvl="0"/>
            <a:r>
              <a:rPr lang="fi-FI"/>
              <a:t>100 %</a:t>
            </a:r>
          </a:p>
        </p:txBody>
      </p:sp>
      <p:sp>
        <p:nvSpPr>
          <p:cNvPr id="6" name="Text Placeholder 3">
            <a:extLst>
              <a:ext uri="{FF2B5EF4-FFF2-40B4-BE49-F238E27FC236}">
                <a16:creationId xmlns:a16="http://schemas.microsoft.com/office/drawing/2014/main" id="{189CFB6C-5CE6-6A30-4088-1E54DB890071}"/>
              </a:ext>
            </a:extLst>
          </p:cNvPr>
          <p:cNvSpPr>
            <a:spLocks noGrp="1"/>
          </p:cNvSpPr>
          <p:nvPr>
            <p:ph type="body" sz="quarter" idx="16"/>
          </p:nvPr>
        </p:nvSpPr>
        <p:spPr>
          <a:xfrm>
            <a:off x="843229" y="4421127"/>
            <a:ext cx="3007763" cy="1293592"/>
          </a:xfrm>
          <a:prstGeom prst="rect">
            <a:avLst/>
          </a:prstGeom>
        </p:spPr>
        <p:txBody>
          <a:bodyPr>
            <a:noAutofit/>
          </a:bodyPr>
          <a:lstStyle>
            <a:lvl1pPr marL="0" indent="0" algn="ctr">
              <a:buFontTx/>
              <a:buNone/>
              <a:defRPr sz="1800">
                <a:latin typeface="Poppins" pitchFamily="2" charset="77"/>
                <a:cs typeface="Poppins" pitchFamily="2" charset="77"/>
              </a:defRPr>
            </a:lvl1pPr>
          </a:lstStyle>
          <a:p>
            <a:pPr lvl="0"/>
            <a:r>
              <a:rPr lang="fi-FI"/>
              <a:t>Muokkaa tekstin perustyylejä napsauttamalla</a:t>
            </a:r>
          </a:p>
        </p:txBody>
      </p:sp>
      <p:sp>
        <p:nvSpPr>
          <p:cNvPr id="18" name="Title 1">
            <a:extLst>
              <a:ext uri="{FF2B5EF4-FFF2-40B4-BE49-F238E27FC236}">
                <a16:creationId xmlns:a16="http://schemas.microsoft.com/office/drawing/2014/main" id="{64F540B8-5DC0-DB1A-7F06-FF28BC053D30}"/>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sp>
        <p:nvSpPr>
          <p:cNvPr id="21" name="Kuvan paikkamerkki 20">
            <a:extLst>
              <a:ext uri="{FF2B5EF4-FFF2-40B4-BE49-F238E27FC236}">
                <a16:creationId xmlns:a16="http://schemas.microsoft.com/office/drawing/2014/main" id="{D72CE71F-DF4B-96CC-4761-9BB2FB5B1CB4}"/>
              </a:ext>
            </a:extLst>
          </p:cNvPr>
          <p:cNvSpPr>
            <a:spLocks noGrp="1"/>
          </p:cNvSpPr>
          <p:nvPr>
            <p:ph type="pic" sz="quarter" idx="17"/>
          </p:nvPr>
        </p:nvSpPr>
        <p:spPr>
          <a:xfrm>
            <a:off x="4227513" y="2405063"/>
            <a:ext cx="7126287" cy="3282950"/>
          </a:xfrm>
        </p:spPr>
        <p:txBody>
          <a:bodyPr/>
          <a:lstStyle>
            <a:lvl1pPr marL="0" indent="0">
              <a:buFontTx/>
              <a:buNone/>
              <a:defRPr/>
            </a:lvl1pPr>
          </a:lstStyle>
          <a:p>
            <a:r>
              <a:rPr lang="fi-FI"/>
              <a:t>Lisää kuva napsauttamalla kuvaketta</a:t>
            </a:r>
          </a:p>
        </p:txBody>
      </p:sp>
      <p:pic>
        <p:nvPicPr>
          <p:cNvPr id="2" name="Graphic 18">
            <a:extLst>
              <a:ext uri="{FF2B5EF4-FFF2-40B4-BE49-F238E27FC236}">
                <a16:creationId xmlns:a16="http://schemas.microsoft.com/office/drawing/2014/main" id="{1442ADB6-4E66-D0BE-3EDA-E51EC2D2DA3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03100713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Mukautettu asettelu 1">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8A1733C-BE0C-BE2F-BE1F-0443C1FCA0E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EBB71F7C-B971-38E5-9CE2-949982FDBF83}"/>
              </a:ext>
            </a:extLst>
          </p:cNvPr>
          <p:cNvSpPr>
            <a:spLocks noGrp="1"/>
          </p:cNvSpPr>
          <p:nvPr>
            <p:ph type="title" hasCustomPrompt="1"/>
          </p:nvPr>
        </p:nvSpPr>
        <p:spPr>
          <a:xfrm>
            <a:off x="1775012" y="1631576"/>
            <a:ext cx="7942729" cy="4087906"/>
          </a:xfrm>
        </p:spPr>
        <p:txBody>
          <a:bodyPr>
            <a:noAutofit/>
          </a:bodyPr>
          <a:lstStyle>
            <a:lvl1pPr algn="ctr">
              <a:defRPr sz="6000" b="1" i="0">
                <a:solidFill>
                  <a:srgbClr val="FFCC99"/>
                </a:solidFill>
                <a:latin typeface="+mj-lt"/>
                <a:cs typeface="Poppins" pitchFamily="2" charset="77"/>
              </a:defRPr>
            </a:lvl1pPr>
          </a:lstStyle>
          <a:p>
            <a:r>
              <a:rPr lang="en-GB"/>
              <a:t>Click to edit </a:t>
            </a:r>
            <a:br>
              <a:rPr lang="en-GB"/>
            </a:br>
            <a:r>
              <a:rPr lang="en-GB"/>
              <a:t>master title style</a:t>
            </a:r>
            <a:endParaRPr lang="en-FI"/>
          </a:p>
        </p:txBody>
      </p:sp>
      <p:pic>
        <p:nvPicPr>
          <p:cNvPr id="3" name="Graphic 7">
            <a:extLst>
              <a:ext uri="{FF2B5EF4-FFF2-40B4-BE49-F238E27FC236}">
                <a16:creationId xmlns:a16="http://schemas.microsoft.com/office/drawing/2014/main" id="{1ABB6FA3-BF43-4CF6-90E6-5118148B15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pic>
        <p:nvPicPr>
          <p:cNvPr id="4" name="Graphic 7">
            <a:extLst>
              <a:ext uri="{FF2B5EF4-FFF2-40B4-BE49-F238E27FC236}">
                <a16:creationId xmlns:a16="http://schemas.microsoft.com/office/drawing/2014/main" id="{2B548A99-05CE-621B-01CC-F1CE4C1C7F9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spTree>
    <p:extLst>
      <p:ext uri="{BB962C8B-B14F-4D97-AF65-F5344CB8AC3E}">
        <p14:creationId xmlns:p14="http://schemas.microsoft.com/office/powerpoint/2010/main" val="12131601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Mukautettu asettelu 2">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8A1733C-BE0C-BE2F-BE1F-0443C1FCA0E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EBB71F7C-B971-38E5-9CE2-949982FDBF83}"/>
              </a:ext>
            </a:extLst>
          </p:cNvPr>
          <p:cNvSpPr>
            <a:spLocks noGrp="1"/>
          </p:cNvSpPr>
          <p:nvPr>
            <p:ph type="title" hasCustomPrompt="1"/>
          </p:nvPr>
        </p:nvSpPr>
        <p:spPr>
          <a:xfrm>
            <a:off x="1775012" y="1631576"/>
            <a:ext cx="7942729" cy="4087906"/>
          </a:xfrm>
        </p:spPr>
        <p:txBody>
          <a:bodyPr>
            <a:noAutofit/>
          </a:bodyPr>
          <a:lstStyle>
            <a:lvl1pPr algn="ctr">
              <a:defRPr sz="6000" b="1" i="0">
                <a:solidFill>
                  <a:srgbClr val="FFCC99"/>
                </a:solidFill>
                <a:latin typeface="+mj-lt"/>
                <a:cs typeface="Poppins" pitchFamily="2" charset="77"/>
              </a:defRPr>
            </a:lvl1pPr>
          </a:lstStyle>
          <a:p>
            <a:r>
              <a:rPr lang="en-GB"/>
              <a:t>Click to edit </a:t>
            </a:r>
            <a:br>
              <a:rPr lang="en-GB"/>
            </a:br>
            <a:r>
              <a:rPr lang="en-GB"/>
              <a:t>master title style</a:t>
            </a:r>
            <a:endParaRPr lang="en-FI"/>
          </a:p>
        </p:txBody>
      </p:sp>
      <p:pic>
        <p:nvPicPr>
          <p:cNvPr id="3" name="Graphic 7">
            <a:extLst>
              <a:ext uri="{FF2B5EF4-FFF2-40B4-BE49-F238E27FC236}">
                <a16:creationId xmlns:a16="http://schemas.microsoft.com/office/drawing/2014/main" id="{1ABB6FA3-BF43-4CF6-90E6-5118148B15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pic>
        <p:nvPicPr>
          <p:cNvPr id="4" name="Graphic 7">
            <a:extLst>
              <a:ext uri="{FF2B5EF4-FFF2-40B4-BE49-F238E27FC236}">
                <a16:creationId xmlns:a16="http://schemas.microsoft.com/office/drawing/2014/main" id="{2B548A99-05CE-621B-01CC-F1CE4C1C7F9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sp>
        <p:nvSpPr>
          <p:cNvPr id="5" name="Suorakulmio 4">
            <a:extLst>
              <a:ext uri="{FF2B5EF4-FFF2-40B4-BE49-F238E27FC236}">
                <a16:creationId xmlns:a16="http://schemas.microsoft.com/office/drawing/2014/main" id="{B79E6266-FC5F-0F56-DBCB-668B3A48B14F}"/>
              </a:ext>
            </a:extLst>
          </p:cNvPr>
          <p:cNvSpPr/>
          <p:nvPr userDrawn="1"/>
        </p:nvSpPr>
        <p:spPr>
          <a:xfrm>
            <a:off x="9660467" y="5719482"/>
            <a:ext cx="2355070" cy="970076"/>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74E8FC11-F24A-BF50-85E6-39F9DD595F2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89039" y="6006892"/>
            <a:ext cx="2063142" cy="464207"/>
          </a:xfrm>
          <a:prstGeom prst="rect">
            <a:avLst/>
          </a:prstGeom>
        </p:spPr>
      </p:pic>
    </p:spTree>
    <p:extLst>
      <p:ext uri="{BB962C8B-B14F-4D97-AF65-F5344CB8AC3E}">
        <p14:creationId xmlns:p14="http://schemas.microsoft.com/office/powerpoint/2010/main" val="428590167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Mukautettu asettelu Vantaa">
    <p:bg>
      <p:bgPr>
        <a:solidFill>
          <a:srgbClr val="152A96"/>
        </a:solidFill>
        <a:effectLst/>
      </p:bgPr>
    </p:bg>
    <p:spTree>
      <p:nvGrpSpPr>
        <p:cNvPr id="1" name=""/>
        <p:cNvGrpSpPr/>
        <p:nvPr/>
      </p:nvGrpSpPr>
      <p:grpSpPr>
        <a:xfrm>
          <a:off x="0" y="0"/>
          <a:ext cx="0" cy="0"/>
          <a:chOff x="0" y="0"/>
          <a:chExt cx="0" cy="0"/>
        </a:xfrm>
      </p:grpSpPr>
      <p:pic>
        <p:nvPicPr>
          <p:cNvPr id="29" name="Graphic 4">
            <a:extLst>
              <a:ext uri="{FF2B5EF4-FFF2-40B4-BE49-F238E27FC236}">
                <a16:creationId xmlns:a16="http://schemas.microsoft.com/office/drawing/2014/main" id="{6D498FD3-EC31-36BA-2C8F-A8D873D9D4B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2" name="Kuva 1">
            <a:extLst>
              <a:ext uri="{FF2B5EF4-FFF2-40B4-BE49-F238E27FC236}">
                <a16:creationId xmlns:a16="http://schemas.microsoft.com/office/drawing/2014/main" id="{98B19447-0918-C25A-8419-198710E2C4D4}"/>
              </a:ext>
            </a:extLst>
          </p:cNvPr>
          <p:cNvPicPr/>
          <p:nvPr/>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4" name="Otsikko 1">
            <a:extLst>
              <a:ext uri="{FF2B5EF4-FFF2-40B4-BE49-F238E27FC236}">
                <a16:creationId xmlns:a16="http://schemas.microsoft.com/office/drawing/2014/main" id="{3FBE4A5F-A21E-B675-019A-29F5515863A4}"/>
              </a:ext>
            </a:extLst>
          </p:cNvPr>
          <p:cNvSpPr txBox="1">
            <a:spLocks/>
          </p:cNvSpPr>
          <p:nvPr/>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5" name="Tekstiruutu 4">
            <a:extLst>
              <a:ext uri="{FF2B5EF4-FFF2-40B4-BE49-F238E27FC236}">
                <a16:creationId xmlns:a16="http://schemas.microsoft.com/office/drawing/2014/main" id="{354CF7E8-3F59-4810-C0F2-2BD8EAA4BE7A}"/>
              </a:ext>
            </a:extLst>
          </p:cNvPr>
          <p:cNvSpPr txBox="1"/>
          <p:nvPr/>
        </p:nvSpPr>
        <p:spPr>
          <a:xfrm>
            <a:off x="4438049" y="4671569"/>
            <a:ext cx="9187135" cy="1785104"/>
          </a:xfrm>
          <a:prstGeom prst="rect">
            <a:avLst/>
          </a:prstGeom>
          <a:noFill/>
        </p:spPr>
        <p:txBody>
          <a:bodyPr wrap="square">
            <a:spAutoFit/>
          </a:bodyPr>
          <a:lstStyle/>
          <a:p>
            <a:pPr marL="171450" indent="-171450" algn="l">
              <a:spcBef>
                <a:spcPts val="600"/>
              </a:spcBef>
              <a:spcAft>
                <a:spcPts val="0"/>
              </a:spcAft>
              <a:buFont typeface="Wingdings" pitchFamily="2" charset="2"/>
              <a:buChar char="ü"/>
            </a:pPr>
            <a:r>
              <a:rPr lang="fi-FI" sz="1800" b="1">
                <a:solidFill>
                  <a:schemeClr val="bg1"/>
                </a:solidFill>
                <a:latin typeface="Poppins" pitchFamily="2" charset="77"/>
                <a:cs typeface="Poppins" pitchFamily="2" charset="77"/>
              </a:rPr>
              <a:t> </a:t>
            </a:r>
            <a:r>
              <a:rPr lang="fi-FI" sz="1800" b="0">
                <a:solidFill>
                  <a:schemeClr val="bg1"/>
                </a:solidFill>
                <a:latin typeface="Poppins" pitchFamily="2" charset="77"/>
                <a:cs typeface="Poppins" pitchFamily="2" charset="77"/>
              </a:rPr>
              <a:t>Suomen paras sijainti</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Kasvun kaupunki</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Nuori ikärakenne</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Paljon kansainvälisiä osaajia</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Osaavaa työvoimaa kaikkiin tarpeisiin</a:t>
            </a:r>
          </a:p>
        </p:txBody>
      </p:sp>
      <p:sp>
        <p:nvSpPr>
          <p:cNvPr id="7" name="Tekstiruutu 6">
            <a:extLst>
              <a:ext uri="{FF2B5EF4-FFF2-40B4-BE49-F238E27FC236}">
                <a16:creationId xmlns:a16="http://schemas.microsoft.com/office/drawing/2014/main" id="{47481FEC-F715-CE84-463D-4D3140DBECA0}"/>
              </a:ext>
            </a:extLst>
          </p:cNvPr>
          <p:cNvSpPr txBox="1"/>
          <p:nvPr/>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8" name="Tekstiruutu 7">
            <a:extLst>
              <a:ext uri="{FF2B5EF4-FFF2-40B4-BE49-F238E27FC236}">
                <a16:creationId xmlns:a16="http://schemas.microsoft.com/office/drawing/2014/main" id="{2A79C4A2-65BB-1B7A-7FB3-ADB05D9389D6}"/>
              </a:ext>
            </a:extLst>
          </p:cNvPr>
          <p:cNvSpPr txBox="1"/>
          <p:nvPr/>
        </p:nvSpPr>
        <p:spPr>
          <a:xfrm>
            <a:off x="1405199" y="303600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Espoo</a:t>
            </a:r>
          </a:p>
        </p:txBody>
      </p:sp>
      <p:sp>
        <p:nvSpPr>
          <p:cNvPr id="9" name="Tekstiruutu 8">
            <a:extLst>
              <a:ext uri="{FF2B5EF4-FFF2-40B4-BE49-F238E27FC236}">
                <a16:creationId xmlns:a16="http://schemas.microsoft.com/office/drawing/2014/main" id="{522554A0-D8AE-5723-07C4-D0CEAC7BEE28}"/>
              </a:ext>
            </a:extLst>
          </p:cNvPr>
          <p:cNvSpPr txBox="1"/>
          <p:nvPr/>
        </p:nvSpPr>
        <p:spPr>
          <a:xfrm>
            <a:off x="3373235" y="1883740"/>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Kerava</a:t>
            </a:r>
          </a:p>
        </p:txBody>
      </p:sp>
      <p:sp>
        <p:nvSpPr>
          <p:cNvPr id="10" name="Tekstiruutu 9">
            <a:extLst>
              <a:ext uri="{FF2B5EF4-FFF2-40B4-BE49-F238E27FC236}">
                <a16:creationId xmlns:a16="http://schemas.microsoft.com/office/drawing/2014/main" id="{7143A087-DB97-318B-E017-5DF938B4142E}"/>
              </a:ext>
            </a:extLst>
          </p:cNvPr>
          <p:cNvSpPr txBox="1"/>
          <p:nvPr/>
        </p:nvSpPr>
        <p:spPr>
          <a:xfrm>
            <a:off x="4022586" y="242814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Sipoo</a:t>
            </a:r>
          </a:p>
        </p:txBody>
      </p:sp>
      <p:sp>
        <p:nvSpPr>
          <p:cNvPr id="11" name="Tekstiruutu 10">
            <a:extLst>
              <a:ext uri="{FF2B5EF4-FFF2-40B4-BE49-F238E27FC236}">
                <a16:creationId xmlns:a16="http://schemas.microsoft.com/office/drawing/2014/main" id="{60F50076-5F41-A0D1-0766-7E80D53AF1C6}"/>
              </a:ext>
            </a:extLst>
          </p:cNvPr>
          <p:cNvSpPr txBox="1"/>
          <p:nvPr/>
        </p:nvSpPr>
        <p:spPr>
          <a:xfrm>
            <a:off x="1708428" y="353588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Kauniainen</a:t>
            </a:r>
          </a:p>
        </p:txBody>
      </p:sp>
      <p:sp>
        <p:nvSpPr>
          <p:cNvPr id="12" name="Tekstiruutu 11">
            <a:extLst>
              <a:ext uri="{FF2B5EF4-FFF2-40B4-BE49-F238E27FC236}">
                <a16:creationId xmlns:a16="http://schemas.microsoft.com/office/drawing/2014/main" id="{E96F04FF-BCC1-FF76-5648-A02248FB8738}"/>
              </a:ext>
            </a:extLst>
          </p:cNvPr>
          <p:cNvSpPr txBox="1"/>
          <p:nvPr/>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sp>
        <p:nvSpPr>
          <p:cNvPr id="14" name="Tekstiruutu 13">
            <a:extLst>
              <a:ext uri="{FF2B5EF4-FFF2-40B4-BE49-F238E27FC236}">
                <a16:creationId xmlns:a16="http://schemas.microsoft.com/office/drawing/2014/main" id="{9B69578A-526E-F6B9-874A-8601F9A0C026}"/>
              </a:ext>
            </a:extLst>
          </p:cNvPr>
          <p:cNvSpPr txBox="1"/>
          <p:nvPr/>
        </p:nvSpPr>
        <p:spPr>
          <a:xfrm>
            <a:off x="3234627" y="1260428"/>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Järvenpää</a:t>
            </a:r>
          </a:p>
        </p:txBody>
      </p:sp>
      <p:sp>
        <p:nvSpPr>
          <p:cNvPr id="15" name="Tekstiruutu 14">
            <a:extLst>
              <a:ext uri="{FF2B5EF4-FFF2-40B4-BE49-F238E27FC236}">
                <a16:creationId xmlns:a16="http://schemas.microsoft.com/office/drawing/2014/main" id="{589E08F1-A13F-299C-CA15-43995587AE66}"/>
              </a:ext>
            </a:extLst>
          </p:cNvPr>
          <p:cNvSpPr txBox="1"/>
          <p:nvPr/>
        </p:nvSpPr>
        <p:spPr>
          <a:xfrm>
            <a:off x="4348841" y="107369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Pornainen</a:t>
            </a:r>
          </a:p>
        </p:txBody>
      </p:sp>
      <p:sp>
        <p:nvSpPr>
          <p:cNvPr id="16" name="Tekstiruutu 15">
            <a:extLst>
              <a:ext uri="{FF2B5EF4-FFF2-40B4-BE49-F238E27FC236}">
                <a16:creationId xmlns:a16="http://schemas.microsoft.com/office/drawing/2014/main" id="{FED0E6CA-B88E-9691-B3CC-F92D2AE80F25}"/>
              </a:ext>
            </a:extLst>
          </p:cNvPr>
          <p:cNvSpPr txBox="1"/>
          <p:nvPr/>
        </p:nvSpPr>
        <p:spPr>
          <a:xfrm>
            <a:off x="3879499" y="42290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Mäntsälä</a:t>
            </a:r>
          </a:p>
        </p:txBody>
      </p:sp>
      <p:sp>
        <p:nvSpPr>
          <p:cNvPr id="17" name="Tekstiruutu 16">
            <a:extLst>
              <a:ext uri="{FF2B5EF4-FFF2-40B4-BE49-F238E27FC236}">
                <a16:creationId xmlns:a16="http://schemas.microsoft.com/office/drawing/2014/main" id="{8C01ACDC-09B5-27A3-83C7-3ABC927E614D}"/>
              </a:ext>
            </a:extLst>
          </p:cNvPr>
          <p:cNvSpPr txBox="1"/>
          <p:nvPr/>
        </p:nvSpPr>
        <p:spPr>
          <a:xfrm>
            <a:off x="2359683" y="13798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Hyvinkää</a:t>
            </a:r>
          </a:p>
        </p:txBody>
      </p:sp>
      <p:sp>
        <p:nvSpPr>
          <p:cNvPr id="18" name="Tekstiruutu 17">
            <a:extLst>
              <a:ext uri="{FF2B5EF4-FFF2-40B4-BE49-F238E27FC236}">
                <a16:creationId xmlns:a16="http://schemas.microsoft.com/office/drawing/2014/main" id="{3BB0B17C-CBBB-2A58-7D47-610F00715A4F}"/>
              </a:ext>
            </a:extLst>
          </p:cNvPr>
          <p:cNvSpPr txBox="1"/>
          <p:nvPr/>
        </p:nvSpPr>
        <p:spPr>
          <a:xfrm>
            <a:off x="1783682" y="153293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Nurmijärvi</a:t>
            </a:r>
          </a:p>
        </p:txBody>
      </p:sp>
      <p:sp>
        <p:nvSpPr>
          <p:cNvPr id="19" name="Tekstiruutu 18">
            <a:extLst>
              <a:ext uri="{FF2B5EF4-FFF2-40B4-BE49-F238E27FC236}">
                <a16:creationId xmlns:a16="http://schemas.microsoft.com/office/drawing/2014/main" id="{DD61013F-E798-1BF9-A3BD-E5719B63A503}"/>
              </a:ext>
            </a:extLst>
          </p:cNvPr>
          <p:cNvSpPr txBox="1"/>
          <p:nvPr/>
        </p:nvSpPr>
        <p:spPr>
          <a:xfrm>
            <a:off x="452431" y="208984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Vihti</a:t>
            </a:r>
          </a:p>
        </p:txBody>
      </p:sp>
      <p:sp>
        <p:nvSpPr>
          <p:cNvPr id="20" name="Tekstiruutu 19">
            <a:extLst>
              <a:ext uri="{FF2B5EF4-FFF2-40B4-BE49-F238E27FC236}">
                <a16:creationId xmlns:a16="http://schemas.microsoft.com/office/drawing/2014/main" id="{A7E16824-1D2E-6CFD-5D96-FC92D259D1D4}"/>
              </a:ext>
            </a:extLst>
          </p:cNvPr>
          <p:cNvSpPr txBox="1"/>
          <p:nvPr/>
        </p:nvSpPr>
        <p:spPr>
          <a:xfrm>
            <a:off x="215153" y="4191567"/>
            <a:ext cx="1333464"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Kirkkonummi</a:t>
            </a:r>
          </a:p>
        </p:txBody>
      </p:sp>
      <p:sp>
        <p:nvSpPr>
          <p:cNvPr id="21" name="Tekstiruutu 20">
            <a:extLst>
              <a:ext uri="{FF2B5EF4-FFF2-40B4-BE49-F238E27FC236}">
                <a16:creationId xmlns:a16="http://schemas.microsoft.com/office/drawing/2014/main" id="{F82F5390-2796-2493-C8F9-176D7F496148}"/>
              </a:ext>
            </a:extLst>
          </p:cNvPr>
          <p:cNvSpPr txBox="1"/>
          <p:nvPr/>
        </p:nvSpPr>
        <p:spPr>
          <a:xfrm>
            <a:off x="2175781" y="2433224"/>
            <a:ext cx="1152002" cy="276999"/>
          </a:xfrm>
          <a:prstGeom prst="rect">
            <a:avLst/>
          </a:prstGeom>
          <a:noFill/>
        </p:spPr>
        <p:txBody>
          <a:bodyPr wrap="square" rtlCol="0">
            <a:spAutoFit/>
          </a:bodyPr>
          <a:lstStyle/>
          <a:p>
            <a:r>
              <a:rPr lang="fi-FI" sz="1200" b="1">
                <a:solidFill>
                  <a:schemeClr val="bg1"/>
                </a:solidFill>
                <a:latin typeface="Poppins" pitchFamily="2" charset="77"/>
                <a:cs typeface="Poppins" pitchFamily="2" charset="77"/>
              </a:rPr>
              <a:t>Vantaa</a:t>
            </a:r>
          </a:p>
        </p:txBody>
      </p:sp>
      <p:pic>
        <p:nvPicPr>
          <p:cNvPr id="22" name="Kuva 21" descr="Lentokone tasaisella täytöllä">
            <a:extLst>
              <a:ext uri="{FF2B5EF4-FFF2-40B4-BE49-F238E27FC236}">
                <a16:creationId xmlns:a16="http://schemas.microsoft.com/office/drawing/2014/main" id="{C90F10EB-24D2-AC68-43A3-1241230B41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23" name="Kuva 22" descr="Lentokone tasaisella täytöllä">
            <a:extLst>
              <a:ext uri="{FF2B5EF4-FFF2-40B4-BE49-F238E27FC236}">
                <a16:creationId xmlns:a16="http://schemas.microsoft.com/office/drawing/2014/main" id="{59DCA42B-835B-A65B-4A55-9F34FB355C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24" name="Kuva 23" descr="Lentokone tasaisella täytöllä">
            <a:extLst>
              <a:ext uri="{FF2B5EF4-FFF2-40B4-BE49-F238E27FC236}">
                <a16:creationId xmlns:a16="http://schemas.microsoft.com/office/drawing/2014/main" id="{4FD95D38-DB18-4D0A-2D94-4EF376EDF2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25" name="Kuva 24" descr="Lentokone tasaisella täytöllä">
            <a:extLst>
              <a:ext uri="{FF2B5EF4-FFF2-40B4-BE49-F238E27FC236}">
                <a16:creationId xmlns:a16="http://schemas.microsoft.com/office/drawing/2014/main" id="{FB3FC009-12AB-3BE8-BDF1-B1E0766B6A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26" name="Kuva 25" descr="Lentokone tasaisella täytöllä">
            <a:extLst>
              <a:ext uri="{FF2B5EF4-FFF2-40B4-BE49-F238E27FC236}">
                <a16:creationId xmlns:a16="http://schemas.microsoft.com/office/drawing/2014/main" id="{FD125BBF-BDE7-A7F1-E261-B744F343E8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30" name="Kuva 29">
            <a:extLst>
              <a:ext uri="{FF2B5EF4-FFF2-40B4-BE49-F238E27FC236}">
                <a16:creationId xmlns:a16="http://schemas.microsoft.com/office/drawing/2014/main" id="{1F992CA6-FC98-0248-8445-8F5B77BA5E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31" name="Kuva 30" descr="Lentokone tasaisella täytöllä">
            <a:extLst>
              <a:ext uri="{FF2B5EF4-FFF2-40B4-BE49-F238E27FC236}">
                <a16:creationId xmlns:a16="http://schemas.microsoft.com/office/drawing/2014/main" id="{C158F2F8-A259-69D5-B82E-DDE5902DCE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32" name="Kuva 31" descr="Lentokone tasaisella täytöllä">
            <a:extLst>
              <a:ext uri="{FF2B5EF4-FFF2-40B4-BE49-F238E27FC236}">
                <a16:creationId xmlns:a16="http://schemas.microsoft.com/office/drawing/2014/main" id="{F48373FA-7295-756E-2879-7B06E3567D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33" name="Kuva 32" descr="Lentokone tasaisella täytöllä">
            <a:extLst>
              <a:ext uri="{FF2B5EF4-FFF2-40B4-BE49-F238E27FC236}">
                <a16:creationId xmlns:a16="http://schemas.microsoft.com/office/drawing/2014/main" id="{2425BDFA-9AE4-30F7-AF2F-12D0E1E099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34" name="Kuva 33" descr="Lentokone tasaisella täytöllä">
            <a:extLst>
              <a:ext uri="{FF2B5EF4-FFF2-40B4-BE49-F238E27FC236}">
                <a16:creationId xmlns:a16="http://schemas.microsoft.com/office/drawing/2014/main" id="{7EF7EAE6-6DBC-ADEB-2ADD-A6DE0C9990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pic>
        <p:nvPicPr>
          <p:cNvPr id="3" name="Graphic 4">
            <a:extLst>
              <a:ext uri="{FF2B5EF4-FFF2-40B4-BE49-F238E27FC236}">
                <a16:creationId xmlns:a16="http://schemas.microsoft.com/office/drawing/2014/main" id="{F780D051-3F07-D891-0017-08CFEA3873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6" name="Kuva 5">
            <a:extLst>
              <a:ext uri="{FF2B5EF4-FFF2-40B4-BE49-F238E27FC236}">
                <a16:creationId xmlns:a16="http://schemas.microsoft.com/office/drawing/2014/main" id="{4383492E-ED18-2CB8-29C6-52E272C6DD11}"/>
              </a:ext>
            </a:extLst>
          </p:cNvPr>
          <p:cNvPicPr/>
          <p:nvPr userDrawn="1"/>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13" name="Otsikko 1">
            <a:extLst>
              <a:ext uri="{FF2B5EF4-FFF2-40B4-BE49-F238E27FC236}">
                <a16:creationId xmlns:a16="http://schemas.microsoft.com/office/drawing/2014/main" id="{EC40D39A-C62C-BB66-46CF-2B296E6E6DF8}"/>
              </a:ext>
            </a:extLst>
          </p:cNvPr>
          <p:cNvSpPr txBox="1">
            <a:spLocks/>
          </p:cNvSpPr>
          <p:nvPr userDrawn="1"/>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28" name="Tekstiruutu 27">
            <a:extLst>
              <a:ext uri="{FF2B5EF4-FFF2-40B4-BE49-F238E27FC236}">
                <a16:creationId xmlns:a16="http://schemas.microsoft.com/office/drawing/2014/main" id="{6FAA6EFE-22FB-4799-F9EB-BA03132C8F64}"/>
              </a:ext>
            </a:extLst>
          </p:cNvPr>
          <p:cNvSpPr txBox="1"/>
          <p:nvPr userDrawn="1"/>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35" name="Tekstiruutu 34">
            <a:extLst>
              <a:ext uri="{FF2B5EF4-FFF2-40B4-BE49-F238E27FC236}">
                <a16:creationId xmlns:a16="http://schemas.microsoft.com/office/drawing/2014/main" id="{BF182D0C-905A-F308-16AC-EA5FA3BD699A}"/>
              </a:ext>
            </a:extLst>
          </p:cNvPr>
          <p:cNvSpPr txBox="1"/>
          <p:nvPr userDrawn="1"/>
        </p:nvSpPr>
        <p:spPr>
          <a:xfrm>
            <a:off x="1405199" y="303600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Espoo</a:t>
            </a:r>
          </a:p>
        </p:txBody>
      </p:sp>
      <p:sp>
        <p:nvSpPr>
          <p:cNvPr id="36" name="Tekstiruutu 35">
            <a:extLst>
              <a:ext uri="{FF2B5EF4-FFF2-40B4-BE49-F238E27FC236}">
                <a16:creationId xmlns:a16="http://schemas.microsoft.com/office/drawing/2014/main" id="{2848E105-B0D9-EE72-8BAB-BF040ECC74D0}"/>
              </a:ext>
            </a:extLst>
          </p:cNvPr>
          <p:cNvSpPr txBox="1"/>
          <p:nvPr userDrawn="1"/>
        </p:nvSpPr>
        <p:spPr>
          <a:xfrm>
            <a:off x="3373235" y="1883740"/>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Kerava</a:t>
            </a:r>
          </a:p>
        </p:txBody>
      </p:sp>
      <p:sp>
        <p:nvSpPr>
          <p:cNvPr id="37" name="Tekstiruutu 36">
            <a:extLst>
              <a:ext uri="{FF2B5EF4-FFF2-40B4-BE49-F238E27FC236}">
                <a16:creationId xmlns:a16="http://schemas.microsoft.com/office/drawing/2014/main" id="{54D91769-CC7D-0AA2-1141-B58F94330297}"/>
              </a:ext>
            </a:extLst>
          </p:cNvPr>
          <p:cNvSpPr txBox="1"/>
          <p:nvPr userDrawn="1"/>
        </p:nvSpPr>
        <p:spPr>
          <a:xfrm>
            <a:off x="4022586" y="242814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Sipoo</a:t>
            </a:r>
          </a:p>
        </p:txBody>
      </p:sp>
      <p:sp>
        <p:nvSpPr>
          <p:cNvPr id="38" name="Tekstiruutu 37">
            <a:extLst>
              <a:ext uri="{FF2B5EF4-FFF2-40B4-BE49-F238E27FC236}">
                <a16:creationId xmlns:a16="http://schemas.microsoft.com/office/drawing/2014/main" id="{B1535A02-E61B-D5F0-E4B4-756803724B27}"/>
              </a:ext>
            </a:extLst>
          </p:cNvPr>
          <p:cNvSpPr txBox="1"/>
          <p:nvPr userDrawn="1"/>
        </p:nvSpPr>
        <p:spPr>
          <a:xfrm>
            <a:off x="1708428" y="353588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Kauniainen</a:t>
            </a:r>
          </a:p>
        </p:txBody>
      </p:sp>
      <p:sp>
        <p:nvSpPr>
          <p:cNvPr id="39" name="Tekstiruutu 38">
            <a:extLst>
              <a:ext uri="{FF2B5EF4-FFF2-40B4-BE49-F238E27FC236}">
                <a16:creationId xmlns:a16="http://schemas.microsoft.com/office/drawing/2014/main" id="{FC34CEBF-87AE-A20D-8AE9-E486B96856E2}"/>
              </a:ext>
            </a:extLst>
          </p:cNvPr>
          <p:cNvSpPr txBox="1"/>
          <p:nvPr userDrawn="1"/>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sp>
        <p:nvSpPr>
          <p:cNvPr id="40" name="Tekstiruutu 39">
            <a:extLst>
              <a:ext uri="{FF2B5EF4-FFF2-40B4-BE49-F238E27FC236}">
                <a16:creationId xmlns:a16="http://schemas.microsoft.com/office/drawing/2014/main" id="{05BB4EFE-19F9-E121-2E17-39ABCD7FB40A}"/>
              </a:ext>
            </a:extLst>
          </p:cNvPr>
          <p:cNvSpPr txBox="1"/>
          <p:nvPr userDrawn="1"/>
        </p:nvSpPr>
        <p:spPr>
          <a:xfrm>
            <a:off x="3234627" y="1260428"/>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Järvenpää</a:t>
            </a:r>
          </a:p>
        </p:txBody>
      </p:sp>
      <p:sp>
        <p:nvSpPr>
          <p:cNvPr id="41" name="Tekstiruutu 40">
            <a:extLst>
              <a:ext uri="{FF2B5EF4-FFF2-40B4-BE49-F238E27FC236}">
                <a16:creationId xmlns:a16="http://schemas.microsoft.com/office/drawing/2014/main" id="{556B1785-7776-2901-53CE-23A9F7FBE5ED}"/>
              </a:ext>
            </a:extLst>
          </p:cNvPr>
          <p:cNvSpPr txBox="1"/>
          <p:nvPr userDrawn="1"/>
        </p:nvSpPr>
        <p:spPr>
          <a:xfrm>
            <a:off x="4348841" y="107369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Pornainen</a:t>
            </a:r>
          </a:p>
        </p:txBody>
      </p:sp>
      <p:sp>
        <p:nvSpPr>
          <p:cNvPr id="42" name="Tekstiruutu 41">
            <a:extLst>
              <a:ext uri="{FF2B5EF4-FFF2-40B4-BE49-F238E27FC236}">
                <a16:creationId xmlns:a16="http://schemas.microsoft.com/office/drawing/2014/main" id="{16FDE425-9865-92B8-A75C-61FCB8EE2D10}"/>
              </a:ext>
            </a:extLst>
          </p:cNvPr>
          <p:cNvSpPr txBox="1"/>
          <p:nvPr userDrawn="1"/>
        </p:nvSpPr>
        <p:spPr>
          <a:xfrm>
            <a:off x="3879499" y="42290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Mäntsälä</a:t>
            </a:r>
          </a:p>
        </p:txBody>
      </p:sp>
      <p:sp>
        <p:nvSpPr>
          <p:cNvPr id="43" name="Tekstiruutu 42">
            <a:extLst>
              <a:ext uri="{FF2B5EF4-FFF2-40B4-BE49-F238E27FC236}">
                <a16:creationId xmlns:a16="http://schemas.microsoft.com/office/drawing/2014/main" id="{FF0E1A50-629F-9A2D-A4D5-F289C6FE81C5}"/>
              </a:ext>
            </a:extLst>
          </p:cNvPr>
          <p:cNvSpPr txBox="1"/>
          <p:nvPr userDrawn="1"/>
        </p:nvSpPr>
        <p:spPr>
          <a:xfrm>
            <a:off x="2359683" y="13798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Hyvinkää</a:t>
            </a:r>
          </a:p>
        </p:txBody>
      </p:sp>
      <p:sp>
        <p:nvSpPr>
          <p:cNvPr id="44" name="Tekstiruutu 43">
            <a:extLst>
              <a:ext uri="{FF2B5EF4-FFF2-40B4-BE49-F238E27FC236}">
                <a16:creationId xmlns:a16="http://schemas.microsoft.com/office/drawing/2014/main" id="{777D6622-C37D-22A7-9F99-C6C585498A0D}"/>
              </a:ext>
            </a:extLst>
          </p:cNvPr>
          <p:cNvSpPr txBox="1"/>
          <p:nvPr userDrawn="1"/>
        </p:nvSpPr>
        <p:spPr>
          <a:xfrm>
            <a:off x="1783682" y="153293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Nurmijärvi</a:t>
            </a:r>
          </a:p>
        </p:txBody>
      </p:sp>
      <p:sp>
        <p:nvSpPr>
          <p:cNvPr id="45" name="Tekstiruutu 44">
            <a:extLst>
              <a:ext uri="{FF2B5EF4-FFF2-40B4-BE49-F238E27FC236}">
                <a16:creationId xmlns:a16="http://schemas.microsoft.com/office/drawing/2014/main" id="{3D15763F-8C17-393D-2D5B-C4BE97F89CAD}"/>
              </a:ext>
            </a:extLst>
          </p:cNvPr>
          <p:cNvSpPr txBox="1"/>
          <p:nvPr userDrawn="1"/>
        </p:nvSpPr>
        <p:spPr>
          <a:xfrm>
            <a:off x="452431" y="208984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Vihti</a:t>
            </a:r>
          </a:p>
        </p:txBody>
      </p:sp>
      <p:sp>
        <p:nvSpPr>
          <p:cNvPr id="46" name="Tekstiruutu 45">
            <a:extLst>
              <a:ext uri="{FF2B5EF4-FFF2-40B4-BE49-F238E27FC236}">
                <a16:creationId xmlns:a16="http://schemas.microsoft.com/office/drawing/2014/main" id="{CF7A5245-8BF6-0E0F-88DF-6F7320D99A5B}"/>
              </a:ext>
            </a:extLst>
          </p:cNvPr>
          <p:cNvSpPr txBox="1"/>
          <p:nvPr userDrawn="1"/>
        </p:nvSpPr>
        <p:spPr>
          <a:xfrm>
            <a:off x="215153" y="4191567"/>
            <a:ext cx="1333464"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Kirkkonummi</a:t>
            </a:r>
          </a:p>
        </p:txBody>
      </p:sp>
      <p:sp>
        <p:nvSpPr>
          <p:cNvPr id="47" name="Tekstiruutu 46">
            <a:extLst>
              <a:ext uri="{FF2B5EF4-FFF2-40B4-BE49-F238E27FC236}">
                <a16:creationId xmlns:a16="http://schemas.microsoft.com/office/drawing/2014/main" id="{A0FBF38E-39A4-82F7-99BA-8EC468B3B1D1}"/>
              </a:ext>
            </a:extLst>
          </p:cNvPr>
          <p:cNvSpPr txBox="1"/>
          <p:nvPr userDrawn="1"/>
        </p:nvSpPr>
        <p:spPr>
          <a:xfrm>
            <a:off x="2175781" y="2433224"/>
            <a:ext cx="1152002" cy="276999"/>
          </a:xfrm>
          <a:prstGeom prst="rect">
            <a:avLst/>
          </a:prstGeom>
          <a:noFill/>
        </p:spPr>
        <p:txBody>
          <a:bodyPr wrap="square" rtlCol="0">
            <a:spAutoFit/>
          </a:bodyPr>
          <a:lstStyle/>
          <a:p>
            <a:r>
              <a:rPr lang="fi-FI" sz="1200" b="1">
                <a:solidFill>
                  <a:schemeClr val="bg1"/>
                </a:solidFill>
                <a:latin typeface="Poppins" pitchFamily="2" charset="77"/>
                <a:cs typeface="Poppins" pitchFamily="2" charset="77"/>
              </a:rPr>
              <a:t>Vantaa</a:t>
            </a:r>
          </a:p>
        </p:txBody>
      </p:sp>
      <p:pic>
        <p:nvPicPr>
          <p:cNvPr id="48" name="Kuva 47" descr="Lentokone tasaisella täytöllä">
            <a:extLst>
              <a:ext uri="{FF2B5EF4-FFF2-40B4-BE49-F238E27FC236}">
                <a16:creationId xmlns:a16="http://schemas.microsoft.com/office/drawing/2014/main" id="{9BCDED05-6C6D-8717-2260-3171EB85912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49" name="Kuva 48" descr="Lentokone tasaisella täytöllä">
            <a:extLst>
              <a:ext uri="{FF2B5EF4-FFF2-40B4-BE49-F238E27FC236}">
                <a16:creationId xmlns:a16="http://schemas.microsoft.com/office/drawing/2014/main" id="{6D1A3B45-8705-194A-2C73-310EAD3AB7C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50" name="Kuva 49" descr="Lentokone tasaisella täytöllä">
            <a:extLst>
              <a:ext uri="{FF2B5EF4-FFF2-40B4-BE49-F238E27FC236}">
                <a16:creationId xmlns:a16="http://schemas.microsoft.com/office/drawing/2014/main" id="{9FF2E08F-63CB-0775-F84B-36CBF9CAD8A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51" name="Kuva 50" descr="Lentokone tasaisella täytöllä">
            <a:extLst>
              <a:ext uri="{FF2B5EF4-FFF2-40B4-BE49-F238E27FC236}">
                <a16:creationId xmlns:a16="http://schemas.microsoft.com/office/drawing/2014/main" id="{71DC5C61-48B1-15BA-F04C-7B49B40D323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52" name="Kuva 51" descr="Lentokone tasaisella täytöllä">
            <a:extLst>
              <a:ext uri="{FF2B5EF4-FFF2-40B4-BE49-F238E27FC236}">
                <a16:creationId xmlns:a16="http://schemas.microsoft.com/office/drawing/2014/main" id="{382F3736-4537-F227-5428-D19CDE420E9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53" name="Kuva 52">
            <a:extLst>
              <a:ext uri="{FF2B5EF4-FFF2-40B4-BE49-F238E27FC236}">
                <a16:creationId xmlns:a16="http://schemas.microsoft.com/office/drawing/2014/main" id="{B0021B1A-0F4A-38B3-89FF-FAA6DF11963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54" name="Kuva 53" descr="Lentokone tasaisella täytöllä">
            <a:extLst>
              <a:ext uri="{FF2B5EF4-FFF2-40B4-BE49-F238E27FC236}">
                <a16:creationId xmlns:a16="http://schemas.microsoft.com/office/drawing/2014/main" id="{44EFA3B4-049C-10CB-4C28-8FFA30B8A5F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55" name="Kuva 54" descr="Lentokone tasaisella täytöllä">
            <a:extLst>
              <a:ext uri="{FF2B5EF4-FFF2-40B4-BE49-F238E27FC236}">
                <a16:creationId xmlns:a16="http://schemas.microsoft.com/office/drawing/2014/main" id="{3FF2DA3E-514A-8C32-70FF-A5C1E334CF5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56" name="Kuva 55" descr="Lentokone tasaisella täytöllä">
            <a:extLst>
              <a:ext uri="{FF2B5EF4-FFF2-40B4-BE49-F238E27FC236}">
                <a16:creationId xmlns:a16="http://schemas.microsoft.com/office/drawing/2014/main" id="{D09E7CDE-F4D8-BB2E-5662-50F425A5FEC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57" name="Kuva 56" descr="Lentokone tasaisella täytöllä">
            <a:extLst>
              <a:ext uri="{FF2B5EF4-FFF2-40B4-BE49-F238E27FC236}">
                <a16:creationId xmlns:a16="http://schemas.microsoft.com/office/drawing/2014/main" id="{6D0F65A0-2F0C-4A7B-A074-62DA912B70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spTree>
    <p:extLst>
      <p:ext uri="{BB962C8B-B14F-4D97-AF65-F5344CB8AC3E}">
        <p14:creationId xmlns:p14="http://schemas.microsoft.com/office/powerpoint/2010/main" val="183372808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Mukautettu asettelu Vantaa">
    <p:bg>
      <p:bgPr>
        <a:solidFill>
          <a:srgbClr val="152A96"/>
        </a:solidFill>
        <a:effectLst/>
      </p:bgPr>
    </p:bg>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354CF7E8-3F59-4810-C0F2-2BD8EAA4BE7A}"/>
              </a:ext>
            </a:extLst>
          </p:cNvPr>
          <p:cNvSpPr txBox="1"/>
          <p:nvPr/>
        </p:nvSpPr>
        <p:spPr>
          <a:xfrm>
            <a:off x="3192514" y="4730534"/>
            <a:ext cx="5950306" cy="2308324"/>
          </a:xfrm>
          <a:prstGeom prst="rect">
            <a:avLst/>
          </a:prstGeom>
          <a:noFill/>
        </p:spPr>
        <p:txBody>
          <a:bodyPr wrap="square" numCol="2" spcCol="144000">
            <a:spAutoFit/>
          </a:bodyPr>
          <a:lstStyle/>
          <a:p>
            <a:pPr marL="285750" indent="-285750">
              <a:buFont typeface="Wingdings" pitchFamily="2" charset="2"/>
              <a:buChar char="ü"/>
            </a:pPr>
            <a:r>
              <a:rPr lang="fi-FI" sz="1600" b="0" kern="1200">
                <a:solidFill>
                  <a:schemeClr val="bg1"/>
                </a:solidFill>
                <a:effectLst/>
                <a:latin typeface="+mn-lt"/>
                <a:ea typeface="+mn-ea"/>
                <a:cs typeface="+mn-cs"/>
              </a:rPr>
              <a:t>Kasvava kaupunki keskellä kaikkea</a:t>
            </a:r>
          </a:p>
          <a:p>
            <a:pPr marL="285750" indent="-285750">
              <a:buFont typeface="Wingdings" pitchFamily="2" charset="2"/>
              <a:buChar char="ü"/>
            </a:pPr>
            <a:r>
              <a:rPr lang="fi-FI" sz="1600" b="0" kern="1200">
                <a:solidFill>
                  <a:schemeClr val="bg1"/>
                </a:solidFill>
                <a:effectLst/>
                <a:latin typeface="+mn-lt"/>
                <a:ea typeface="+mn-ea"/>
                <a:cs typeface="+mn-cs"/>
              </a:rPr>
              <a:t>Siivet ja juuret</a:t>
            </a:r>
          </a:p>
          <a:p>
            <a:pPr marL="285750" indent="-285750">
              <a:buFont typeface="Wingdings" pitchFamily="2" charset="2"/>
              <a:buChar char="ü"/>
            </a:pPr>
            <a:r>
              <a:rPr lang="fi-FI" sz="1600" b="0" kern="1200">
                <a:solidFill>
                  <a:schemeClr val="bg1"/>
                </a:solidFill>
                <a:effectLst/>
                <a:latin typeface="+mn-lt"/>
                <a:ea typeface="+mn-ea"/>
                <a:cs typeface="+mn-cs"/>
              </a:rPr>
              <a:t>Nuori ja kansainvälinen</a:t>
            </a:r>
          </a:p>
          <a:p>
            <a:pPr marL="285750" indent="-285750">
              <a:buFont typeface="Wingdings" pitchFamily="2" charset="2"/>
              <a:buChar char="ü"/>
            </a:pPr>
            <a:r>
              <a:rPr lang="fi-FI" sz="1600" b="0" kern="1200">
                <a:solidFill>
                  <a:schemeClr val="bg1"/>
                </a:solidFill>
                <a:effectLst/>
                <a:latin typeface="+mn-lt"/>
                <a:ea typeface="+mn-ea"/>
                <a:cs typeface="+mn-cs"/>
              </a:rPr>
              <a:t>Kasvun kiitorata</a:t>
            </a:r>
          </a:p>
          <a:p>
            <a:pPr marL="285750" indent="-285750">
              <a:buFont typeface="Wingdings" pitchFamily="2" charset="2"/>
              <a:buChar char="ü"/>
            </a:pPr>
            <a:r>
              <a:rPr lang="fi-FI" sz="1600" b="0" kern="1200">
                <a:solidFill>
                  <a:schemeClr val="bg1"/>
                </a:solidFill>
                <a:effectLst/>
                <a:latin typeface="+mn-lt"/>
                <a:ea typeface="+mn-ea"/>
                <a:cs typeface="+mn-cs"/>
              </a:rPr>
              <a:t>Osaajien kasvukaupunki</a:t>
            </a:r>
            <a:br>
              <a:rPr lang="fi-FI" sz="1600" b="0" kern="1200">
                <a:solidFill>
                  <a:schemeClr val="bg1"/>
                </a:solidFill>
                <a:effectLst/>
                <a:latin typeface="+mn-lt"/>
                <a:ea typeface="+mn-ea"/>
                <a:cs typeface="+mn-cs"/>
              </a:rPr>
            </a:br>
            <a:br>
              <a:rPr lang="fi-FI" sz="1600" b="0" kern="1200">
                <a:solidFill>
                  <a:schemeClr val="bg1"/>
                </a:solidFill>
                <a:effectLst/>
                <a:latin typeface="+mn-lt"/>
                <a:ea typeface="+mn-ea"/>
                <a:cs typeface="+mn-cs"/>
              </a:rPr>
            </a:br>
            <a:br>
              <a:rPr lang="fi-FI" sz="1600" b="0" kern="1200">
                <a:solidFill>
                  <a:schemeClr val="bg1"/>
                </a:solidFill>
                <a:effectLst/>
                <a:latin typeface="+mn-lt"/>
                <a:ea typeface="+mn-ea"/>
                <a:cs typeface="+mn-cs"/>
              </a:rPr>
            </a:br>
            <a:endParaRPr lang="fi-FI" sz="1600" b="0" kern="1200">
              <a:solidFill>
                <a:schemeClr val="bg1"/>
              </a:solidFill>
              <a:effectLst/>
              <a:latin typeface="+mn-lt"/>
              <a:ea typeface="+mn-ea"/>
              <a:cs typeface="+mn-cs"/>
            </a:endParaRPr>
          </a:p>
          <a:p>
            <a:pPr marL="285750" indent="-285750">
              <a:buFont typeface="Wingdings" pitchFamily="2" charset="2"/>
              <a:buChar char="ü"/>
            </a:pPr>
            <a:r>
              <a:rPr lang="fi-FI" sz="1600" b="0" kern="1200">
                <a:solidFill>
                  <a:schemeClr val="bg1"/>
                </a:solidFill>
                <a:effectLst/>
                <a:latin typeface="+mn-lt"/>
                <a:ea typeface="+mn-ea"/>
                <a:cs typeface="+mn-cs"/>
              </a:rPr>
              <a:t>Kulttuuria kaikille</a:t>
            </a:r>
          </a:p>
          <a:p>
            <a:pPr marL="285750" indent="-285750">
              <a:buFont typeface="Wingdings" pitchFamily="2" charset="2"/>
              <a:buChar char="ü"/>
            </a:pPr>
            <a:r>
              <a:rPr lang="fi-FI" sz="1600" b="0" kern="1200">
                <a:solidFill>
                  <a:schemeClr val="bg1"/>
                </a:solidFill>
                <a:effectLst/>
                <a:latin typeface="+mn-lt"/>
                <a:ea typeface="+mn-ea"/>
                <a:cs typeface="+mn-cs"/>
              </a:rPr>
              <a:t>Urbaani luontokaupunki</a:t>
            </a:r>
          </a:p>
          <a:p>
            <a:pPr marL="285750" indent="-285750">
              <a:buFont typeface="Wingdings" pitchFamily="2" charset="2"/>
              <a:buChar char="ü"/>
            </a:pPr>
            <a:r>
              <a:rPr lang="fi-FI" sz="1600" b="0" kern="1200">
                <a:solidFill>
                  <a:schemeClr val="bg1"/>
                </a:solidFill>
                <a:effectLst/>
                <a:latin typeface="+mn-lt"/>
                <a:ea typeface="+mn-ea"/>
                <a:cs typeface="+mn-cs"/>
              </a:rPr>
              <a:t>Kasvu kulkee raiteilla</a:t>
            </a:r>
          </a:p>
          <a:p>
            <a:pPr marL="285750" indent="-285750">
              <a:buFont typeface="Wingdings" pitchFamily="2" charset="2"/>
              <a:buChar char="ü"/>
            </a:pPr>
            <a:r>
              <a:rPr lang="fi-FI" sz="1600" b="0" kern="1200">
                <a:solidFill>
                  <a:schemeClr val="bg1"/>
                </a:solidFill>
                <a:effectLst/>
                <a:latin typeface="+mn-lt"/>
                <a:ea typeface="+mn-ea"/>
                <a:cs typeface="+mn-cs"/>
              </a:rPr>
              <a:t>Pientalojen suurkaupunki</a:t>
            </a:r>
          </a:p>
          <a:p>
            <a:pPr marL="285750" indent="-285750">
              <a:buFont typeface="Wingdings" pitchFamily="2" charset="2"/>
              <a:buChar char="ü"/>
            </a:pPr>
            <a:r>
              <a:rPr lang="fi-FI" sz="1600" b="0" kern="1200">
                <a:solidFill>
                  <a:schemeClr val="bg1"/>
                </a:solidFill>
                <a:effectLst/>
                <a:latin typeface="+mn-lt"/>
                <a:ea typeface="+mn-ea"/>
                <a:cs typeface="+mn-cs"/>
              </a:rPr>
              <a:t>Eteenpäin katsova kaupunki</a:t>
            </a:r>
          </a:p>
          <a:p>
            <a:pPr marL="285750" indent="-285750">
              <a:buFont typeface="Wingdings" pitchFamily="2" charset="2"/>
              <a:buChar char="ü"/>
            </a:pPr>
            <a:endParaRPr lang="fi-FI" sz="1600" b="0" kern="1200">
              <a:solidFill>
                <a:schemeClr val="bg1"/>
              </a:solidFill>
              <a:effectLst/>
              <a:latin typeface="+mn-lt"/>
              <a:ea typeface="+mn-ea"/>
              <a:cs typeface="+mn-cs"/>
            </a:endParaRPr>
          </a:p>
        </p:txBody>
      </p:sp>
      <p:pic>
        <p:nvPicPr>
          <p:cNvPr id="3" name="Graphic 4">
            <a:extLst>
              <a:ext uri="{FF2B5EF4-FFF2-40B4-BE49-F238E27FC236}">
                <a16:creationId xmlns:a16="http://schemas.microsoft.com/office/drawing/2014/main" id="{72D81495-ACD5-75EB-6FEC-AE868B03FE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6" name="Kuva 5">
            <a:extLst>
              <a:ext uri="{FF2B5EF4-FFF2-40B4-BE49-F238E27FC236}">
                <a16:creationId xmlns:a16="http://schemas.microsoft.com/office/drawing/2014/main" id="{A636484D-E559-972A-0E28-79D0B0EB2612}"/>
              </a:ext>
            </a:extLst>
          </p:cNvPr>
          <p:cNvPicPr/>
          <p:nvPr userDrawn="1"/>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27" name="Otsikko 1">
            <a:extLst>
              <a:ext uri="{FF2B5EF4-FFF2-40B4-BE49-F238E27FC236}">
                <a16:creationId xmlns:a16="http://schemas.microsoft.com/office/drawing/2014/main" id="{A85C1640-6C03-B104-E0E6-F7E0E7A2A901}"/>
              </a:ext>
            </a:extLst>
          </p:cNvPr>
          <p:cNvSpPr txBox="1">
            <a:spLocks/>
          </p:cNvSpPr>
          <p:nvPr userDrawn="1"/>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34" name="Tekstiruutu 33">
            <a:extLst>
              <a:ext uri="{FF2B5EF4-FFF2-40B4-BE49-F238E27FC236}">
                <a16:creationId xmlns:a16="http://schemas.microsoft.com/office/drawing/2014/main" id="{B52A9056-12A7-9613-223E-9DAD9454770A}"/>
              </a:ext>
            </a:extLst>
          </p:cNvPr>
          <p:cNvSpPr txBox="1"/>
          <p:nvPr userDrawn="1"/>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35" name="Tekstiruutu 34">
            <a:extLst>
              <a:ext uri="{FF2B5EF4-FFF2-40B4-BE49-F238E27FC236}">
                <a16:creationId xmlns:a16="http://schemas.microsoft.com/office/drawing/2014/main" id="{E1C253B3-5780-491C-8198-11777D1513F7}"/>
              </a:ext>
            </a:extLst>
          </p:cNvPr>
          <p:cNvSpPr txBox="1"/>
          <p:nvPr userDrawn="1"/>
        </p:nvSpPr>
        <p:spPr>
          <a:xfrm>
            <a:off x="1405199" y="303600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Espoo</a:t>
            </a:r>
          </a:p>
        </p:txBody>
      </p:sp>
      <p:sp>
        <p:nvSpPr>
          <p:cNvPr id="36" name="Tekstiruutu 35">
            <a:extLst>
              <a:ext uri="{FF2B5EF4-FFF2-40B4-BE49-F238E27FC236}">
                <a16:creationId xmlns:a16="http://schemas.microsoft.com/office/drawing/2014/main" id="{F9E7521D-5FD1-793F-EC25-C3D308089EB6}"/>
              </a:ext>
            </a:extLst>
          </p:cNvPr>
          <p:cNvSpPr txBox="1"/>
          <p:nvPr userDrawn="1"/>
        </p:nvSpPr>
        <p:spPr>
          <a:xfrm>
            <a:off x="3373235" y="1883740"/>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Kerava</a:t>
            </a:r>
          </a:p>
        </p:txBody>
      </p:sp>
      <p:sp>
        <p:nvSpPr>
          <p:cNvPr id="37" name="Tekstiruutu 36">
            <a:extLst>
              <a:ext uri="{FF2B5EF4-FFF2-40B4-BE49-F238E27FC236}">
                <a16:creationId xmlns:a16="http://schemas.microsoft.com/office/drawing/2014/main" id="{06AEF902-D399-E5AB-B6A2-9FA3F8ABBA27}"/>
              </a:ext>
            </a:extLst>
          </p:cNvPr>
          <p:cNvSpPr txBox="1"/>
          <p:nvPr userDrawn="1"/>
        </p:nvSpPr>
        <p:spPr>
          <a:xfrm>
            <a:off x="4022586" y="242814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Sipoo</a:t>
            </a:r>
          </a:p>
        </p:txBody>
      </p:sp>
      <p:sp>
        <p:nvSpPr>
          <p:cNvPr id="38" name="Tekstiruutu 37">
            <a:extLst>
              <a:ext uri="{FF2B5EF4-FFF2-40B4-BE49-F238E27FC236}">
                <a16:creationId xmlns:a16="http://schemas.microsoft.com/office/drawing/2014/main" id="{8A9AA47D-920D-6374-D923-DC328E5016F5}"/>
              </a:ext>
            </a:extLst>
          </p:cNvPr>
          <p:cNvSpPr txBox="1"/>
          <p:nvPr userDrawn="1"/>
        </p:nvSpPr>
        <p:spPr>
          <a:xfrm>
            <a:off x="1708428" y="353588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Kauniainen</a:t>
            </a:r>
          </a:p>
        </p:txBody>
      </p:sp>
      <p:sp>
        <p:nvSpPr>
          <p:cNvPr id="40" name="Tekstiruutu 39">
            <a:extLst>
              <a:ext uri="{FF2B5EF4-FFF2-40B4-BE49-F238E27FC236}">
                <a16:creationId xmlns:a16="http://schemas.microsoft.com/office/drawing/2014/main" id="{3C572B0B-C689-385A-339B-F35D62FA93EC}"/>
              </a:ext>
            </a:extLst>
          </p:cNvPr>
          <p:cNvSpPr txBox="1"/>
          <p:nvPr userDrawn="1"/>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sp>
        <p:nvSpPr>
          <p:cNvPr id="41" name="Tekstiruutu 40">
            <a:extLst>
              <a:ext uri="{FF2B5EF4-FFF2-40B4-BE49-F238E27FC236}">
                <a16:creationId xmlns:a16="http://schemas.microsoft.com/office/drawing/2014/main" id="{427988D3-9B19-1A8D-972F-813DCEB5B752}"/>
              </a:ext>
            </a:extLst>
          </p:cNvPr>
          <p:cNvSpPr txBox="1"/>
          <p:nvPr userDrawn="1"/>
        </p:nvSpPr>
        <p:spPr>
          <a:xfrm>
            <a:off x="3234627" y="1260428"/>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Järvenpää</a:t>
            </a:r>
          </a:p>
        </p:txBody>
      </p:sp>
      <p:sp>
        <p:nvSpPr>
          <p:cNvPr id="42" name="Tekstiruutu 41">
            <a:extLst>
              <a:ext uri="{FF2B5EF4-FFF2-40B4-BE49-F238E27FC236}">
                <a16:creationId xmlns:a16="http://schemas.microsoft.com/office/drawing/2014/main" id="{CF8251BF-73F9-46F5-C6C3-F56576E75DDA}"/>
              </a:ext>
            </a:extLst>
          </p:cNvPr>
          <p:cNvSpPr txBox="1"/>
          <p:nvPr userDrawn="1"/>
        </p:nvSpPr>
        <p:spPr>
          <a:xfrm>
            <a:off x="4348841" y="107369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Pornainen</a:t>
            </a:r>
          </a:p>
        </p:txBody>
      </p:sp>
      <p:sp>
        <p:nvSpPr>
          <p:cNvPr id="43" name="Tekstiruutu 42">
            <a:extLst>
              <a:ext uri="{FF2B5EF4-FFF2-40B4-BE49-F238E27FC236}">
                <a16:creationId xmlns:a16="http://schemas.microsoft.com/office/drawing/2014/main" id="{DCD08F86-A178-FCAB-BE32-631E581C2905}"/>
              </a:ext>
            </a:extLst>
          </p:cNvPr>
          <p:cNvSpPr txBox="1"/>
          <p:nvPr userDrawn="1"/>
        </p:nvSpPr>
        <p:spPr>
          <a:xfrm>
            <a:off x="3879499" y="42290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Mäntsälä</a:t>
            </a:r>
          </a:p>
        </p:txBody>
      </p:sp>
      <p:sp>
        <p:nvSpPr>
          <p:cNvPr id="44" name="Tekstiruutu 43">
            <a:extLst>
              <a:ext uri="{FF2B5EF4-FFF2-40B4-BE49-F238E27FC236}">
                <a16:creationId xmlns:a16="http://schemas.microsoft.com/office/drawing/2014/main" id="{4F482B0C-B54D-AA1F-AE9D-8057A4FB7EA4}"/>
              </a:ext>
            </a:extLst>
          </p:cNvPr>
          <p:cNvSpPr txBox="1"/>
          <p:nvPr userDrawn="1"/>
        </p:nvSpPr>
        <p:spPr>
          <a:xfrm>
            <a:off x="2359683" y="13798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Hyvinkää</a:t>
            </a:r>
          </a:p>
        </p:txBody>
      </p:sp>
      <p:sp>
        <p:nvSpPr>
          <p:cNvPr id="45" name="Tekstiruutu 44">
            <a:extLst>
              <a:ext uri="{FF2B5EF4-FFF2-40B4-BE49-F238E27FC236}">
                <a16:creationId xmlns:a16="http://schemas.microsoft.com/office/drawing/2014/main" id="{C76CB858-6BEC-468D-F055-D547765A3A03}"/>
              </a:ext>
            </a:extLst>
          </p:cNvPr>
          <p:cNvSpPr txBox="1"/>
          <p:nvPr userDrawn="1"/>
        </p:nvSpPr>
        <p:spPr>
          <a:xfrm>
            <a:off x="1783682" y="153293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Nurmijärvi</a:t>
            </a:r>
          </a:p>
        </p:txBody>
      </p:sp>
      <p:sp>
        <p:nvSpPr>
          <p:cNvPr id="46" name="Tekstiruutu 45">
            <a:extLst>
              <a:ext uri="{FF2B5EF4-FFF2-40B4-BE49-F238E27FC236}">
                <a16:creationId xmlns:a16="http://schemas.microsoft.com/office/drawing/2014/main" id="{798D74F7-5C37-6A06-4958-C5520F8EA6A9}"/>
              </a:ext>
            </a:extLst>
          </p:cNvPr>
          <p:cNvSpPr txBox="1"/>
          <p:nvPr userDrawn="1"/>
        </p:nvSpPr>
        <p:spPr>
          <a:xfrm>
            <a:off x="452431" y="208984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Vihti</a:t>
            </a:r>
          </a:p>
        </p:txBody>
      </p:sp>
      <p:sp>
        <p:nvSpPr>
          <p:cNvPr id="47" name="Tekstiruutu 46">
            <a:extLst>
              <a:ext uri="{FF2B5EF4-FFF2-40B4-BE49-F238E27FC236}">
                <a16:creationId xmlns:a16="http://schemas.microsoft.com/office/drawing/2014/main" id="{BF652563-44E9-DF6E-4809-1EAD484A6EAA}"/>
              </a:ext>
            </a:extLst>
          </p:cNvPr>
          <p:cNvSpPr txBox="1"/>
          <p:nvPr userDrawn="1"/>
        </p:nvSpPr>
        <p:spPr>
          <a:xfrm>
            <a:off x="215153" y="4191567"/>
            <a:ext cx="1333464"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Kirkkonummi</a:t>
            </a:r>
          </a:p>
        </p:txBody>
      </p:sp>
      <p:sp>
        <p:nvSpPr>
          <p:cNvPr id="49" name="Tekstiruutu 48">
            <a:extLst>
              <a:ext uri="{FF2B5EF4-FFF2-40B4-BE49-F238E27FC236}">
                <a16:creationId xmlns:a16="http://schemas.microsoft.com/office/drawing/2014/main" id="{47DED052-EFE6-0AC6-3E32-3984627401A5}"/>
              </a:ext>
            </a:extLst>
          </p:cNvPr>
          <p:cNvSpPr txBox="1"/>
          <p:nvPr userDrawn="1"/>
        </p:nvSpPr>
        <p:spPr>
          <a:xfrm>
            <a:off x="2175781" y="2433224"/>
            <a:ext cx="1152002" cy="276999"/>
          </a:xfrm>
          <a:prstGeom prst="rect">
            <a:avLst/>
          </a:prstGeom>
          <a:noFill/>
        </p:spPr>
        <p:txBody>
          <a:bodyPr wrap="square" rtlCol="0">
            <a:spAutoFit/>
          </a:bodyPr>
          <a:lstStyle/>
          <a:p>
            <a:r>
              <a:rPr lang="fi-FI" sz="1200" b="1">
                <a:solidFill>
                  <a:schemeClr val="bg1"/>
                </a:solidFill>
                <a:latin typeface="Poppins" pitchFamily="2" charset="77"/>
                <a:cs typeface="Poppins" pitchFamily="2" charset="77"/>
              </a:rPr>
              <a:t>Vantaa</a:t>
            </a:r>
          </a:p>
        </p:txBody>
      </p:sp>
      <p:pic>
        <p:nvPicPr>
          <p:cNvPr id="54" name="Kuva 53" descr="Lentokone tasaisella täytöllä">
            <a:extLst>
              <a:ext uri="{FF2B5EF4-FFF2-40B4-BE49-F238E27FC236}">
                <a16:creationId xmlns:a16="http://schemas.microsoft.com/office/drawing/2014/main" id="{2F85E23A-0997-2475-974C-5FD6F5AF301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55" name="Kuva 54" descr="Lentokone tasaisella täytöllä">
            <a:extLst>
              <a:ext uri="{FF2B5EF4-FFF2-40B4-BE49-F238E27FC236}">
                <a16:creationId xmlns:a16="http://schemas.microsoft.com/office/drawing/2014/main" id="{EE4AE5C4-A098-C829-18B5-F69B4809AD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56" name="Kuva 55" descr="Lentokone tasaisella täytöllä">
            <a:extLst>
              <a:ext uri="{FF2B5EF4-FFF2-40B4-BE49-F238E27FC236}">
                <a16:creationId xmlns:a16="http://schemas.microsoft.com/office/drawing/2014/main" id="{AD0040BE-492E-0714-E8D4-24C74AFE197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58" name="Kuva 57" descr="Lentokone tasaisella täytöllä">
            <a:extLst>
              <a:ext uri="{FF2B5EF4-FFF2-40B4-BE49-F238E27FC236}">
                <a16:creationId xmlns:a16="http://schemas.microsoft.com/office/drawing/2014/main" id="{5B11EDFE-7DDA-B4B0-6338-B03D3BD7677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59" name="Kuva 58" descr="Lentokone tasaisella täytöllä">
            <a:extLst>
              <a:ext uri="{FF2B5EF4-FFF2-40B4-BE49-F238E27FC236}">
                <a16:creationId xmlns:a16="http://schemas.microsoft.com/office/drawing/2014/main" id="{291F3152-F104-4D54-FDCE-D7430DF788F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60" name="Kuva 59" descr="Lentokone tasaisella täytöllä">
            <a:extLst>
              <a:ext uri="{FF2B5EF4-FFF2-40B4-BE49-F238E27FC236}">
                <a16:creationId xmlns:a16="http://schemas.microsoft.com/office/drawing/2014/main" id="{888D163A-C090-3CA1-8181-1AF3FB34AF7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61" name="Kuva 60" descr="Lentokone tasaisella täytöllä">
            <a:extLst>
              <a:ext uri="{FF2B5EF4-FFF2-40B4-BE49-F238E27FC236}">
                <a16:creationId xmlns:a16="http://schemas.microsoft.com/office/drawing/2014/main" id="{428A0910-9F0D-2FA8-86DC-5160E9156D5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62" name="Kuva 61" descr="Lentokone tasaisella täytöllä">
            <a:extLst>
              <a:ext uri="{FF2B5EF4-FFF2-40B4-BE49-F238E27FC236}">
                <a16:creationId xmlns:a16="http://schemas.microsoft.com/office/drawing/2014/main" id="{08327EF8-A0D2-AE71-B906-16909A46A1F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0585525">
            <a:off x="2493768" y="5040267"/>
            <a:ext cx="244743" cy="244743"/>
          </a:xfrm>
          <a:prstGeom prst="rect">
            <a:avLst/>
          </a:prstGeom>
        </p:spPr>
      </p:pic>
      <p:sp>
        <p:nvSpPr>
          <p:cNvPr id="63" name="Otsikko 1">
            <a:extLst>
              <a:ext uri="{FF2B5EF4-FFF2-40B4-BE49-F238E27FC236}">
                <a16:creationId xmlns:a16="http://schemas.microsoft.com/office/drawing/2014/main" id="{8BD01107-A7F9-6CFA-6261-E0A2E12C490C}"/>
              </a:ext>
            </a:extLst>
          </p:cNvPr>
          <p:cNvSpPr txBox="1">
            <a:spLocks/>
          </p:cNvSpPr>
          <p:nvPr userDrawn="1"/>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64" name="Tekstiruutu 63">
            <a:extLst>
              <a:ext uri="{FF2B5EF4-FFF2-40B4-BE49-F238E27FC236}">
                <a16:creationId xmlns:a16="http://schemas.microsoft.com/office/drawing/2014/main" id="{EE199938-89B3-E579-66BF-93F56B525B41}"/>
              </a:ext>
            </a:extLst>
          </p:cNvPr>
          <p:cNvSpPr txBox="1"/>
          <p:nvPr userDrawn="1"/>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65" name="Tekstiruutu 64">
            <a:extLst>
              <a:ext uri="{FF2B5EF4-FFF2-40B4-BE49-F238E27FC236}">
                <a16:creationId xmlns:a16="http://schemas.microsoft.com/office/drawing/2014/main" id="{57711560-2B9A-D2BF-1152-4CE2A39D3EED}"/>
              </a:ext>
            </a:extLst>
          </p:cNvPr>
          <p:cNvSpPr txBox="1"/>
          <p:nvPr userDrawn="1"/>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pic>
        <p:nvPicPr>
          <p:cNvPr id="66" name="Kuva 65" descr="Lentokone tasaisella täytöllä">
            <a:extLst>
              <a:ext uri="{FF2B5EF4-FFF2-40B4-BE49-F238E27FC236}">
                <a16:creationId xmlns:a16="http://schemas.microsoft.com/office/drawing/2014/main" id="{9EB25DAF-3E6E-F3BC-238A-4A885794860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67" name="Kuva 66" descr="Lentokone tasaisella täytöllä">
            <a:extLst>
              <a:ext uri="{FF2B5EF4-FFF2-40B4-BE49-F238E27FC236}">
                <a16:creationId xmlns:a16="http://schemas.microsoft.com/office/drawing/2014/main" id="{0F5C3EFC-F44E-6FF1-D68B-8B0A945C85E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68" name="Kuva 67" descr="Lentokone tasaisella täytöllä">
            <a:extLst>
              <a:ext uri="{FF2B5EF4-FFF2-40B4-BE49-F238E27FC236}">
                <a16:creationId xmlns:a16="http://schemas.microsoft.com/office/drawing/2014/main" id="{44C3BE2C-3621-960B-48BD-C0BC2E6A27A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69" name="Kuva 68" descr="Lentokone tasaisella täytöllä">
            <a:extLst>
              <a:ext uri="{FF2B5EF4-FFF2-40B4-BE49-F238E27FC236}">
                <a16:creationId xmlns:a16="http://schemas.microsoft.com/office/drawing/2014/main" id="{C2BF75AD-B293-5233-16ED-42F06CC92E4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70" name="Kuva 69">
            <a:extLst>
              <a:ext uri="{FF2B5EF4-FFF2-40B4-BE49-F238E27FC236}">
                <a16:creationId xmlns:a16="http://schemas.microsoft.com/office/drawing/2014/main" id="{319AF575-E537-5D1A-118F-7CF37AC0F2A9}"/>
              </a:ext>
            </a:extLst>
          </p:cNvPr>
          <p:cNvPicPr>
            <a:picLocks noChangeAspect="1"/>
          </p:cNvPicPr>
          <p:nvPr userDrawn="1"/>
        </p:nvPicPr>
        <p:blipFill>
          <a:blip>
            <a:extLst>
              <a:ext uri="{96DAC541-7B7A-43D3-8B79-37D633B846F1}">
                <asvg:svgBlip xmlns:asvg="http://schemas.microsoft.com/office/drawing/2016/SVG/main" r:embed="rId5"/>
              </a:ext>
            </a:extLst>
          </a:blip>
          <a:srcRect t="27211" r="17951"/>
          <a:stretch>
            <a:fillRect/>
          </a:stretch>
        </p:blipFill>
        <p:spPr>
          <a:xfrm rot="9395700">
            <a:off x="9269192" y="4101892"/>
            <a:ext cx="2754758" cy="2443848"/>
          </a:xfrm>
          <a:prstGeom prst="rect">
            <a:avLst/>
          </a:prstGeom>
        </p:spPr>
      </p:pic>
      <p:pic>
        <p:nvPicPr>
          <p:cNvPr id="71" name="Kuva 70" descr="Lentokone tasaisella täytöllä">
            <a:extLst>
              <a:ext uri="{FF2B5EF4-FFF2-40B4-BE49-F238E27FC236}">
                <a16:creationId xmlns:a16="http://schemas.microsoft.com/office/drawing/2014/main" id="{82DADDB2-F045-C371-35B9-F1D10DECDB8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488546">
            <a:off x="2131377" y="4608984"/>
            <a:ext cx="244743" cy="244743"/>
          </a:xfrm>
          <a:prstGeom prst="rect">
            <a:avLst/>
          </a:prstGeom>
        </p:spPr>
      </p:pic>
      <p:pic>
        <p:nvPicPr>
          <p:cNvPr id="72" name="Kuva 71" descr="Risteilyalus tasaisella täytöllä">
            <a:extLst>
              <a:ext uri="{FF2B5EF4-FFF2-40B4-BE49-F238E27FC236}">
                <a16:creationId xmlns:a16="http://schemas.microsoft.com/office/drawing/2014/main" id="{31B14D3E-BE44-9278-082C-D352D395951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21359299">
            <a:off x="2619850" y="4427758"/>
            <a:ext cx="276999" cy="276999"/>
          </a:xfrm>
          <a:prstGeom prst="rect">
            <a:avLst/>
          </a:prstGeom>
        </p:spPr>
      </p:pic>
      <p:pic>
        <p:nvPicPr>
          <p:cNvPr id="73" name="Kuva 72" descr="Hinaaja tasaisella täytöllä">
            <a:extLst>
              <a:ext uri="{FF2B5EF4-FFF2-40B4-BE49-F238E27FC236}">
                <a16:creationId xmlns:a16="http://schemas.microsoft.com/office/drawing/2014/main" id="{BC636B31-A456-8AA2-EC2A-1E92190CFD60}"/>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1638698" y="4916893"/>
            <a:ext cx="276999" cy="276999"/>
          </a:xfrm>
          <a:prstGeom prst="rect">
            <a:avLst/>
          </a:prstGeom>
        </p:spPr>
      </p:pic>
      <p:pic>
        <p:nvPicPr>
          <p:cNvPr id="74" name="Kuva 73" descr="Toimitus tasaisella täytöllä">
            <a:extLst>
              <a:ext uri="{FF2B5EF4-FFF2-40B4-BE49-F238E27FC236}">
                <a16:creationId xmlns:a16="http://schemas.microsoft.com/office/drawing/2014/main" id="{90062F83-A75A-77CA-CCA7-CEB24D0DC061}"/>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521849" y="3361330"/>
            <a:ext cx="213283" cy="213283"/>
          </a:xfrm>
          <a:prstGeom prst="rect">
            <a:avLst/>
          </a:prstGeom>
        </p:spPr>
      </p:pic>
      <p:pic>
        <p:nvPicPr>
          <p:cNvPr id="75" name="Kuva 74" descr="Rahti tasaisella täytöllä">
            <a:extLst>
              <a:ext uri="{FF2B5EF4-FFF2-40B4-BE49-F238E27FC236}">
                <a16:creationId xmlns:a16="http://schemas.microsoft.com/office/drawing/2014/main" id="{29E3E89D-70B3-9F01-446E-15714469F5F0}"/>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rot="449465" flipH="1">
            <a:off x="4092756" y="3947110"/>
            <a:ext cx="276999" cy="276999"/>
          </a:xfrm>
          <a:prstGeom prst="rect">
            <a:avLst/>
          </a:prstGeom>
        </p:spPr>
      </p:pic>
      <p:pic>
        <p:nvPicPr>
          <p:cNvPr id="76" name="Kuva 75" descr="Raitiovaunu tasaisella täytöllä">
            <a:extLst>
              <a:ext uri="{FF2B5EF4-FFF2-40B4-BE49-F238E27FC236}">
                <a16:creationId xmlns:a16="http://schemas.microsoft.com/office/drawing/2014/main" id="{BAF94421-4FFB-1CB0-3D2D-7B90A280214F}"/>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3405617" y="2559665"/>
            <a:ext cx="190511" cy="190511"/>
          </a:xfrm>
          <a:prstGeom prst="rect">
            <a:avLst/>
          </a:prstGeom>
        </p:spPr>
      </p:pic>
      <p:pic>
        <p:nvPicPr>
          <p:cNvPr id="77" name="Kuva 76" descr="Bussi tasaisella täytöllä">
            <a:extLst>
              <a:ext uri="{FF2B5EF4-FFF2-40B4-BE49-F238E27FC236}">
                <a16:creationId xmlns:a16="http://schemas.microsoft.com/office/drawing/2014/main" id="{EE1BB33A-2289-83E1-19C5-C231D55061D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2254678" y="2719234"/>
            <a:ext cx="173124" cy="173124"/>
          </a:xfrm>
          <a:prstGeom prst="rect">
            <a:avLst/>
          </a:prstGeom>
        </p:spPr>
      </p:pic>
      <p:pic>
        <p:nvPicPr>
          <p:cNvPr id="78" name="Kuva 77" descr="Toimitus tasaisella täytöllä">
            <a:extLst>
              <a:ext uri="{FF2B5EF4-FFF2-40B4-BE49-F238E27FC236}">
                <a16:creationId xmlns:a16="http://schemas.microsoft.com/office/drawing/2014/main" id="{D3120574-1F2A-3AB5-0D20-DA6177A46C24}"/>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069139" y="2100805"/>
            <a:ext cx="213283" cy="213283"/>
          </a:xfrm>
          <a:prstGeom prst="rect">
            <a:avLst/>
          </a:prstGeom>
        </p:spPr>
      </p:pic>
      <p:pic>
        <p:nvPicPr>
          <p:cNvPr id="79" name="Kuva 78" descr="Toimitus tasaisella täytöllä">
            <a:extLst>
              <a:ext uri="{FF2B5EF4-FFF2-40B4-BE49-F238E27FC236}">
                <a16:creationId xmlns:a16="http://schemas.microsoft.com/office/drawing/2014/main" id="{6E18E637-05B4-5877-B7BA-709D44282414}"/>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837152" y="2840362"/>
            <a:ext cx="213283" cy="213283"/>
          </a:xfrm>
          <a:prstGeom prst="rect">
            <a:avLst/>
          </a:prstGeom>
        </p:spPr>
      </p:pic>
      <p:pic>
        <p:nvPicPr>
          <p:cNvPr id="80" name="Kuva 79" descr="Toimitus tasaisella täytöllä">
            <a:extLst>
              <a:ext uri="{FF2B5EF4-FFF2-40B4-BE49-F238E27FC236}">
                <a16:creationId xmlns:a16="http://schemas.microsoft.com/office/drawing/2014/main" id="{2B4B8994-CB29-DF1C-611D-99B21B8ADE48}"/>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3888657" y="3198539"/>
            <a:ext cx="213283" cy="213283"/>
          </a:xfrm>
          <a:prstGeom prst="rect">
            <a:avLst/>
          </a:prstGeom>
        </p:spPr>
      </p:pic>
    </p:spTree>
    <p:extLst>
      <p:ext uri="{BB962C8B-B14F-4D97-AF65-F5344CB8AC3E}">
        <p14:creationId xmlns:p14="http://schemas.microsoft.com/office/powerpoint/2010/main" val="18576485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Kiitosdia 1">
    <p:spTree>
      <p:nvGrpSpPr>
        <p:cNvPr id="1" name=""/>
        <p:cNvGrpSpPr/>
        <p:nvPr/>
      </p:nvGrpSpPr>
      <p:grpSpPr>
        <a:xfrm>
          <a:off x="0" y="0"/>
          <a:ext cx="0" cy="0"/>
          <a:chOff x="0" y="0"/>
          <a:chExt cx="0" cy="0"/>
        </a:xfrm>
      </p:grpSpPr>
      <p:pic>
        <p:nvPicPr>
          <p:cNvPr id="9" name="Picture 8" descr="A person jumping in the air&#10;&#10;AI-generated content may be incorrect.">
            <a:extLst>
              <a:ext uri="{FF2B5EF4-FFF2-40B4-BE49-F238E27FC236}">
                <a16:creationId xmlns:a16="http://schemas.microsoft.com/office/drawing/2014/main" id="{8FC9237A-1F62-A6C5-CC33-CF85EE308004}"/>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3" name="Puolivapaa piirto 6">
            <a:extLst>
              <a:ext uri="{FF2B5EF4-FFF2-40B4-BE49-F238E27FC236}">
                <a16:creationId xmlns:a16="http://schemas.microsoft.com/office/drawing/2014/main" id="{FC32228E-39DB-9EF6-6224-BC45BF2A4E8E}"/>
              </a:ext>
            </a:extLst>
          </p:cNvPr>
          <p:cNvSpPr/>
          <p:nvPr userDrawn="1"/>
        </p:nvSpPr>
        <p:spPr>
          <a:xfrm>
            <a:off x="462353" y="1371600"/>
            <a:ext cx="4657693" cy="46311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Graphic 9">
            <a:extLst>
              <a:ext uri="{FF2B5EF4-FFF2-40B4-BE49-F238E27FC236}">
                <a16:creationId xmlns:a16="http://schemas.microsoft.com/office/drawing/2014/main" id="{69571F3F-FB98-BB45-A1FE-85AEB4DA447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580" y="855213"/>
            <a:ext cx="5134064" cy="5147574"/>
          </a:xfrm>
          <a:prstGeom prst="rect">
            <a:avLst/>
          </a:prstGeom>
        </p:spPr>
      </p:pic>
      <p:sp>
        <p:nvSpPr>
          <p:cNvPr id="11" name="Title 1">
            <a:extLst>
              <a:ext uri="{FF2B5EF4-FFF2-40B4-BE49-F238E27FC236}">
                <a16:creationId xmlns:a16="http://schemas.microsoft.com/office/drawing/2014/main" id="{CB8F2261-D478-47A9-9CD9-BB1D22967DD6}"/>
              </a:ext>
            </a:extLst>
          </p:cNvPr>
          <p:cNvSpPr>
            <a:spLocks noGrp="1"/>
          </p:cNvSpPr>
          <p:nvPr>
            <p:ph type="title" hasCustomPrompt="1"/>
          </p:nvPr>
        </p:nvSpPr>
        <p:spPr>
          <a:xfrm>
            <a:off x="1786029" y="1972637"/>
            <a:ext cx="3173597" cy="2579563"/>
          </a:xfrm>
        </p:spPr>
        <p:txBody>
          <a:bodyPr anchor="ctr"/>
          <a:lstStyle>
            <a:lvl1pPr algn="ctr">
              <a:defRPr sz="3600" b="1" i="0">
                <a:solidFill>
                  <a:srgbClr val="450099"/>
                </a:solidFill>
                <a:latin typeface="Poppins" pitchFamily="2" charset="77"/>
                <a:cs typeface="Poppins" pitchFamily="2" charset="77"/>
              </a:defRPr>
            </a:lvl1pPr>
          </a:lstStyle>
          <a:p>
            <a:r>
              <a:rPr lang="en-GB" err="1"/>
              <a:t>Tähän</a:t>
            </a:r>
            <a:r>
              <a:rPr lang="en-GB"/>
              <a:t> </a:t>
            </a:r>
            <a:r>
              <a:rPr lang="en-GB" err="1"/>
              <a:t>kiitokset</a:t>
            </a:r>
            <a:endParaRPr lang="fi-FI"/>
          </a:p>
        </p:txBody>
      </p:sp>
      <p:sp>
        <p:nvSpPr>
          <p:cNvPr id="12" name="Graphic 4">
            <a:extLst>
              <a:ext uri="{FF2B5EF4-FFF2-40B4-BE49-F238E27FC236}">
                <a16:creationId xmlns:a16="http://schemas.microsoft.com/office/drawing/2014/main" id="{FA1186E5-7FDF-342F-F338-249D3D7C26E1}"/>
              </a:ext>
            </a:extLst>
          </p:cNvPr>
          <p:cNvSpPr/>
          <p:nvPr/>
        </p:nvSpPr>
        <p:spPr>
          <a:xfrm>
            <a:off x="7682948" y="4191562"/>
            <a:ext cx="4520099" cy="2814792"/>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FFCC99"/>
            </a:solidFill>
            <a:prstDash val="solid"/>
            <a:round/>
          </a:ln>
        </p:spPr>
        <p:txBody>
          <a:bodyPr rtlCol="0" anchor="ctr"/>
          <a:lstStyle/>
          <a:p>
            <a:endParaRPr lang="fi-FI">
              <a:solidFill>
                <a:srgbClr val="FFCC99"/>
              </a:solidFill>
            </a:endParaRPr>
          </a:p>
        </p:txBody>
      </p:sp>
      <p:pic>
        <p:nvPicPr>
          <p:cNvPr id="3" name="Graphic 18">
            <a:extLst>
              <a:ext uri="{FF2B5EF4-FFF2-40B4-BE49-F238E27FC236}">
                <a16:creationId xmlns:a16="http://schemas.microsoft.com/office/drawing/2014/main" id="{57A231BC-6007-BD52-999A-BEFAAFD490E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50585" y="6008703"/>
            <a:ext cx="1860893" cy="409489"/>
          </a:xfrm>
          <a:prstGeom prst="rect">
            <a:avLst/>
          </a:prstGeom>
        </p:spPr>
      </p:pic>
    </p:spTree>
    <p:extLst>
      <p:ext uri="{BB962C8B-B14F-4D97-AF65-F5344CB8AC3E}">
        <p14:creationId xmlns:p14="http://schemas.microsoft.com/office/powerpoint/2010/main" val="2124073478"/>
      </p:ext>
    </p:extLst>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Kiitosdia 2">
    <p:bg>
      <p:bgPr>
        <a:solidFill>
          <a:srgbClr val="B8CDFF"/>
        </a:solid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74D14706-2821-212C-794C-AA824D8487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7128" y="173043"/>
            <a:ext cx="6349749" cy="6366458"/>
          </a:xfrm>
          <a:prstGeom prst="rect">
            <a:avLst/>
          </a:prstGeom>
        </p:spPr>
      </p:pic>
      <p:sp>
        <p:nvSpPr>
          <p:cNvPr id="3" name="Graphic 4">
            <a:extLst>
              <a:ext uri="{FF2B5EF4-FFF2-40B4-BE49-F238E27FC236}">
                <a16:creationId xmlns:a16="http://schemas.microsoft.com/office/drawing/2014/main" id="{418ECB2B-9AF9-45C5-A60D-18E352A0CE1A}"/>
              </a:ext>
            </a:extLst>
          </p:cNvPr>
          <p:cNvSpPr/>
          <p:nvPr userDrawn="1"/>
        </p:nvSpPr>
        <p:spPr>
          <a:xfrm>
            <a:off x="4284892" y="2075499"/>
            <a:ext cx="7918155" cy="4930855"/>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152A96"/>
            </a:solidFill>
            <a:prstDash val="solid"/>
            <a:round/>
          </a:ln>
        </p:spPr>
        <p:txBody>
          <a:bodyPr rtlCol="0" anchor="ctr"/>
          <a:lstStyle/>
          <a:p>
            <a:endParaRPr lang="fi-FI"/>
          </a:p>
        </p:txBody>
      </p:sp>
      <p:sp>
        <p:nvSpPr>
          <p:cNvPr id="4" name="Title 1">
            <a:extLst>
              <a:ext uri="{FF2B5EF4-FFF2-40B4-BE49-F238E27FC236}">
                <a16:creationId xmlns:a16="http://schemas.microsoft.com/office/drawing/2014/main" id="{4E8B9D0C-A34C-7C1C-DA2E-C585FB5CB70A}"/>
              </a:ext>
            </a:extLst>
          </p:cNvPr>
          <p:cNvSpPr>
            <a:spLocks noGrp="1"/>
          </p:cNvSpPr>
          <p:nvPr>
            <p:ph type="title" hasCustomPrompt="1"/>
          </p:nvPr>
        </p:nvSpPr>
        <p:spPr>
          <a:xfrm>
            <a:off x="1736333" y="1972637"/>
            <a:ext cx="3821987" cy="2579563"/>
          </a:xfrm>
        </p:spPr>
        <p:txBody>
          <a:bodyPr anchor="ctr"/>
          <a:lstStyle>
            <a:lvl1pPr algn="ctr">
              <a:defRPr sz="4400" b="1" i="0">
                <a:solidFill>
                  <a:schemeClr val="accent2"/>
                </a:solidFill>
                <a:latin typeface="+mj-lt"/>
                <a:cs typeface="Arial" panose="020B0604020202020204" pitchFamily="34" charset="0"/>
              </a:defRPr>
            </a:lvl1pPr>
          </a:lstStyle>
          <a:p>
            <a:r>
              <a:rPr lang="fi-FI"/>
              <a:t>Tähän kiitokset</a:t>
            </a:r>
          </a:p>
        </p:txBody>
      </p:sp>
      <p:grpSp>
        <p:nvGrpSpPr>
          <p:cNvPr id="12" name="Group 13">
            <a:extLst>
              <a:ext uri="{FF2B5EF4-FFF2-40B4-BE49-F238E27FC236}">
                <a16:creationId xmlns:a16="http://schemas.microsoft.com/office/drawing/2014/main" id="{6B41AA97-D215-B84E-9F60-F7F2A2799DBA}"/>
              </a:ext>
            </a:extLst>
          </p:cNvPr>
          <p:cNvGrpSpPr/>
          <p:nvPr userDrawn="1"/>
        </p:nvGrpSpPr>
        <p:grpSpPr>
          <a:xfrm>
            <a:off x="8178714" y="5649686"/>
            <a:ext cx="3436640" cy="770099"/>
            <a:chOff x="8562884" y="5691574"/>
            <a:chExt cx="3233069" cy="724482"/>
          </a:xfrm>
          <a:solidFill>
            <a:srgbClr val="152A96"/>
          </a:solidFill>
        </p:grpSpPr>
        <p:sp>
          <p:nvSpPr>
            <p:cNvPr id="13" name="Freeform 14">
              <a:extLst>
                <a:ext uri="{FF2B5EF4-FFF2-40B4-BE49-F238E27FC236}">
                  <a16:creationId xmlns:a16="http://schemas.microsoft.com/office/drawing/2014/main" id="{0D9AA6DE-31CB-D455-E309-E740DA6BF963}"/>
                </a:ext>
              </a:extLst>
            </p:cNvPr>
            <p:cNvSpPr/>
            <p:nvPr/>
          </p:nvSpPr>
          <p:spPr>
            <a:xfrm>
              <a:off x="8562884" y="5691574"/>
              <a:ext cx="669626" cy="712298"/>
            </a:xfrm>
            <a:custGeom>
              <a:avLst/>
              <a:gdLst>
                <a:gd name="connsiteX0" fmla="*/ 409800 w 669626"/>
                <a:gd name="connsiteY0" fmla="*/ 712271 h 712298"/>
                <a:gd name="connsiteX1" fmla="*/ 256773 w 669626"/>
                <a:gd name="connsiteY1" fmla="*/ 712271 h 712298"/>
                <a:gd name="connsiteX2" fmla="*/ 0 w 669626"/>
                <a:gd name="connsiteY2" fmla="*/ 0 h 712298"/>
                <a:gd name="connsiteX3" fmla="*/ 177682 w 669626"/>
                <a:gd name="connsiteY3" fmla="*/ 0 h 712298"/>
                <a:gd name="connsiteX4" fmla="*/ 333791 w 669626"/>
                <a:gd name="connsiteY4" fmla="*/ 502669 h 712298"/>
                <a:gd name="connsiteX5" fmla="*/ 488863 w 669626"/>
                <a:gd name="connsiteY5" fmla="*/ 0 h 712298"/>
                <a:gd name="connsiteX6" fmla="*/ 669627 w 669626"/>
                <a:gd name="connsiteY6" fmla="*/ 0 h 712298"/>
                <a:gd name="connsiteX7" fmla="*/ 409772 w 669626"/>
                <a:gd name="connsiteY7" fmla="*/ 712298 h 71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9626" h="712298">
                  <a:moveTo>
                    <a:pt x="409800" y="712271"/>
                  </a:moveTo>
                  <a:lnTo>
                    <a:pt x="256773" y="712271"/>
                  </a:lnTo>
                  <a:lnTo>
                    <a:pt x="0" y="0"/>
                  </a:lnTo>
                  <a:lnTo>
                    <a:pt x="177682" y="0"/>
                  </a:lnTo>
                  <a:lnTo>
                    <a:pt x="333791" y="502669"/>
                  </a:lnTo>
                  <a:lnTo>
                    <a:pt x="488863" y="0"/>
                  </a:lnTo>
                  <a:lnTo>
                    <a:pt x="669627" y="0"/>
                  </a:lnTo>
                  <a:lnTo>
                    <a:pt x="409772" y="712298"/>
                  </a:lnTo>
                  <a:close/>
                </a:path>
              </a:pathLst>
            </a:custGeom>
            <a:grpFill/>
            <a:ln w="2724" cap="flat">
              <a:noFill/>
              <a:prstDash val="solid"/>
              <a:miter/>
            </a:ln>
          </p:spPr>
          <p:txBody>
            <a:bodyPr rtlCol="0" anchor="ctr"/>
            <a:lstStyle/>
            <a:p>
              <a:endParaRPr lang="fi-FI"/>
            </a:p>
          </p:txBody>
        </p:sp>
        <p:sp>
          <p:nvSpPr>
            <p:cNvPr id="14" name="Freeform 15">
              <a:extLst>
                <a:ext uri="{FF2B5EF4-FFF2-40B4-BE49-F238E27FC236}">
                  <a16:creationId xmlns:a16="http://schemas.microsoft.com/office/drawing/2014/main" id="{3E376CA3-83F4-7E40-24A4-C50BB76EEDA4}"/>
                </a:ext>
              </a:extLst>
            </p:cNvPr>
            <p:cNvSpPr/>
            <p:nvPr/>
          </p:nvSpPr>
          <p:spPr>
            <a:xfrm>
              <a:off x="9146219"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5" name="Freeform 16">
              <a:extLst>
                <a:ext uri="{FF2B5EF4-FFF2-40B4-BE49-F238E27FC236}">
                  <a16:creationId xmlns:a16="http://schemas.microsoft.com/office/drawing/2014/main" id="{3B27AEFC-B52E-0FAB-83B4-FC5E8EB8A0E9}"/>
                </a:ext>
              </a:extLst>
            </p:cNvPr>
            <p:cNvSpPr/>
            <p:nvPr/>
          </p:nvSpPr>
          <p:spPr>
            <a:xfrm>
              <a:off x="9752164" y="5901176"/>
              <a:ext cx="497099" cy="502696"/>
            </a:xfrm>
            <a:custGeom>
              <a:avLst/>
              <a:gdLst>
                <a:gd name="connsiteX0" fmla="*/ 0 w 497099"/>
                <a:gd name="connsiteY0" fmla="*/ 12211 h 502696"/>
                <a:gd name="connsiteX1" fmla="*/ 157145 w 497099"/>
                <a:gd name="connsiteY1" fmla="*/ 12211 h 502696"/>
                <a:gd name="connsiteX2" fmla="*/ 157145 w 497099"/>
                <a:gd name="connsiteY2" fmla="*/ 83438 h 502696"/>
                <a:gd name="connsiteX3" fmla="*/ 319418 w 497099"/>
                <a:gd name="connsiteY3" fmla="*/ 0 h 502696"/>
                <a:gd name="connsiteX4" fmla="*/ 458072 w 497099"/>
                <a:gd name="connsiteY4" fmla="*/ 55970 h 502696"/>
                <a:gd name="connsiteX5" fmla="*/ 497100 w 497099"/>
                <a:gd name="connsiteY5" fmla="*/ 211669 h 502696"/>
                <a:gd name="connsiteX6" fmla="*/ 497100 w 497099"/>
                <a:gd name="connsiteY6" fmla="*/ 502696 h 502696"/>
                <a:gd name="connsiteX7" fmla="*/ 339954 w 497099"/>
                <a:gd name="connsiteY7" fmla="*/ 502696 h 502696"/>
                <a:gd name="connsiteX8" fmla="*/ 339954 w 497099"/>
                <a:gd name="connsiteY8" fmla="*/ 251348 h 502696"/>
                <a:gd name="connsiteX9" fmla="*/ 252654 w 497099"/>
                <a:gd name="connsiteY9" fmla="*/ 132283 h 502696"/>
                <a:gd name="connsiteX10" fmla="*/ 157145 w 497099"/>
                <a:gd name="connsiteY10" fmla="*/ 256434 h 502696"/>
                <a:gd name="connsiteX11" fmla="*/ 157145 w 497099"/>
                <a:gd name="connsiteY11" fmla="*/ 502669 h 502696"/>
                <a:gd name="connsiteX12" fmla="*/ 0 w 497099"/>
                <a:gd name="connsiteY12" fmla="*/ 502669 h 502696"/>
                <a:gd name="connsiteX13" fmla="*/ 0 w 497099"/>
                <a:gd name="connsiteY13" fmla="*/ 12211 h 50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7099" h="502696">
                  <a:moveTo>
                    <a:pt x="0" y="12211"/>
                  </a:moveTo>
                  <a:lnTo>
                    <a:pt x="157145" y="12211"/>
                  </a:lnTo>
                  <a:lnTo>
                    <a:pt x="157145" y="83438"/>
                  </a:lnTo>
                  <a:cubicBezTo>
                    <a:pt x="184882" y="30514"/>
                    <a:pt x="242400" y="0"/>
                    <a:pt x="319418" y="0"/>
                  </a:cubicBezTo>
                  <a:cubicBezTo>
                    <a:pt x="383100" y="0"/>
                    <a:pt x="431372" y="21376"/>
                    <a:pt x="458072" y="55970"/>
                  </a:cubicBezTo>
                  <a:cubicBezTo>
                    <a:pt x="488890" y="93610"/>
                    <a:pt x="497100" y="141448"/>
                    <a:pt x="497100" y="211669"/>
                  </a:cubicBezTo>
                  <a:lnTo>
                    <a:pt x="497100" y="502696"/>
                  </a:lnTo>
                  <a:lnTo>
                    <a:pt x="339954" y="502696"/>
                  </a:lnTo>
                  <a:lnTo>
                    <a:pt x="339954" y="251348"/>
                  </a:lnTo>
                  <a:cubicBezTo>
                    <a:pt x="339954" y="181127"/>
                    <a:pt x="318382" y="132283"/>
                    <a:pt x="252654" y="132283"/>
                  </a:cubicBezTo>
                  <a:cubicBezTo>
                    <a:pt x="186927" y="132283"/>
                    <a:pt x="157145" y="181127"/>
                    <a:pt x="157145" y="256434"/>
                  </a:cubicBezTo>
                  <a:lnTo>
                    <a:pt x="157145" y="502669"/>
                  </a:lnTo>
                  <a:lnTo>
                    <a:pt x="0" y="502669"/>
                  </a:lnTo>
                  <a:lnTo>
                    <a:pt x="0" y="12211"/>
                  </a:lnTo>
                  <a:close/>
                </a:path>
              </a:pathLst>
            </a:custGeom>
            <a:grpFill/>
            <a:ln w="2724" cap="flat">
              <a:noFill/>
              <a:prstDash val="solid"/>
              <a:miter/>
            </a:ln>
          </p:spPr>
          <p:txBody>
            <a:bodyPr rtlCol="0" anchor="ctr"/>
            <a:lstStyle/>
            <a:p>
              <a:endParaRPr lang="fi-FI"/>
            </a:p>
          </p:txBody>
        </p:sp>
        <p:sp>
          <p:nvSpPr>
            <p:cNvPr id="16" name="Freeform 17">
              <a:extLst>
                <a:ext uri="{FF2B5EF4-FFF2-40B4-BE49-F238E27FC236}">
                  <a16:creationId xmlns:a16="http://schemas.microsoft.com/office/drawing/2014/main" id="{F4CF71FA-FCA0-6DD9-87CF-9203CA66C477}"/>
                </a:ext>
              </a:extLst>
            </p:cNvPr>
            <p:cNvSpPr/>
            <p:nvPr/>
          </p:nvSpPr>
          <p:spPr>
            <a:xfrm>
              <a:off x="10280055" y="5767860"/>
              <a:ext cx="358445" cy="644117"/>
            </a:xfrm>
            <a:custGeom>
              <a:avLst/>
              <a:gdLst>
                <a:gd name="connsiteX0" fmla="*/ 358445 w 358445"/>
                <a:gd name="connsiteY0" fmla="*/ 635986 h 644117"/>
                <a:gd name="connsiteX1" fmla="*/ 253691 w 358445"/>
                <a:gd name="connsiteY1" fmla="*/ 644117 h 644117"/>
                <a:gd name="connsiteX2" fmla="*/ 78054 w 358445"/>
                <a:gd name="connsiteY2" fmla="*/ 471122 h 644117"/>
                <a:gd name="connsiteX3" fmla="*/ 78054 w 358445"/>
                <a:gd name="connsiteY3" fmla="*/ 261492 h 644117"/>
                <a:gd name="connsiteX4" fmla="*/ 0 w 358445"/>
                <a:gd name="connsiteY4" fmla="*/ 261492 h 644117"/>
                <a:gd name="connsiteX5" fmla="*/ 0 w 358445"/>
                <a:gd name="connsiteY5" fmla="*/ 145500 h 644117"/>
                <a:gd name="connsiteX6" fmla="*/ 78054 w 358445"/>
                <a:gd name="connsiteY6" fmla="*/ 145500 h 644117"/>
                <a:gd name="connsiteX7" fmla="*/ 78054 w 358445"/>
                <a:gd name="connsiteY7" fmla="*/ 0 h 644117"/>
                <a:gd name="connsiteX8" fmla="*/ 234163 w 358445"/>
                <a:gd name="connsiteY8" fmla="*/ 0 h 644117"/>
                <a:gd name="connsiteX9" fmla="*/ 234163 w 358445"/>
                <a:gd name="connsiteY9" fmla="*/ 145500 h 644117"/>
                <a:gd name="connsiteX10" fmla="*/ 347127 w 358445"/>
                <a:gd name="connsiteY10" fmla="*/ 145500 h 644117"/>
                <a:gd name="connsiteX11" fmla="*/ 347127 w 358445"/>
                <a:gd name="connsiteY11" fmla="*/ 261492 h 644117"/>
                <a:gd name="connsiteX12" fmla="*/ 234163 w 358445"/>
                <a:gd name="connsiteY12" fmla="*/ 261492 h 644117"/>
                <a:gd name="connsiteX13" fmla="*/ 234163 w 358445"/>
                <a:gd name="connsiteY13" fmla="*/ 436501 h 644117"/>
                <a:gd name="connsiteX14" fmla="*/ 301963 w 358445"/>
                <a:gd name="connsiteY14" fmla="*/ 519939 h 644117"/>
                <a:gd name="connsiteX15" fmla="*/ 358445 w 358445"/>
                <a:gd name="connsiteY15" fmla="*/ 516893 h 644117"/>
                <a:gd name="connsiteX16" fmla="*/ 358445 w 358445"/>
                <a:gd name="connsiteY16" fmla="*/ 635958 h 64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8445" h="644117">
                  <a:moveTo>
                    <a:pt x="358445" y="635986"/>
                  </a:moveTo>
                  <a:cubicBezTo>
                    <a:pt x="334827" y="640065"/>
                    <a:pt x="299891" y="644117"/>
                    <a:pt x="253691" y="644117"/>
                  </a:cubicBezTo>
                  <a:cubicBezTo>
                    <a:pt x="179754" y="644117"/>
                    <a:pt x="78054" y="634952"/>
                    <a:pt x="78054" y="471122"/>
                  </a:cubicBezTo>
                  <a:lnTo>
                    <a:pt x="78054" y="261492"/>
                  </a:lnTo>
                  <a:lnTo>
                    <a:pt x="0" y="261492"/>
                  </a:lnTo>
                  <a:lnTo>
                    <a:pt x="0" y="145500"/>
                  </a:lnTo>
                  <a:lnTo>
                    <a:pt x="78054" y="145500"/>
                  </a:lnTo>
                  <a:lnTo>
                    <a:pt x="78054" y="0"/>
                  </a:lnTo>
                  <a:lnTo>
                    <a:pt x="234163" y="0"/>
                  </a:lnTo>
                  <a:lnTo>
                    <a:pt x="234163" y="145500"/>
                  </a:lnTo>
                  <a:lnTo>
                    <a:pt x="347127" y="145500"/>
                  </a:lnTo>
                  <a:lnTo>
                    <a:pt x="347127" y="261492"/>
                  </a:lnTo>
                  <a:lnTo>
                    <a:pt x="234163" y="261492"/>
                  </a:lnTo>
                  <a:lnTo>
                    <a:pt x="234163" y="436501"/>
                  </a:lnTo>
                  <a:cubicBezTo>
                    <a:pt x="234163" y="508734"/>
                    <a:pt x="262936" y="519939"/>
                    <a:pt x="301963" y="519939"/>
                  </a:cubicBezTo>
                  <a:cubicBezTo>
                    <a:pt x="321491" y="519939"/>
                    <a:pt x="344072" y="518933"/>
                    <a:pt x="358445" y="516893"/>
                  </a:cubicBezTo>
                  <a:lnTo>
                    <a:pt x="358445" y="635958"/>
                  </a:lnTo>
                  <a:close/>
                </a:path>
              </a:pathLst>
            </a:custGeom>
            <a:grpFill/>
            <a:ln w="2724" cap="flat">
              <a:noFill/>
              <a:prstDash val="solid"/>
              <a:miter/>
            </a:ln>
          </p:spPr>
          <p:txBody>
            <a:bodyPr rtlCol="0" anchor="ctr"/>
            <a:lstStyle/>
            <a:p>
              <a:endParaRPr lang="fi-FI"/>
            </a:p>
          </p:txBody>
        </p:sp>
        <p:sp>
          <p:nvSpPr>
            <p:cNvPr id="17" name="Freeform 18">
              <a:extLst>
                <a:ext uri="{FF2B5EF4-FFF2-40B4-BE49-F238E27FC236}">
                  <a16:creationId xmlns:a16="http://schemas.microsoft.com/office/drawing/2014/main" id="{8657EDFD-8166-5937-548F-95012FB3E6B9}"/>
                </a:ext>
              </a:extLst>
            </p:cNvPr>
            <p:cNvSpPr/>
            <p:nvPr/>
          </p:nvSpPr>
          <p:spPr>
            <a:xfrm>
              <a:off x="10655927" y="5901176"/>
              <a:ext cx="549490" cy="514880"/>
            </a:xfrm>
            <a:custGeom>
              <a:avLst/>
              <a:gdLst>
                <a:gd name="connsiteX0" fmla="*/ 549491 w 549490"/>
                <a:gd name="connsiteY0" fmla="*/ 12211 h 514880"/>
                <a:gd name="connsiteX1" fmla="*/ 549491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1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1" y="12211"/>
                  </a:moveTo>
                  <a:lnTo>
                    <a:pt x="549491"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1"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8" name="Freeform 19">
              <a:extLst>
                <a:ext uri="{FF2B5EF4-FFF2-40B4-BE49-F238E27FC236}">
                  <a16:creationId xmlns:a16="http://schemas.microsoft.com/office/drawing/2014/main" id="{AAE7BC9B-831B-AE46-C5AF-D7A961B2B69D}"/>
                </a:ext>
              </a:extLst>
            </p:cNvPr>
            <p:cNvSpPr/>
            <p:nvPr/>
          </p:nvSpPr>
          <p:spPr>
            <a:xfrm>
              <a:off x="11246463"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grpSp>
    </p:spTree>
    <p:extLst>
      <p:ext uri="{BB962C8B-B14F-4D97-AF65-F5344CB8AC3E}">
        <p14:creationId xmlns:p14="http://schemas.microsoft.com/office/powerpoint/2010/main" val="41260520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yhja">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30133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äripohja">
    <p:bg>
      <p:bgPr>
        <a:solidFill>
          <a:srgbClr val="962D0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9887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väripohja2">
    <p:bg>
      <p:bgPr>
        <a:solidFill>
          <a:srgbClr val="45009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83261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äripohja 3">
    <p:bg>
      <p:bgPr>
        <a:solidFill>
          <a:srgbClr val="A2E3B8">
            <a:alpha val="9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924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väripohja 4">
    <p:bg>
      <p:bgPr>
        <a:solidFill>
          <a:srgbClr val="B8CDFF">
            <a:alpha val="9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6636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väripohja 5">
    <p:bg>
      <p:bgPr>
        <a:solidFill>
          <a:srgbClr val="FFCC99">
            <a:alpha val="9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6194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väripohja 6">
    <p:bg>
      <p:bgPr>
        <a:solidFill>
          <a:srgbClr val="B01685">
            <a:alpha val="8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257233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699846-DD43-1E7F-29C5-3C1749986F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endParaRPr lang="fi-FI" noProof="0"/>
          </a:p>
        </p:txBody>
      </p:sp>
      <p:sp>
        <p:nvSpPr>
          <p:cNvPr id="3" name="Text Placeholder 2">
            <a:extLst>
              <a:ext uri="{FF2B5EF4-FFF2-40B4-BE49-F238E27FC236}">
                <a16:creationId xmlns:a16="http://schemas.microsoft.com/office/drawing/2014/main" id="{DFF5A765-8BD0-80AD-7602-C7E0B4CD3C4B}"/>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fi-FI" noProof="0"/>
              <a:t>Kirjoita teksti 18pt</a:t>
            </a:r>
          </a:p>
          <a:p>
            <a:pPr lvl="1"/>
            <a:r>
              <a:rPr lang="fi-FI" noProof="0"/>
              <a:t>Toinen tekstitaso 16 pt</a:t>
            </a:r>
          </a:p>
          <a:p>
            <a:pPr lvl="2"/>
            <a:r>
              <a:rPr lang="fi-FI" noProof="0"/>
              <a:t>Kolmas tekstitaso 14 pt</a:t>
            </a:r>
          </a:p>
          <a:p>
            <a:pPr lvl="3"/>
            <a:r>
              <a:rPr lang="fi-FI" noProof="0"/>
              <a:t>Neljäs tekstitaso 12 pt</a:t>
            </a:r>
          </a:p>
        </p:txBody>
      </p:sp>
      <p:sp>
        <p:nvSpPr>
          <p:cNvPr id="4" name="Date Placeholder 3">
            <a:extLst>
              <a:ext uri="{FF2B5EF4-FFF2-40B4-BE49-F238E27FC236}">
                <a16:creationId xmlns:a16="http://schemas.microsoft.com/office/drawing/2014/main" id="{F366FE6D-8FC9-1506-E451-CC66E25D11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Poppins" pitchFamily="2" charset="77"/>
                <a:cs typeface="Poppins" pitchFamily="2" charset="77"/>
              </a:defRPr>
            </a:lvl1pPr>
          </a:lstStyle>
          <a:p>
            <a:endParaRPr lang="fi-FI"/>
          </a:p>
        </p:txBody>
      </p:sp>
      <p:sp>
        <p:nvSpPr>
          <p:cNvPr id="5" name="Footer Placeholder 4">
            <a:extLst>
              <a:ext uri="{FF2B5EF4-FFF2-40B4-BE49-F238E27FC236}">
                <a16:creationId xmlns:a16="http://schemas.microsoft.com/office/drawing/2014/main" id="{ED69EB9F-1671-C580-F98D-95448C5C83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Poppins" pitchFamily="2" charset="77"/>
                <a:cs typeface="Poppins" pitchFamily="2" charset="77"/>
              </a:defRPr>
            </a:lvl1pPr>
          </a:lstStyle>
          <a:p>
            <a:r>
              <a:rPr lang="fi-FI"/>
              <a:t>7</a:t>
            </a:r>
          </a:p>
        </p:txBody>
      </p:sp>
    </p:spTree>
    <p:extLst>
      <p:ext uri="{BB962C8B-B14F-4D97-AF65-F5344CB8AC3E}">
        <p14:creationId xmlns:p14="http://schemas.microsoft.com/office/powerpoint/2010/main" val="2131843982"/>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 id="2147483791" r:id="rId20"/>
    <p:sldLayoutId id="2147483792" r:id="rId21"/>
    <p:sldLayoutId id="2147483793" r:id="rId22"/>
    <p:sldLayoutId id="2147483794" r:id="rId23"/>
    <p:sldLayoutId id="2147483795" r:id="rId24"/>
    <p:sldLayoutId id="2147483796" r:id="rId25"/>
    <p:sldLayoutId id="2147483797" r:id="rId26"/>
    <p:sldLayoutId id="2147483798" r:id="rId27"/>
    <p:sldLayoutId id="2147483799" r:id="rId28"/>
    <p:sldLayoutId id="2147483800" r:id="rId29"/>
    <p:sldLayoutId id="2147483801" r:id="rId30"/>
    <p:sldLayoutId id="2147483874" r:id="rId31"/>
    <p:sldLayoutId id="2147483875" r:id="rId32"/>
    <p:sldLayoutId id="2147483876" r:id="rId33"/>
    <p:sldLayoutId id="2147483877" r:id="rId34"/>
    <p:sldLayoutId id="2147483878" r:id="rId35"/>
    <p:sldLayoutId id="2147483879" r:id="rId36"/>
    <p:sldLayoutId id="2147483808" r:id="rId37"/>
    <p:sldLayoutId id="2147483809" r:id="rId38"/>
    <p:sldLayoutId id="2147483880" r:id="rId39"/>
    <p:sldLayoutId id="2147483881" r:id="rId40"/>
    <p:sldLayoutId id="2147483882" r:id="rId41"/>
    <p:sldLayoutId id="2147483883" r:id="rId42"/>
    <p:sldLayoutId id="2147483885" r:id="rId43"/>
    <p:sldLayoutId id="2147483886" r:id="rId44"/>
    <p:sldLayoutId id="2147483884" r:id="rId45"/>
    <p:sldLayoutId id="2147483887" r:id="rId46"/>
    <p:sldLayoutId id="2147483888" r:id="rId47"/>
    <p:sldLayoutId id="2147483811" r:id="rId48"/>
    <p:sldLayoutId id="2147483812" r:id="rId49"/>
    <p:sldLayoutId id="2147483813" r:id="rId50"/>
    <p:sldLayoutId id="2147483814" r:id="rId51"/>
    <p:sldLayoutId id="2147483815" r:id="rId52"/>
    <p:sldLayoutId id="2147483816" r:id="rId53"/>
    <p:sldLayoutId id="2147483818" r:id="rId54"/>
    <p:sldLayoutId id="2147483819" r:id="rId55"/>
    <p:sldLayoutId id="2147483820" r:id="rId56"/>
    <p:sldLayoutId id="2147483822" r:id="rId57"/>
    <p:sldLayoutId id="2147483823" r:id="rId58"/>
    <p:sldLayoutId id="2147483824" r:id="rId59"/>
    <p:sldLayoutId id="2147483825" r:id="rId60"/>
    <p:sldLayoutId id="2147483826" r:id="rId61"/>
    <p:sldLayoutId id="2147483827" r:id="rId62"/>
    <p:sldLayoutId id="2147483828" r:id="rId63"/>
    <p:sldLayoutId id="2147483829" r:id="rId64"/>
    <p:sldLayoutId id="2147483830" r:id="rId65"/>
    <p:sldLayoutId id="2147483831" r:id="rId66"/>
    <p:sldLayoutId id="2147483832" r:id="rId67"/>
    <p:sldLayoutId id="2147483833" r:id="rId68"/>
    <p:sldLayoutId id="2147483834" r:id="rId69"/>
    <p:sldLayoutId id="2147483821" r:id="rId70"/>
    <p:sldLayoutId id="2147483807" r:id="rId71"/>
    <p:sldLayoutId id="2147483835" r:id="rId72"/>
    <p:sldLayoutId id="2147483836" r:id="rId73"/>
    <p:sldLayoutId id="2147483889" r:id="rId74"/>
    <p:sldLayoutId id="2147483890" r:id="rId75"/>
    <p:sldLayoutId id="2147483891" r:id="rId76"/>
    <p:sldLayoutId id="2147483840" r:id="rId77"/>
    <p:sldLayoutId id="2147483841" r:id="rId78"/>
    <p:sldLayoutId id="2147483842" r:id="rId79"/>
    <p:sldLayoutId id="2147483843" r:id="rId80"/>
    <p:sldLayoutId id="2147483844" r:id="rId81"/>
    <p:sldLayoutId id="2147483845" r:id="rId82"/>
    <p:sldLayoutId id="2147483846" r:id="rId83"/>
    <p:sldLayoutId id="2147483847" r:id="rId84"/>
    <p:sldLayoutId id="2147483848" r:id="rId85"/>
    <p:sldLayoutId id="2147483866" r:id="rId86"/>
    <p:sldLayoutId id="2147483849" r:id="rId87"/>
    <p:sldLayoutId id="2147483850" r:id="rId88"/>
    <p:sldLayoutId id="2147483851" r:id="rId89"/>
    <p:sldLayoutId id="2147483852" r:id="rId90"/>
    <p:sldLayoutId id="2147483864" r:id="rId91"/>
    <p:sldLayoutId id="2147483853" r:id="rId92"/>
    <p:sldLayoutId id="2147483892" r:id="rId93"/>
    <p:sldLayoutId id="2147483854" r:id="rId94"/>
    <p:sldLayoutId id="2147483859" r:id="rId95"/>
    <p:sldLayoutId id="2147483810" r:id="rId96"/>
    <p:sldLayoutId id="2147483778" r:id="rId97"/>
    <p:sldLayoutId id="2147483777" r:id="rId98"/>
    <p:sldLayoutId id="2147483802" r:id="rId99"/>
    <p:sldLayoutId id="2147483804" r:id="rId100"/>
    <p:sldLayoutId id="2147483806" r:id="rId101"/>
    <p:sldLayoutId id="2147483862" r:id="rId102"/>
  </p:sldLayoutIdLst>
  <p:hf sldNum="0" hdr="0" ftr="0" dt="0"/>
  <p:txStyles>
    <p:titleStyle>
      <a:lvl1pPr algn="l" defTabSz="914400" rtl="0" eaLnBrk="1" latinLnBrk="0" hangingPunct="1">
        <a:lnSpc>
          <a:spcPct val="100000"/>
        </a:lnSpc>
        <a:spcBef>
          <a:spcPct val="0"/>
        </a:spcBef>
        <a:buNone/>
        <a:defRPr sz="4400" b="1" i="0" kern="1200">
          <a:solidFill>
            <a:srgbClr val="152B96"/>
          </a:solidFill>
          <a:latin typeface="+mj-lt"/>
          <a:ea typeface="+mj-ea"/>
          <a:cs typeface="Poppins" pitchFamily="2" charset="77"/>
        </a:defRPr>
      </a:lvl1pPr>
    </p:titleStyle>
    <p:bodyStyle>
      <a:lvl1pPr marL="0" indent="0" algn="l" defTabSz="914400" rtl="0" eaLnBrk="1" latinLnBrk="0" hangingPunct="1">
        <a:lnSpc>
          <a:spcPct val="110000"/>
        </a:lnSpc>
        <a:spcBef>
          <a:spcPts val="1200"/>
        </a:spcBef>
        <a:spcAft>
          <a:spcPts val="600"/>
        </a:spcAft>
        <a:buFontTx/>
        <a:buNone/>
        <a:defRPr sz="1800" kern="1200">
          <a:solidFill>
            <a:schemeClr val="tx1"/>
          </a:solidFill>
          <a:latin typeface="+mn-lt"/>
          <a:ea typeface="+mn-ea"/>
          <a:cs typeface="Poppins" pitchFamily="2" charset="77"/>
        </a:defRPr>
      </a:lvl1pPr>
      <a:lvl2pPr marL="457200" indent="0" algn="l" defTabSz="914400" rtl="0" eaLnBrk="1" latinLnBrk="0" hangingPunct="1">
        <a:lnSpc>
          <a:spcPct val="110000"/>
        </a:lnSpc>
        <a:spcBef>
          <a:spcPts val="1200"/>
        </a:spcBef>
        <a:spcAft>
          <a:spcPts val="600"/>
        </a:spcAft>
        <a:buFontTx/>
        <a:buNone/>
        <a:defRPr sz="1600" kern="1200">
          <a:solidFill>
            <a:schemeClr val="tx1"/>
          </a:solidFill>
          <a:latin typeface="+mn-lt"/>
          <a:ea typeface="+mn-ea"/>
          <a:cs typeface="Poppins" pitchFamily="2" charset="77"/>
        </a:defRPr>
      </a:lvl2pPr>
      <a:lvl3pPr marL="914400" indent="0" algn="l" defTabSz="914400" rtl="0" eaLnBrk="1" latinLnBrk="0" hangingPunct="1">
        <a:lnSpc>
          <a:spcPct val="110000"/>
        </a:lnSpc>
        <a:spcBef>
          <a:spcPts val="1200"/>
        </a:spcBef>
        <a:spcAft>
          <a:spcPts val="600"/>
        </a:spcAft>
        <a:buFontTx/>
        <a:buNone/>
        <a:defRPr sz="1400" kern="1200">
          <a:solidFill>
            <a:schemeClr val="tx1"/>
          </a:solidFill>
          <a:latin typeface="+mn-lt"/>
          <a:ea typeface="+mn-ea"/>
          <a:cs typeface="Poppins" pitchFamily="2" charset="77"/>
        </a:defRPr>
      </a:lvl3pPr>
      <a:lvl4pPr marL="1371600" indent="0" algn="l" defTabSz="914400" rtl="0" eaLnBrk="1" latinLnBrk="0" hangingPunct="1">
        <a:lnSpc>
          <a:spcPct val="110000"/>
        </a:lnSpc>
        <a:spcBef>
          <a:spcPts val="1200"/>
        </a:spcBef>
        <a:spcAft>
          <a:spcPts val="600"/>
        </a:spcAft>
        <a:buFontTx/>
        <a:buNone/>
        <a:defRPr sz="1200" kern="1200">
          <a:solidFill>
            <a:schemeClr val="tx1"/>
          </a:solidFill>
          <a:latin typeface="+mn-lt"/>
          <a:ea typeface="+mn-ea"/>
          <a:cs typeface="Poppins" pitchFamily="2" charset="77"/>
        </a:defRPr>
      </a:lvl4pPr>
      <a:lvl5pPr marL="1828800" indent="0" algn="l" defTabSz="914400" rtl="0" eaLnBrk="1" latinLnBrk="0" hangingPunct="1">
        <a:lnSpc>
          <a:spcPct val="100000"/>
        </a:lnSpc>
        <a:spcBef>
          <a:spcPts val="1200"/>
        </a:spcBef>
        <a:spcAft>
          <a:spcPts val="600"/>
        </a:spcAft>
        <a:buFontTx/>
        <a:buNone/>
        <a:defRPr sz="12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hyperlink" Target="https://vantaa.sharepoint.com/:b:/r/sites/Lomakkeensuunnittelu/Jaetut%20asiakirjat/Kasvatuksen%20ja%20oppimisen%20toimiala/Opettajien%20lomakkeet/Peruskoulu%20ja%20lukio/Pyynt%C3%B6%20katsomusainetta%20korvaavasta%20opetuksesta%20ja%20hakemus%20katsomusainetta%20korvaavasta%20opetuksesta%20vapauttamiseksi%20(531284).pdf?d=wa6ed7aa9742044e3ae934ab12664bba6&amp;csf=1&amp;web=1&amp;e=aetmoo" TargetMode="Externa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2CB99FC-0FA8-82E6-12AF-FEE0C6ABA40D}"/>
              </a:ext>
            </a:extLst>
          </p:cNvPr>
          <p:cNvSpPr>
            <a:spLocks noGrp="1"/>
          </p:cNvSpPr>
          <p:nvPr>
            <p:ph type="ctrTitle"/>
          </p:nvPr>
        </p:nvSpPr>
        <p:spPr/>
        <p:txBody>
          <a:bodyPr/>
          <a:lstStyle/>
          <a:p>
            <a:r>
              <a:rPr lang="fi-FI"/>
              <a:t>Katsomusaineen valinta </a:t>
            </a:r>
          </a:p>
        </p:txBody>
      </p:sp>
      <p:sp>
        <p:nvSpPr>
          <p:cNvPr id="3" name="Alaotsikko 2">
            <a:extLst>
              <a:ext uri="{FF2B5EF4-FFF2-40B4-BE49-F238E27FC236}">
                <a16:creationId xmlns:a16="http://schemas.microsoft.com/office/drawing/2014/main" id="{1C3E4675-D7BB-E8E3-9D05-6986812FE13E}"/>
              </a:ext>
            </a:extLst>
          </p:cNvPr>
          <p:cNvSpPr>
            <a:spLocks noGrp="1"/>
          </p:cNvSpPr>
          <p:nvPr>
            <p:ph type="subTitle" idx="1"/>
          </p:nvPr>
        </p:nvSpPr>
        <p:spPr/>
        <p:txBody>
          <a:bodyPr/>
          <a:lstStyle/>
          <a:p>
            <a:r>
              <a:rPr lang="fi-FI"/>
              <a:t>Ohje astuu voimaan 1.8.2026</a:t>
            </a:r>
          </a:p>
        </p:txBody>
      </p:sp>
      <p:pic>
        <p:nvPicPr>
          <p:cNvPr id="9" name="Kuvan paikkamerkki 8" descr="Jokikiviä">
            <a:extLst>
              <a:ext uri="{FF2B5EF4-FFF2-40B4-BE49-F238E27FC236}">
                <a16:creationId xmlns:a16="http://schemas.microsoft.com/office/drawing/2014/main" id="{1BE82504-6A9F-4D40-0FA5-63ED19D38E66}"/>
              </a:ext>
            </a:extLst>
          </p:cNvPr>
          <p:cNvPicPr>
            <a:picLocks noGrp="1" noChangeAspect="1"/>
          </p:cNvPicPr>
          <p:nvPr>
            <p:ph type="pic" sz="quarter" idx="13"/>
          </p:nvPr>
        </p:nvPicPr>
        <p:blipFill>
          <a:blip r:embed="rId2"/>
          <a:srcRect l="21789" r="21789"/>
          <a:stretch>
            <a:fillRect/>
          </a:stretch>
        </p:blipFill>
        <p:spPr/>
      </p:pic>
    </p:spTree>
    <p:extLst>
      <p:ext uri="{BB962C8B-B14F-4D97-AF65-F5344CB8AC3E}">
        <p14:creationId xmlns:p14="http://schemas.microsoft.com/office/powerpoint/2010/main" val="73033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1F53-C89A-44AA-EA72-AE5D3EA83593}"/>
              </a:ext>
            </a:extLst>
          </p:cNvPr>
          <p:cNvSpPr>
            <a:spLocks noGrp="1"/>
          </p:cNvSpPr>
          <p:nvPr>
            <p:ph type="title"/>
          </p:nvPr>
        </p:nvSpPr>
        <p:spPr>
          <a:xfrm>
            <a:off x="167023" y="218638"/>
            <a:ext cx="9379591" cy="1009651"/>
          </a:xfrm>
        </p:spPr>
        <p:txBody>
          <a:bodyPr/>
          <a:lstStyle/>
          <a:p>
            <a:r>
              <a:rPr lang="fi-FI"/>
              <a:t>Katsomusaineen valinta</a:t>
            </a:r>
            <a:endParaRPr lang="en-US" b="0">
              <a:solidFill>
                <a:srgbClr val="000000"/>
              </a:solidFill>
            </a:endParaRPr>
          </a:p>
          <a:p>
            <a:endParaRPr lang="en-US"/>
          </a:p>
        </p:txBody>
      </p:sp>
      <p:sp>
        <p:nvSpPr>
          <p:cNvPr id="3" name="Content Placeholder 2">
            <a:extLst>
              <a:ext uri="{FF2B5EF4-FFF2-40B4-BE49-F238E27FC236}">
                <a16:creationId xmlns:a16="http://schemas.microsoft.com/office/drawing/2014/main" id="{AB538594-CD1D-A2A3-0A7C-4E1F40556CE2}"/>
              </a:ext>
            </a:extLst>
          </p:cNvPr>
          <p:cNvSpPr>
            <a:spLocks noGrp="1"/>
          </p:cNvSpPr>
          <p:nvPr>
            <p:ph sz="quarter" idx="12"/>
          </p:nvPr>
        </p:nvSpPr>
        <p:spPr>
          <a:xfrm>
            <a:off x="167186" y="722126"/>
            <a:ext cx="11857629" cy="6113142"/>
          </a:xfrm>
        </p:spPr>
        <p:txBody>
          <a:bodyPr vert="horz" lIns="91440" tIns="45720" rIns="91440" bIns="45720" rtlCol="0" anchor="t">
            <a:noAutofit/>
          </a:bodyPr>
          <a:lstStyle/>
          <a:p>
            <a:pPr marL="285750" indent="-285750">
              <a:lnSpc>
                <a:spcPct val="90000"/>
              </a:lnSpc>
              <a:spcBef>
                <a:spcPts val="1000"/>
              </a:spcBef>
              <a:spcAft>
                <a:spcPts val="0"/>
              </a:spcAft>
              <a:buFont typeface="Arial"/>
              <a:buChar char="•"/>
            </a:pPr>
            <a:r>
              <a:rPr lang="fi-FI" sz="1700" b="1">
                <a:latin typeface="Poppins"/>
                <a:cs typeface="Poppins"/>
              </a:rPr>
              <a:t>Katsomusaineen valinta Vantaalla perustuu Opetushallituksen yleiseen asiasta annettuun ohjeistukseen. Oppilaan mahdollisuus osallistua eri uskontojen opetukseen määritellään seuraavasti: </a:t>
            </a:r>
            <a:endParaRPr lang="en-US" sz="1700">
              <a:latin typeface="Poppins"/>
              <a:cs typeface="Poppins"/>
            </a:endParaRPr>
          </a:p>
          <a:p>
            <a:pPr marL="285750" indent="-285750">
              <a:buFont typeface="Arial"/>
              <a:buChar char="•"/>
            </a:pPr>
            <a:r>
              <a:rPr lang="fi-FI" sz="1700" b="1">
                <a:latin typeface="Poppins"/>
                <a:cs typeface="Poppins"/>
              </a:rPr>
              <a:t>EVANKELISLUTERILAINEN</a:t>
            </a:r>
            <a:r>
              <a:rPr lang="fi-FI" sz="1700">
                <a:latin typeface="Poppins"/>
                <a:cs typeface="Poppins"/>
              </a:rPr>
              <a:t> </a:t>
            </a:r>
            <a:br>
              <a:rPr lang="fi-FI" sz="1700">
                <a:latin typeface="Poppins"/>
                <a:cs typeface="Poppins"/>
              </a:rPr>
            </a:br>
            <a:r>
              <a:rPr lang="fi-FI" sz="1700">
                <a:latin typeface="Poppins"/>
                <a:cs typeface="Poppins"/>
              </a:rPr>
              <a:t>Kaikki voivat osallistua</a:t>
            </a:r>
            <a:r>
              <a:rPr lang="fi-FI" sz="1700" b="1">
                <a:latin typeface="Poppins"/>
                <a:cs typeface="Poppins"/>
              </a:rPr>
              <a:t> </a:t>
            </a:r>
            <a:endParaRPr lang="fi-FI" sz="1700">
              <a:latin typeface="Poppins"/>
              <a:cs typeface="Poppins"/>
            </a:endParaRPr>
          </a:p>
          <a:p>
            <a:pPr marL="285750" indent="-285750">
              <a:lnSpc>
                <a:spcPct val="90000"/>
              </a:lnSpc>
              <a:spcBef>
                <a:spcPts val="1000"/>
              </a:spcBef>
              <a:spcAft>
                <a:spcPts val="0"/>
              </a:spcAft>
              <a:buFont typeface="Arial"/>
              <a:buChar char="•"/>
            </a:pPr>
            <a:r>
              <a:rPr lang="fi-FI" sz="1700" b="1">
                <a:latin typeface="Poppins"/>
                <a:cs typeface="Poppins"/>
              </a:rPr>
              <a:t>ELÄMÄNKATSOMUSTIETO</a:t>
            </a:r>
            <a:r>
              <a:rPr lang="fi-FI" sz="1700">
                <a:latin typeface="Poppins"/>
                <a:cs typeface="Poppins"/>
              </a:rPr>
              <a:t> </a:t>
            </a:r>
            <a:br>
              <a:rPr lang="fi-FI" sz="1700">
                <a:latin typeface="Poppins"/>
                <a:cs typeface="Poppins"/>
              </a:rPr>
            </a:br>
            <a:r>
              <a:rPr lang="fi-FI" sz="1700">
                <a:latin typeface="Poppins"/>
                <a:cs typeface="Poppins"/>
              </a:rPr>
              <a:t>Oppilas, jota ei ole merkitty mihinkään rekisteröityyn uskonnolliseen yhdyskuntaan</a:t>
            </a:r>
            <a:br>
              <a:rPr lang="fi-FI" sz="1700">
                <a:latin typeface="Poppins"/>
                <a:cs typeface="Poppins"/>
              </a:rPr>
            </a:br>
            <a:r>
              <a:rPr lang="fi-FI" sz="1700">
                <a:latin typeface="Poppins"/>
                <a:cs typeface="Poppins"/>
              </a:rPr>
              <a:t>Kunta ei tarjoa sen uskonnon opetusta, mihin oppilas on rekisteröity </a:t>
            </a:r>
            <a:br>
              <a:rPr lang="fi-FI" sz="1700">
                <a:latin typeface="Poppins"/>
                <a:cs typeface="Poppins"/>
              </a:rPr>
            </a:br>
            <a:r>
              <a:rPr lang="fi-FI" sz="1700">
                <a:latin typeface="Poppins"/>
                <a:cs typeface="Poppins"/>
              </a:rPr>
              <a:t>Huoltajan pyynnöstä, jos oppilaan uskonto on joku muu kuin evankelisluterilainen tai ortodoksi uskonto</a:t>
            </a:r>
          </a:p>
          <a:p>
            <a:pPr marL="285750" indent="-285750">
              <a:lnSpc>
                <a:spcPct val="90000"/>
              </a:lnSpc>
              <a:spcBef>
                <a:spcPts val="1000"/>
              </a:spcBef>
              <a:spcAft>
                <a:spcPts val="0"/>
              </a:spcAft>
              <a:buFont typeface="Arial"/>
              <a:buChar char="•"/>
            </a:pPr>
            <a:r>
              <a:rPr lang="fi-FI" sz="1700" b="1">
                <a:latin typeface="Poppins"/>
                <a:cs typeface="Poppins"/>
              </a:rPr>
              <a:t>ORTODOKSI</a:t>
            </a:r>
            <a:br>
              <a:rPr lang="fi-FI" sz="1700" b="1">
                <a:latin typeface="Poppins"/>
                <a:cs typeface="Poppins"/>
              </a:rPr>
            </a:br>
            <a:r>
              <a:rPr lang="fi-FI" sz="1700">
                <a:latin typeface="Poppins"/>
                <a:cs typeface="Poppins"/>
              </a:rPr>
              <a:t>Pakollinen ortodoksiseurakuntaan kuuluville, pyynnöstä muille, jos kulttuuritausta vastaa tätä</a:t>
            </a:r>
          </a:p>
          <a:p>
            <a:pPr marL="285750" indent="-285750">
              <a:lnSpc>
                <a:spcPct val="90000"/>
              </a:lnSpc>
              <a:spcBef>
                <a:spcPts val="1000"/>
              </a:spcBef>
              <a:spcAft>
                <a:spcPts val="0"/>
              </a:spcAft>
              <a:buFont typeface="Arial"/>
              <a:buChar char="•"/>
            </a:pPr>
            <a:r>
              <a:rPr lang="fi-FI" sz="1700" b="1">
                <a:latin typeface="Poppins"/>
                <a:cs typeface="Poppins"/>
              </a:rPr>
              <a:t>ISLAM</a:t>
            </a:r>
            <a:br>
              <a:rPr lang="fi-FI" sz="1700" b="1">
                <a:latin typeface="Poppins"/>
                <a:cs typeface="Poppins"/>
              </a:rPr>
            </a:br>
            <a:r>
              <a:rPr lang="fi-FI" sz="1700">
                <a:latin typeface="Poppins"/>
                <a:cs typeface="Poppins"/>
              </a:rPr>
              <a:t>Jos rekisteröity uskontokunta on islam-taustainen tai ei uskontokuntaa lainkaan, mutta kulttuuritausta islamista</a:t>
            </a:r>
          </a:p>
          <a:p>
            <a:pPr marL="285750" indent="-285750">
              <a:lnSpc>
                <a:spcPct val="90000"/>
              </a:lnSpc>
              <a:spcBef>
                <a:spcPts val="1000"/>
              </a:spcBef>
              <a:spcAft>
                <a:spcPts val="0"/>
              </a:spcAft>
              <a:buFont typeface="Arial"/>
              <a:buChar char="•"/>
            </a:pPr>
            <a:r>
              <a:rPr lang="fi-FI" sz="1700" b="1">
                <a:latin typeface="Poppins"/>
                <a:cs typeface="Poppins"/>
              </a:rPr>
              <a:t>BUDDHALAINEN USKONTO, KRISHNA-LIIKKEEN USKONTO, KATOLINEN USKONTO</a:t>
            </a:r>
            <a:br>
              <a:rPr lang="fi-FI" sz="1700" b="1">
                <a:latin typeface="Poppins"/>
                <a:cs typeface="Poppins"/>
              </a:rPr>
            </a:br>
            <a:r>
              <a:rPr lang="fi-FI" sz="1700">
                <a:latin typeface="Poppins"/>
                <a:cs typeface="Poppins"/>
              </a:rPr>
              <a:t>Jos rekisteröity uskontokunta on </a:t>
            </a:r>
            <a:r>
              <a:rPr lang="fi-FI" sz="1700" err="1">
                <a:latin typeface="Poppins"/>
                <a:cs typeface="Poppins"/>
              </a:rPr>
              <a:t>buddha</a:t>
            </a:r>
            <a:r>
              <a:rPr lang="fi-FI" sz="1700">
                <a:latin typeface="Poppins"/>
                <a:cs typeface="Poppins"/>
              </a:rPr>
              <a:t> /katolinen /</a:t>
            </a:r>
            <a:r>
              <a:rPr lang="fi-FI" sz="1700" err="1">
                <a:latin typeface="Poppins"/>
                <a:cs typeface="Poppins"/>
              </a:rPr>
              <a:t>krishna</a:t>
            </a:r>
            <a:r>
              <a:rPr lang="fi-FI" sz="1700">
                <a:latin typeface="Poppins"/>
                <a:cs typeface="Poppins"/>
              </a:rPr>
              <a:t>-taustainen tai ei uskontokuntaa lainkaan, mutta kulttuuritausta vastaa näitä uskontoja</a:t>
            </a:r>
            <a:endParaRPr lang="fi-FI"/>
          </a:p>
          <a:p>
            <a:pPr>
              <a:buFont typeface="Arial"/>
              <a:buChar char="•"/>
            </a:pPr>
            <a:r>
              <a:rPr lang="fi-FI" sz="1700" b="1">
                <a:ea typeface="+mn-lt"/>
                <a:cs typeface="+mn-lt"/>
              </a:rPr>
              <a:t>   JEHOVAN TODISTAJAT</a:t>
            </a:r>
            <a:br>
              <a:rPr lang="fi-FI" sz="1700" b="1">
                <a:latin typeface="Poppins"/>
                <a:cs typeface="Poppins"/>
              </a:rPr>
            </a:br>
            <a:r>
              <a:rPr lang="fi-FI" sz="1700">
                <a:ea typeface="+mn-lt"/>
                <a:cs typeface="+mn-lt"/>
              </a:rPr>
              <a:t> Huoltaja anoo korvaavaa opetusta. Huoltaja voi halutessaan anoa korvaavasta opetuksesta </a:t>
            </a:r>
            <a:br>
              <a:rPr lang="fi-FI" sz="1700">
                <a:ea typeface="+mn-lt"/>
                <a:cs typeface="+mn-lt"/>
              </a:rPr>
            </a:br>
            <a:r>
              <a:rPr lang="fi-FI" sz="1700">
                <a:ea typeface="+mn-lt"/>
                <a:cs typeface="+mn-lt"/>
              </a:rPr>
              <a:t> vapautusta. Vapautus myönnetään.  </a:t>
            </a:r>
          </a:p>
          <a:p>
            <a:pPr>
              <a:lnSpc>
                <a:spcPct val="90000"/>
              </a:lnSpc>
              <a:spcBef>
                <a:spcPts val="1000"/>
              </a:spcBef>
              <a:spcAft>
                <a:spcPts val="0"/>
              </a:spcAft>
            </a:pPr>
            <a:endParaRPr lang="fi-FI" sz="1700" b="1">
              <a:latin typeface="Arial"/>
              <a:cs typeface="Arial"/>
            </a:endParaRPr>
          </a:p>
          <a:p>
            <a:pPr marL="285750" indent="-285750">
              <a:lnSpc>
                <a:spcPct val="90000"/>
              </a:lnSpc>
              <a:spcBef>
                <a:spcPts val="1000"/>
              </a:spcBef>
              <a:spcAft>
                <a:spcPts val="0"/>
              </a:spcAft>
              <a:buFont typeface="Arial"/>
              <a:buChar char="•"/>
            </a:pPr>
            <a:endParaRPr lang="fi-FI" sz="1400">
              <a:latin typeface="Arial"/>
              <a:cs typeface="Arial"/>
            </a:endParaRPr>
          </a:p>
          <a:p>
            <a:pPr marL="285750" indent="-285750">
              <a:lnSpc>
                <a:spcPct val="90000"/>
              </a:lnSpc>
              <a:spcBef>
                <a:spcPts val="1000"/>
              </a:spcBef>
              <a:spcAft>
                <a:spcPts val="0"/>
              </a:spcAft>
              <a:buFont typeface="Arial"/>
              <a:buChar char="•"/>
            </a:pPr>
            <a:endParaRPr lang="fi-FI" sz="1300" b="1">
              <a:latin typeface="Arial"/>
              <a:cs typeface="Arial"/>
            </a:endParaRPr>
          </a:p>
          <a:p>
            <a:pPr marL="285750" indent="-285750">
              <a:lnSpc>
                <a:spcPct val="90000"/>
              </a:lnSpc>
              <a:spcBef>
                <a:spcPts val="1000"/>
              </a:spcBef>
              <a:spcAft>
                <a:spcPts val="0"/>
              </a:spcAft>
              <a:buFont typeface="Arial"/>
              <a:buChar char="•"/>
            </a:pPr>
            <a:endParaRPr lang="fi-FI" sz="1300" b="1">
              <a:latin typeface="Arial"/>
              <a:cs typeface="Arial"/>
            </a:endParaRPr>
          </a:p>
          <a:p>
            <a:pPr>
              <a:lnSpc>
                <a:spcPct val="90000"/>
              </a:lnSpc>
              <a:spcBef>
                <a:spcPts val="1000"/>
              </a:spcBef>
              <a:spcAft>
                <a:spcPts val="0"/>
              </a:spcAft>
            </a:pPr>
            <a:endParaRPr lang="fi-FI" sz="1400" b="1">
              <a:latin typeface="Arial"/>
              <a:cs typeface="Arial"/>
            </a:endParaRPr>
          </a:p>
          <a:p>
            <a:endParaRPr lang="fi-FI" sz="1400">
              <a:latin typeface="Arial"/>
              <a:cs typeface="Arial"/>
            </a:endParaRPr>
          </a:p>
          <a:p>
            <a:endParaRPr lang="fi-FI" sz="1300" b="1">
              <a:latin typeface="Arial"/>
              <a:cs typeface="Arial"/>
            </a:endParaRPr>
          </a:p>
        </p:txBody>
      </p:sp>
    </p:spTree>
    <p:extLst>
      <p:ext uri="{BB962C8B-B14F-4D97-AF65-F5344CB8AC3E}">
        <p14:creationId xmlns:p14="http://schemas.microsoft.com/office/powerpoint/2010/main" val="3115072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D8238-D4FA-5D9E-774E-110A830921BE}"/>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909B013B-C6CE-A36C-D56C-4649527D370A}"/>
              </a:ext>
            </a:extLst>
          </p:cNvPr>
          <p:cNvSpPr>
            <a:spLocks noGrp="1"/>
          </p:cNvSpPr>
          <p:nvPr>
            <p:ph sz="quarter" idx="10"/>
          </p:nvPr>
        </p:nvSpPr>
        <p:spPr>
          <a:xfrm>
            <a:off x="838200" y="351676"/>
            <a:ext cx="10515600" cy="417513"/>
          </a:xfrm>
        </p:spPr>
        <p:txBody>
          <a:bodyPr anchor="b">
            <a:normAutofit/>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endParaRPr kumimoji="0" lang="en-US" b="1" i="0" u="none" strike="noStrike" kern="1200" cap="none" spc="0" normalizeH="0" baseline="0" noProof="0">
              <a:ln>
                <a:noFill/>
              </a:ln>
              <a:effectLst/>
              <a:uLnTx/>
              <a:uFillTx/>
            </a:endParaRPr>
          </a:p>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endParaRPr kumimoji="0" lang="en-US" b="1" i="0" u="none" strike="noStrike" kern="1200" cap="none" spc="0" normalizeH="0" baseline="0" noProof="0">
              <a:ln>
                <a:noFill/>
              </a:ln>
              <a:effectLst/>
              <a:uLnTx/>
              <a:uFillTx/>
            </a:endParaRPr>
          </a:p>
          <a:p>
            <a:endParaRPr lang="fi-FI"/>
          </a:p>
        </p:txBody>
      </p:sp>
      <p:sp>
        <p:nvSpPr>
          <p:cNvPr id="2" name="Otsikko 1">
            <a:extLst>
              <a:ext uri="{FF2B5EF4-FFF2-40B4-BE49-F238E27FC236}">
                <a16:creationId xmlns:a16="http://schemas.microsoft.com/office/drawing/2014/main" id="{CDCB3B16-B1D2-6D2E-EF84-653F92918D61}"/>
              </a:ext>
            </a:extLst>
          </p:cNvPr>
          <p:cNvSpPr>
            <a:spLocks noGrp="1"/>
          </p:cNvSpPr>
          <p:nvPr>
            <p:ph type="title"/>
          </p:nvPr>
        </p:nvSpPr>
        <p:spPr>
          <a:xfrm>
            <a:off x="737991" y="443513"/>
            <a:ext cx="10515600" cy="921499"/>
          </a:xfrm>
        </p:spPr>
        <p:txBody>
          <a:bodyPr anchor="ctr">
            <a:normAutofit/>
          </a:bodyPr>
          <a:lstStyle/>
          <a:p>
            <a:pPr>
              <a:lnSpc>
                <a:spcPct val="90000"/>
              </a:lnSpc>
            </a:pPr>
            <a:r>
              <a:rPr lang="fi-FI" sz="3700"/>
              <a:t>Katsomusaineen valinta ja  vaihtaminen</a:t>
            </a:r>
          </a:p>
        </p:txBody>
      </p:sp>
      <p:pic>
        <p:nvPicPr>
          <p:cNvPr id="5" name="Kuva 4">
            <a:extLst>
              <a:ext uri="{FF2B5EF4-FFF2-40B4-BE49-F238E27FC236}">
                <a16:creationId xmlns:a16="http://schemas.microsoft.com/office/drawing/2014/main" id="{3A90308E-6FA4-22F0-D59E-82A277692C0C}"/>
              </a:ext>
            </a:extLst>
          </p:cNvPr>
          <p:cNvPicPr>
            <a:picLocks noChangeAspect="1"/>
          </p:cNvPicPr>
          <p:nvPr/>
        </p:nvPicPr>
        <p:blipFill>
          <a:blip r:embed="rId2"/>
          <a:stretch>
            <a:fillRect/>
          </a:stretch>
        </p:blipFill>
        <p:spPr>
          <a:xfrm>
            <a:off x="503503" y="1115284"/>
            <a:ext cx="11368584" cy="5628173"/>
          </a:xfrm>
          <a:prstGeom prst="rect">
            <a:avLst/>
          </a:prstGeom>
          <a:noFill/>
        </p:spPr>
      </p:pic>
    </p:spTree>
    <p:extLst>
      <p:ext uri="{BB962C8B-B14F-4D97-AF65-F5344CB8AC3E}">
        <p14:creationId xmlns:p14="http://schemas.microsoft.com/office/powerpoint/2010/main" val="1889828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E8A0CCE-18BD-4F48-17D9-73A70D10FF22}"/>
              </a:ext>
            </a:extLst>
          </p:cNvPr>
          <p:cNvSpPr>
            <a:spLocks noGrp="1"/>
          </p:cNvSpPr>
          <p:nvPr>
            <p:ph type="title"/>
          </p:nvPr>
        </p:nvSpPr>
        <p:spPr>
          <a:xfrm>
            <a:off x="337158" y="267678"/>
            <a:ext cx="10515600" cy="1009651"/>
          </a:xfrm>
        </p:spPr>
        <p:txBody>
          <a:bodyPr/>
          <a:lstStyle/>
          <a:p>
            <a:r>
              <a:rPr lang="fi-FI" sz="3200"/>
              <a:t>Lapsi KUULUU johonkin Suomessa rekisteröityyn uskonnolliseen yhdyskuntaan</a:t>
            </a:r>
          </a:p>
        </p:txBody>
      </p:sp>
      <p:sp>
        <p:nvSpPr>
          <p:cNvPr id="3" name="Sisällön paikkamerkki 2">
            <a:extLst>
              <a:ext uri="{FF2B5EF4-FFF2-40B4-BE49-F238E27FC236}">
                <a16:creationId xmlns:a16="http://schemas.microsoft.com/office/drawing/2014/main" id="{DD8F4E27-2164-CD02-3BFA-0CA6C40FAF1E}"/>
              </a:ext>
            </a:extLst>
          </p:cNvPr>
          <p:cNvSpPr>
            <a:spLocks noGrp="1"/>
          </p:cNvSpPr>
          <p:nvPr>
            <p:ph sz="quarter" idx="15"/>
          </p:nvPr>
        </p:nvSpPr>
        <p:spPr>
          <a:xfrm>
            <a:off x="311061" y="1427640"/>
            <a:ext cx="11762983" cy="5060841"/>
          </a:xfrm>
        </p:spPr>
        <p:txBody>
          <a:bodyPr vert="horz" lIns="91440" tIns="45720" rIns="91440" bIns="45720" rtlCol="0" anchor="t">
            <a:noAutofit/>
          </a:bodyPr>
          <a:lstStyle/>
          <a:p>
            <a:r>
              <a:rPr lang="fi-FI">
                <a:cs typeface="Poppins"/>
              </a:rPr>
              <a:t>Jos LAPSI KUULUU evankelisluterilaiseen seurakuntaan, hän osallistuu</a:t>
            </a:r>
          </a:p>
          <a:p>
            <a:pPr marL="285750" indent="-285750">
              <a:buFont typeface="Arial" panose="020B0604020202020204" pitchFamily="34" charset="0"/>
              <a:buChar char="•"/>
            </a:pPr>
            <a:r>
              <a:rPr lang="fi-FI">
                <a:cs typeface="Poppins"/>
              </a:rPr>
              <a:t>evankelisluterilaisen uskonnon opetukseen </a:t>
            </a:r>
          </a:p>
          <a:p>
            <a:r>
              <a:rPr lang="fi-FI">
                <a:cs typeface="Poppins"/>
              </a:rPr>
              <a:t>Jos LAPSI KUULUU ortodoksiseen seurakuntaan, hän osallistuu</a:t>
            </a:r>
          </a:p>
          <a:p>
            <a:pPr marL="285750" indent="-285750">
              <a:buFont typeface="Arial" panose="020B0604020202020204" pitchFamily="34" charset="0"/>
              <a:buChar char="•"/>
            </a:pPr>
            <a:r>
              <a:rPr lang="fi-FI">
                <a:cs typeface="Poppins"/>
              </a:rPr>
              <a:t>ortodoksisen uskonnon opetukseen </a:t>
            </a:r>
          </a:p>
          <a:p>
            <a:r>
              <a:rPr lang="fi-FI">
                <a:cs typeface="Poppins"/>
              </a:rPr>
              <a:t>Jos LAPSI KUULUU johonkin Suomessa rekisteröityyn uskonnolliseen yhdyskuntaan, mutta EI ole evankelisluterilaisen tai ortodoksisen seurakunnan jäsen, huoltaja voi pyytää jonkin seuraavista:</a:t>
            </a:r>
          </a:p>
          <a:p>
            <a:pPr marL="285750" indent="-285750">
              <a:buFont typeface="Arial" panose="020B0604020202020204" pitchFamily="34" charset="0"/>
              <a:buChar char="•"/>
            </a:pPr>
            <a:r>
              <a:rPr lang="fi-FI">
                <a:cs typeface="Poppins"/>
              </a:rPr>
              <a:t>koulussa opetettava uskonto, johon lapsi on rekisteröity  (katolinen uskonto, islam, buddhalainen uskonto, </a:t>
            </a:r>
            <a:r>
              <a:rPr lang="fi-FI" err="1">
                <a:cs typeface="Poppins"/>
              </a:rPr>
              <a:t>krishna</a:t>
            </a:r>
            <a:r>
              <a:rPr lang="fi-FI">
                <a:cs typeface="Poppins"/>
              </a:rPr>
              <a:t>-liikkeen uskonto)</a:t>
            </a:r>
          </a:p>
          <a:p>
            <a:pPr marL="285750" indent="-285750">
              <a:buFont typeface="Arial" panose="020B0604020202020204" pitchFamily="34" charset="0"/>
              <a:buChar char="•"/>
            </a:pPr>
            <a:r>
              <a:rPr lang="fi-FI">
                <a:cs typeface="Poppins"/>
              </a:rPr>
              <a:t>elämänkatsomustieto</a:t>
            </a:r>
          </a:p>
          <a:p>
            <a:pPr marL="285750" indent="-285750">
              <a:buFont typeface="Arial" panose="020B0604020202020204" pitchFamily="34" charset="0"/>
              <a:buChar char="•"/>
            </a:pPr>
            <a:r>
              <a:rPr lang="fi-FI">
                <a:cs typeface="Poppins"/>
              </a:rPr>
              <a:t>enemmistön uskonto (</a:t>
            </a:r>
            <a:r>
              <a:rPr lang="fi-FI" err="1">
                <a:cs typeface="Poppins"/>
              </a:rPr>
              <a:t>ev.lut</a:t>
            </a:r>
            <a:r>
              <a:rPr lang="fi-FI">
                <a:cs typeface="Poppins"/>
              </a:rPr>
              <a:t>)</a:t>
            </a:r>
          </a:p>
          <a:p>
            <a:pPr marL="285750" indent="-285750">
              <a:buFont typeface="Arial" panose="020B0604020202020204" pitchFamily="34" charset="0"/>
              <a:buChar char="•"/>
            </a:pPr>
            <a:r>
              <a:rPr lang="fi-FI">
                <a:cs typeface="Poppins"/>
              </a:rPr>
              <a:t>katsomusainetta korvaava opetus (koulu määrittelee korvaavan oppiaineen)</a:t>
            </a:r>
          </a:p>
          <a:p>
            <a:r>
              <a:rPr lang="fi-FI">
                <a:cs typeface="Poppins"/>
              </a:rPr>
              <a:t> </a:t>
            </a:r>
          </a:p>
          <a:p>
            <a:endParaRPr lang="fi-FI"/>
          </a:p>
        </p:txBody>
      </p:sp>
    </p:spTree>
    <p:extLst>
      <p:ext uri="{BB962C8B-B14F-4D97-AF65-F5344CB8AC3E}">
        <p14:creationId xmlns:p14="http://schemas.microsoft.com/office/powerpoint/2010/main" val="4115351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A7DEE-D393-5B78-1453-CC788E49F6C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ECF455E-28FA-6988-AAD9-22B623303D55}"/>
              </a:ext>
            </a:extLst>
          </p:cNvPr>
          <p:cNvSpPr>
            <a:spLocks noGrp="1"/>
          </p:cNvSpPr>
          <p:nvPr>
            <p:ph type="title"/>
          </p:nvPr>
        </p:nvSpPr>
        <p:spPr>
          <a:xfrm>
            <a:off x="337158" y="267678"/>
            <a:ext cx="10515600" cy="1009651"/>
          </a:xfrm>
        </p:spPr>
        <p:txBody>
          <a:bodyPr/>
          <a:lstStyle/>
          <a:p>
            <a:r>
              <a:rPr lang="fi-FI" sz="3200"/>
              <a:t>Jos lapsi EI KUULU johonkin Suomessa rekisteröityyn uskonnolliseen yhdyskuntaan</a:t>
            </a:r>
          </a:p>
        </p:txBody>
      </p:sp>
      <p:sp>
        <p:nvSpPr>
          <p:cNvPr id="3" name="Sisällön paikkamerkki 2">
            <a:extLst>
              <a:ext uri="{FF2B5EF4-FFF2-40B4-BE49-F238E27FC236}">
                <a16:creationId xmlns:a16="http://schemas.microsoft.com/office/drawing/2014/main" id="{1BC0CDD0-DB62-FE77-CDE2-D1B00AF3930C}"/>
              </a:ext>
            </a:extLst>
          </p:cNvPr>
          <p:cNvSpPr>
            <a:spLocks noGrp="1"/>
          </p:cNvSpPr>
          <p:nvPr>
            <p:ph sz="quarter" idx="15"/>
          </p:nvPr>
        </p:nvSpPr>
        <p:spPr>
          <a:xfrm>
            <a:off x="311061" y="1427640"/>
            <a:ext cx="11762983" cy="5060841"/>
          </a:xfrm>
        </p:spPr>
        <p:txBody>
          <a:bodyPr/>
          <a:lstStyle/>
          <a:p>
            <a:r>
              <a:rPr lang="fi-FI"/>
              <a:t>Jos lapsi EI KUULU johonkin Suomessa rekisteröityyn uskonnolliseen yhdyskuntaan, huoltaja voi pyytää jonkin seuraavista:</a:t>
            </a:r>
          </a:p>
          <a:p>
            <a:pPr marL="285750" indent="-285750">
              <a:buFont typeface="Arial" panose="020B0604020202020204" pitchFamily="34" charset="0"/>
              <a:buChar char="•"/>
            </a:pPr>
            <a:r>
              <a:rPr lang="fi-FI"/>
              <a:t>elämänkatsomustieto</a:t>
            </a:r>
          </a:p>
          <a:p>
            <a:pPr marL="285750" indent="-285750">
              <a:buFont typeface="Arial" panose="020B0604020202020204" pitchFamily="34" charset="0"/>
              <a:buChar char="•"/>
            </a:pPr>
            <a:r>
              <a:rPr lang="fi-FI"/>
              <a:t>enemmistön uskonto (ev.lut)</a:t>
            </a:r>
          </a:p>
          <a:p>
            <a:pPr marL="285750" indent="-285750">
              <a:buFont typeface="Arial" panose="020B0604020202020204" pitchFamily="34" charset="0"/>
              <a:buChar char="•"/>
            </a:pPr>
            <a:r>
              <a:rPr lang="fi-FI"/>
              <a:t>perheen kulttuuria vastaava uskonto, jota voidaan järjestää, mikäli kunnassa on vähintään kolme huoltajaa, jotka sitä pyytävät  </a:t>
            </a:r>
          </a:p>
          <a:p>
            <a:endParaRPr lang="fi-FI"/>
          </a:p>
        </p:txBody>
      </p:sp>
    </p:spTree>
    <p:extLst>
      <p:ext uri="{BB962C8B-B14F-4D97-AF65-F5344CB8AC3E}">
        <p14:creationId xmlns:p14="http://schemas.microsoft.com/office/powerpoint/2010/main" val="1567745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AE726-5599-DF38-F82C-BA928BD5B61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C9DF553-DCD5-722C-98F7-E16B71B9D0B4}"/>
              </a:ext>
            </a:extLst>
          </p:cNvPr>
          <p:cNvSpPr>
            <a:spLocks noGrp="1"/>
          </p:cNvSpPr>
          <p:nvPr>
            <p:ph type="title"/>
          </p:nvPr>
        </p:nvSpPr>
        <p:spPr>
          <a:xfrm>
            <a:off x="399788" y="181627"/>
            <a:ext cx="9379591" cy="1009651"/>
          </a:xfrm>
        </p:spPr>
        <p:txBody>
          <a:bodyPr/>
          <a:lstStyle/>
          <a:p>
            <a:r>
              <a:rPr lang="fi-FI"/>
              <a:t>Katsomusaineen opetuksesta vapauttaminen</a:t>
            </a:r>
          </a:p>
        </p:txBody>
      </p:sp>
      <p:sp>
        <p:nvSpPr>
          <p:cNvPr id="3" name="Sisällön paikkamerkki 2">
            <a:extLst>
              <a:ext uri="{FF2B5EF4-FFF2-40B4-BE49-F238E27FC236}">
                <a16:creationId xmlns:a16="http://schemas.microsoft.com/office/drawing/2014/main" id="{16741D4E-94DC-E0E3-F727-6FE76B74D981}"/>
              </a:ext>
            </a:extLst>
          </p:cNvPr>
          <p:cNvSpPr>
            <a:spLocks noGrp="1"/>
          </p:cNvSpPr>
          <p:nvPr>
            <p:ph sz="quarter" idx="12"/>
          </p:nvPr>
        </p:nvSpPr>
        <p:spPr>
          <a:xfrm>
            <a:off x="87682" y="1171184"/>
            <a:ext cx="12104318" cy="5505189"/>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500" b="1" i="0" u="none" strike="noStrike" kern="1200" cap="none" spc="0" normalizeH="0" baseline="0" noProof="0">
              <a:ln>
                <a:noFill/>
              </a:ln>
              <a:solidFill>
                <a:srgbClr val="000000"/>
              </a:solidFill>
              <a:effectLst/>
              <a:uLnTx/>
              <a:uFillTx/>
              <a:latin typeface="Arial" panose="020B0604020202020204"/>
              <a:ea typeface="+mn-ea"/>
              <a:cs typeface="+mn-cs"/>
            </a:endParaRPr>
          </a:p>
          <a:p>
            <a:pPr>
              <a:buFont typeface="Wingdings" panose="05000000000000000000" pitchFamily="2" charset="2"/>
              <a:buChar char="q"/>
            </a:pPr>
            <a:r>
              <a:rPr lang="fi-FI" sz="1500"/>
              <a:t> Katsomusaineesta ei ole mahdollista vapauttaa. Mikäli yksikään tarjotuista katsomusaineista ei vastaa lapsen rekisteröityä uskontokuntaa tai kulttuurista taustaa, voi huoltaja pyytää katsomusainetta korvaavaa opetusta. Korvaavan opetuksen järjestämisestä vastaa oppilaan oma koulu. </a:t>
            </a:r>
          </a:p>
          <a:p>
            <a:pPr>
              <a:buFont typeface="Wingdings" panose="05000000000000000000" pitchFamily="2" charset="2"/>
              <a:buChar char="q"/>
            </a:pPr>
            <a:r>
              <a:rPr lang="fi-FI" sz="1500"/>
              <a:t> Katsomusainetta korvaavaa opetusta haetaan erillisellä lomakkeella. Päätöksen tekee koulun rehtori. </a:t>
            </a:r>
          </a:p>
          <a:p>
            <a:pPr>
              <a:buFont typeface="Wingdings" panose="05000000000000000000" pitchFamily="2" charset="2"/>
              <a:buChar char="q"/>
            </a:pPr>
            <a:r>
              <a:rPr lang="fi-FI" sz="1500"/>
              <a:t> Mikäli oppilaan rekisteröidyn uskontokunnan mukaista opetusta ei kunnassa järjestetä ja huoltaja on anonut oppilaalle korvaavaa opetusta sekä saanut rehtorilta myönteisen päätöksen, huoltaja voi hakea vapautusta korvaavasta opetuksesta oppilaan osallistumiseksi oman rekisteröidyn uskontokunnan järjestämään opetukseen. Päätösvalta asiasta on oman alueen perusopetuksen aluepäälliköllä.   </a:t>
            </a:r>
          </a:p>
          <a:p>
            <a:pPr>
              <a:buFont typeface="Wingdings" panose="05000000000000000000" pitchFamily="2" charset="2"/>
              <a:buChar char="q"/>
            </a:pPr>
            <a:r>
              <a:rPr lang="fi-FI" sz="1500"/>
              <a:t> Rekisteröityyn uskonnolliseen yhdyskuntaan osallistuva oppilas ei voi saada vapautusta korvaavasta opetuksesta, mikäli Vantaalla opetetaan sitä katsomusainetta, mikä vastaa rekisteriin merkittyä uskontokuntaa. Tällöin vaihtoehdot ovat</a:t>
            </a:r>
          </a:p>
          <a:p>
            <a:pPr marL="742950" lvl="1" indent="-285750">
              <a:buFont typeface="Arial" panose="020B0604020202020204" pitchFamily="34" charset="0"/>
              <a:buChar char="•"/>
            </a:pPr>
            <a:r>
              <a:rPr lang="fi-FI" sz="1500"/>
              <a:t>koulussa opetettava uskonto, johon lapsi on rekisteröity</a:t>
            </a:r>
          </a:p>
          <a:p>
            <a:pPr marL="742950" lvl="1" indent="-285750">
              <a:buFont typeface="Arial" panose="020B0604020202020204" pitchFamily="34" charset="0"/>
              <a:buChar char="•"/>
            </a:pPr>
            <a:r>
              <a:rPr lang="fi-FI" sz="1500"/>
              <a:t>elämänkatsomustieto</a:t>
            </a:r>
          </a:p>
          <a:p>
            <a:pPr marL="742950" lvl="1" indent="-285750">
              <a:buFont typeface="Arial" panose="020B0604020202020204" pitchFamily="34" charset="0"/>
              <a:buChar char="•"/>
            </a:pPr>
            <a:r>
              <a:rPr lang="fi-FI" sz="1500"/>
              <a:t>enemmistön uskonto (ev.lut)</a:t>
            </a:r>
          </a:p>
          <a:p>
            <a:pPr marL="742950" lvl="1" indent="-285750">
              <a:buFont typeface="Arial" panose="020B0604020202020204" pitchFamily="34" charset="0"/>
              <a:buChar char="•"/>
            </a:pPr>
            <a:r>
              <a:rPr lang="fi-FI" sz="1500"/>
              <a:t>katsomusainetta korvaava opetus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500" b="1" i="0" u="none" strike="noStrike" kern="1200" cap="none" spc="0" normalizeH="0" baseline="0" noProof="0">
              <a:ln>
                <a:noFill/>
              </a:ln>
              <a:solidFill>
                <a:srgbClr val="000000"/>
              </a:solidFill>
              <a:effectLst/>
              <a:uLnTx/>
              <a:uFillTx/>
              <a:latin typeface="Arial" panose="020B0604020202020204"/>
              <a:ea typeface="+mn-ea"/>
              <a:cs typeface="+mn-cs"/>
            </a:endParaRPr>
          </a:p>
          <a:p>
            <a:endParaRPr lang="fi-FI"/>
          </a:p>
        </p:txBody>
      </p:sp>
    </p:spTree>
    <p:extLst>
      <p:ext uri="{BB962C8B-B14F-4D97-AF65-F5344CB8AC3E}">
        <p14:creationId xmlns:p14="http://schemas.microsoft.com/office/powerpoint/2010/main" val="3230941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E9193-F568-F59F-FA4A-C2CD33173FA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DA3CCAF-29D0-05BB-4B52-F04397A66789}"/>
              </a:ext>
            </a:extLst>
          </p:cNvPr>
          <p:cNvSpPr>
            <a:spLocks noGrp="1"/>
          </p:cNvSpPr>
          <p:nvPr>
            <p:ph type="title"/>
          </p:nvPr>
        </p:nvSpPr>
        <p:spPr>
          <a:xfrm>
            <a:off x="186846" y="181627"/>
            <a:ext cx="9379591" cy="1009651"/>
          </a:xfrm>
        </p:spPr>
        <p:txBody>
          <a:bodyPr/>
          <a:lstStyle/>
          <a:p>
            <a:r>
              <a:rPr lang="fi-FI"/>
              <a:t>Ohjeen soveltaminen</a:t>
            </a:r>
          </a:p>
        </p:txBody>
      </p:sp>
      <p:sp>
        <p:nvSpPr>
          <p:cNvPr id="3" name="Sisällön paikkamerkki 2">
            <a:extLst>
              <a:ext uri="{FF2B5EF4-FFF2-40B4-BE49-F238E27FC236}">
                <a16:creationId xmlns:a16="http://schemas.microsoft.com/office/drawing/2014/main" id="{AB732573-5B96-8887-6945-11C373C40D0D}"/>
              </a:ext>
            </a:extLst>
          </p:cNvPr>
          <p:cNvSpPr>
            <a:spLocks noGrp="1"/>
          </p:cNvSpPr>
          <p:nvPr>
            <p:ph sz="quarter" idx="12"/>
          </p:nvPr>
        </p:nvSpPr>
        <p:spPr>
          <a:xfrm>
            <a:off x="405009" y="1054655"/>
            <a:ext cx="11600145" cy="5296042"/>
          </a:xfrm>
        </p:spPr>
        <p:txBody>
          <a:bodyPr vert="horz" lIns="91440" tIns="45720" rIns="91440" bIns="45720" rtlCol="0" anchor="t">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500" b="1" i="0" u="none" strike="noStrike" kern="1200" cap="none" spc="0" normalizeH="0" baseline="0" noProof="0">
              <a:ln>
                <a:noFill/>
              </a:ln>
              <a:solidFill>
                <a:srgbClr val="000000"/>
              </a:solidFill>
              <a:effectLst/>
              <a:uLnTx/>
              <a:uFillTx/>
              <a:latin typeface="Arial" panose="020B0604020202020204"/>
              <a:ea typeface="+mn-ea"/>
              <a:cs typeface="+mn-cs"/>
            </a:endParaRPr>
          </a:p>
          <a:p>
            <a:r>
              <a:rPr lang="fi-FI" sz="2400"/>
              <a:t>Nämä ohjeet astuvat voimaan 1.8.2026 ja niitä sovelletaan kaikissa Vantaan peruskouluissa uusien Vantaalla aloittavien oppilaiden osalta.</a:t>
            </a:r>
          </a:p>
          <a:p>
            <a:r>
              <a:rPr lang="fi-FI" sz="2400"/>
              <a:t>Mikäli perheessä on vanhempia lapsia, on mahdollista, että käytäntö perheen vanhemmilla oppilailla poikkeaa tästä ohjeesta.</a:t>
            </a:r>
          </a:p>
          <a:p>
            <a:r>
              <a:rPr lang="fi-FI" sz="2400" i="1">
                <a:cs typeface="Poppins"/>
              </a:rPr>
              <a:t>Lomake</a:t>
            </a:r>
            <a:r>
              <a:rPr lang="fi-FI" sz="2400" i="1">
                <a:ea typeface="+mn-lt"/>
                <a:cs typeface="+mn-lt"/>
              </a:rPr>
              <a:t>, </a:t>
            </a:r>
            <a:r>
              <a:rPr lang="fi-FI" sz="2400" i="1">
                <a:cs typeface="Poppins"/>
              </a:rPr>
              <a:t>jolla voi anoa katsomusaineen vapautusta</a:t>
            </a:r>
          </a:p>
          <a:p>
            <a:r>
              <a:rPr lang="fi-FI" sz="2400">
                <a:ea typeface="+mn-lt"/>
                <a:cs typeface="+mn-lt"/>
                <a:hlinkClick r:id="rId2"/>
              </a:rPr>
              <a:t>Pyyntö katsomusainetta korvaavasta opetuksesta ja hakemus katsomusainetta korvaavasta opetuksesta vapauttamiseksi (531284).pdf</a:t>
            </a:r>
            <a:endParaRPr lang="fi-FI">
              <a:ea typeface="+mn-lt"/>
              <a:cs typeface="+mn-lt"/>
            </a:endParaRPr>
          </a:p>
          <a:p>
            <a:endParaRPr lang="fi-FI" sz="24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500" b="1" i="0" u="none" strike="noStrike" kern="1200" cap="none" spc="0" normalizeH="0" baseline="0" noProof="0">
              <a:ln>
                <a:noFill/>
              </a:ln>
              <a:solidFill>
                <a:srgbClr val="000000"/>
              </a:solidFill>
              <a:effectLst/>
              <a:uLnTx/>
              <a:uFillTx/>
              <a:latin typeface="Arial" panose="020B0604020202020204"/>
              <a:ea typeface="+mn-ea"/>
              <a:cs typeface="+mn-cs"/>
            </a:endParaRPr>
          </a:p>
          <a:p>
            <a:endParaRPr lang="fi-FI"/>
          </a:p>
        </p:txBody>
      </p:sp>
    </p:spTree>
    <p:extLst>
      <p:ext uri="{BB962C8B-B14F-4D97-AF65-F5344CB8AC3E}">
        <p14:creationId xmlns:p14="http://schemas.microsoft.com/office/powerpoint/2010/main" val="1945467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22948-89DC-BCA3-EB37-40A9DFF3019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E4A3EB9-A732-3CFB-8259-4A5D9C71C7F4}"/>
              </a:ext>
            </a:extLst>
          </p:cNvPr>
          <p:cNvSpPr>
            <a:spLocks noGrp="1"/>
          </p:cNvSpPr>
          <p:nvPr>
            <p:ph type="title"/>
          </p:nvPr>
        </p:nvSpPr>
        <p:spPr>
          <a:xfrm>
            <a:off x="687887" y="181627"/>
            <a:ext cx="8878550" cy="1009651"/>
          </a:xfrm>
        </p:spPr>
        <p:txBody>
          <a:bodyPr/>
          <a:lstStyle/>
          <a:p>
            <a:r>
              <a:rPr lang="fi-FI">
                <a:latin typeface="Poppins"/>
                <a:cs typeface="Poppins"/>
              </a:rPr>
              <a:t>Lisähuomioita / Q&amp;A</a:t>
            </a:r>
            <a:endParaRPr lang="fi-FI"/>
          </a:p>
        </p:txBody>
      </p:sp>
      <p:sp>
        <p:nvSpPr>
          <p:cNvPr id="3" name="Sisällön paikkamerkki 2">
            <a:extLst>
              <a:ext uri="{FF2B5EF4-FFF2-40B4-BE49-F238E27FC236}">
                <a16:creationId xmlns:a16="http://schemas.microsoft.com/office/drawing/2014/main" id="{CC97C88C-22D6-FD36-07ED-E0F4B65DC396}"/>
              </a:ext>
            </a:extLst>
          </p:cNvPr>
          <p:cNvSpPr>
            <a:spLocks noGrp="1"/>
          </p:cNvSpPr>
          <p:nvPr>
            <p:ph sz="quarter" idx="12"/>
          </p:nvPr>
        </p:nvSpPr>
        <p:spPr>
          <a:xfrm>
            <a:off x="405009" y="1054655"/>
            <a:ext cx="11600145" cy="5296042"/>
          </a:xfrm>
        </p:spPr>
        <p:txBody>
          <a:bodyPr vert="horz" lIns="91440" tIns="45720" rIns="91440" bIns="45720" rtlCol="0" anchor="t">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500" b="1" i="0" u="none" strike="noStrike" kern="1200" cap="none" spc="0" normalizeH="0" baseline="0" noProof="0">
              <a:ln>
                <a:noFill/>
              </a:ln>
              <a:solidFill>
                <a:srgbClr val="000000"/>
              </a:solidFill>
              <a:effectLst/>
              <a:uLnTx/>
              <a:uFillTx/>
              <a:latin typeface="Arial" panose="020B0604020202020204"/>
              <a:ea typeface="+mn-ea"/>
              <a:cs typeface="+mn-cs"/>
            </a:endParaRPr>
          </a:p>
          <a:p>
            <a:pPr>
              <a:lnSpc>
                <a:spcPct val="90000"/>
              </a:lnSpc>
              <a:spcBef>
                <a:spcPts val="1000"/>
              </a:spcBef>
              <a:spcAft>
                <a:spcPts val="0"/>
              </a:spcAft>
              <a:buFont typeface="Arial" panose="020B0604020202020204" pitchFamily="34" charset="0"/>
            </a:pPr>
            <a:endParaRPr kumimoji="0" lang="en-US" sz="1500" b="1" i="0" u="none" strike="noStrike" kern="1200" cap="none" spc="0" normalizeH="0" baseline="0" noProof="0">
              <a:ln>
                <a:noFill/>
              </a:ln>
              <a:solidFill>
                <a:srgbClr val="000000"/>
              </a:solidFill>
              <a:effectLst/>
              <a:uLnTx/>
              <a:uFillTx/>
              <a:latin typeface="Arial" panose="020B0604020202020204"/>
              <a:ea typeface="+mn-ea"/>
              <a:cs typeface="+mn-cs"/>
            </a:endParaRPr>
          </a:p>
          <a:p>
            <a:r>
              <a:rPr lang="fi-FI"/>
              <a:t>- Korvaavaa opetusta ja siitä vapauttamista koskeva anomus on samalla hakemuslomakkeella, mutta huoltaja voi hakea joko pelkästään haun korvaavaan opetukseen tai myös anoa vapautusta. Vapautusta ei kuitenkaan myönnetä pääsääntöisesti kenellekään muulle kuin Jehovan todistajille. </a:t>
            </a:r>
          </a:p>
          <a:p>
            <a:r>
              <a:rPr lang="fi-FI"/>
              <a:t>- Oppilas saa kerran koulupolun aikana vaihtaa katsomusainetta. Tämä edellyttää kuitenkin muutosta DVV:ssä. Rehtoria suositellaan todentamaan, että muutos on tapahtunut. </a:t>
            </a:r>
          </a:p>
          <a:p>
            <a:endParaRPr lang="fi-FI"/>
          </a:p>
          <a:p>
            <a:endParaRPr lang="fi-FI"/>
          </a:p>
        </p:txBody>
      </p:sp>
    </p:spTree>
    <p:extLst>
      <p:ext uri="{BB962C8B-B14F-4D97-AF65-F5344CB8AC3E}">
        <p14:creationId xmlns:p14="http://schemas.microsoft.com/office/powerpoint/2010/main" val="4202207270"/>
      </p:ext>
    </p:extLst>
  </p:cSld>
  <p:clrMapOvr>
    <a:masterClrMapping/>
  </p:clrMapOvr>
</p:sld>
</file>

<file path=ppt/theme/theme1.xml><?xml version="1.0" encoding="utf-8"?>
<a:theme xmlns:a="http://schemas.openxmlformats.org/drawingml/2006/main" name="Vantaa">
  <a:themeElements>
    <a:clrScheme name="Vantaan värit">
      <a:dk1>
        <a:sysClr val="windowText" lastClr="000000"/>
      </a:dk1>
      <a:lt1>
        <a:sysClr val="window" lastClr="FFFFFF"/>
      </a:lt1>
      <a:dk2>
        <a:srgbClr val="0E2841"/>
      </a:dk2>
      <a:lt2>
        <a:srgbClr val="E8E8E8"/>
      </a:lt2>
      <a:accent1>
        <a:srgbClr val="152B96"/>
      </a:accent1>
      <a:accent2>
        <a:srgbClr val="B8CDFF"/>
      </a:accent2>
      <a:accent3>
        <a:srgbClr val="006173"/>
      </a:accent3>
      <a:accent4>
        <a:srgbClr val="A2E4B8"/>
      </a:accent4>
      <a:accent5>
        <a:srgbClr val="F2A6DB"/>
      </a:accent5>
      <a:accent6>
        <a:srgbClr val="450099"/>
      </a:accent6>
      <a:hlink>
        <a:srgbClr val="467886"/>
      </a:hlink>
      <a:folHlink>
        <a:srgbClr val="96607D"/>
      </a:folHlink>
    </a:clrScheme>
    <a:fontScheme name="Vantaan diapohja">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antaa" id="{21B67B9F-F8E6-49CF-B13E-A180DDC39C5C}" vid="{FADD3CA6-D46B-4E08-83F2-0C802D46F2A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1070fdc-8b30-4c09-b5ca-3adc5665dc5a" xsi:nil="true"/>
    <lcf76f155ced4ddcb4097134ff3c332f xmlns="b182df2c-0eea-4f57-8903-0b7555414d5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00655BBE9486684F8B677D20F67C6093" ma:contentTypeVersion="18" ma:contentTypeDescription="Luo uusi asiakirja." ma:contentTypeScope="" ma:versionID="5b6ac1abfa63343f5802179bb62f5726">
  <xsd:schema xmlns:xsd="http://www.w3.org/2001/XMLSchema" xmlns:xs="http://www.w3.org/2001/XMLSchema" xmlns:p="http://schemas.microsoft.com/office/2006/metadata/properties" xmlns:ns2="b182df2c-0eea-4f57-8903-0b7555414d5e" xmlns:ns3="61070fdc-8b30-4c09-b5ca-3adc5665dc5a" targetNamespace="http://schemas.microsoft.com/office/2006/metadata/properties" ma:root="true" ma:fieldsID="6c5acdbaf83342245c3646c59f1d3a86" ns2:_="" ns3:_="">
    <xsd:import namespace="b182df2c-0eea-4f57-8903-0b7555414d5e"/>
    <xsd:import namespace="61070fdc-8b30-4c09-b5ca-3adc5665dc5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82df2c-0eea-4f57-8903-0b7555414d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056935de-da05-4f76-b02a-c0a3fb667c92"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070fdc-8b30-4c09-b5ca-3adc5665dc5a"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d647b9f9-f270-4696-9f85-b67afe02a252}" ma:internalName="TaxCatchAll" ma:showField="CatchAllData" ma:web="61070fdc-8b30-4c09-b5ca-3adc5665dc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4937DD-2473-450A-AA32-EC7EDB063402}">
  <ds:schemaRefs>
    <ds:schemaRef ds:uri="61070fdc-8b30-4c09-b5ca-3adc5665dc5a"/>
    <ds:schemaRef ds:uri="b182df2c-0eea-4f57-8903-0b7555414d5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579D5C5-C1D3-497F-992D-2D6B2C8AC786}">
  <ds:schemaRefs>
    <ds:schemaRef ds:uri="http://schemas.microsoft.com/sharepoint/v3/contenttype/forms"/>
  </ds:schemaRefs>
</ds:datastoreItem>
</file>

<file path=customXml/itemProps3.xml><?xml version="1.0" encoding="utf-8"?>
<ds:datastoreItem xmlns:ds="http://schemas.openxmlformats.org/officeDocument/2006/customXml" ds:itemID="{133DA22C-A6C3-496A-AD17-C3F40FB51684}">
  <ds:schemaRefs>
    <ds:schemaRef ds:uri="61070fdc-8b30-4c09-b5ca-3adc5665dc5a"/>
    <ds:schemaRef ds:uri="b182df2c-0eea-4f57-8903-0b7555414d5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Vantaa</vt:lpstr>
      <vt:lpstr>Katsomusaineen valinta </vt:lpstr>
      <vt:lpstr>Katsomusaineen valinta </vt:lpstr>
      <vt:lpstr>Katsomusaineen valinta ja  vaihtaminen</vt:lpstr>
      <vt:lpstr>Lapsi KUULUU johonkin Suomessa rekisteröityyn uskonnolliseen yhdyskuntaan</vt:lpstr>
      <vt:lpstr>Jos lapsi EI KUULU johonkin Suomessa rekisteröityyn uskonnolliseen yhdyskuntaan</vt:lpstr>
      <vt:lpstr>Katsomusaineen opetuksesta vapauttaminen</vt:lpstr>
      <vt:lpstr>Ohjeen soveltaminen</vt:lpstr>
      <vt:lpstr>Lisähuomioita / Q&amp;A</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Vantaan esityspohja</dc:title>
  <dc:subject/>
  <dc:creator>Vantaan kaupunki</dc:creator>
  <cp:keywords/>
  <dc:description/>
  <cp:revision>1</cp:revision>
  <dcterms:created xsi:type="dcterms:W3CDTF">2025-10-20T10:10:01Z</dcterms:created>
  <dcterms:modified xsi:type="dcterms:W3CDTF">2026-10-08T10:50:35Z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0x01010000655BBE9486684F8B677D20F67C6093</vt:lpwstr>
  </property>
  <property fmtid="{D5CDD505-2E9C-101B-9397-08002B2CF9AE}" pid="3" name="MediaServiceImageTags">
    <vt:lpwstr/>
  </property>
</Properties>
</file>