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13"/>
  </p:notesMasterIdLst>
  <p:sldIdLst>
    <p:sldId id="2147479754" r:id="rId6"/>
    <p:sldId id="315" r:id="rId7"/>
    <p:sldId id="2147483643" r:id="rId8"/>
    <p:sldId id="2147483645" r:id="rId9"/>
    <p:sldId id="256" r:id="rId10"/>
    <p:sldId id="2147483646" r:id="rId11"/>
    <p:sldId id="2147483647" r:id="rId1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BE9EAD-0206-477D-9FF2-B5D8D995DD2E}" v="46" dt="2026-06-11T05:40:10.901"/>
    <p1510:client id="{5AD8DE2B-D8BB-F9DF-3AD0-D2C7525290A3}" v="3" dt="2026-06-11T04:37:29.126"/>
    <p1510:client id="{AE6B45A7-3340-8E9C-272B-185597BFBFFC}" v="8" dt="2026-06-11T05:42:22.369"/>
    <p1510:client id="{DC990F9E-C218-2EBD-2B27-4EBD916B726D}" v="36" dt="2026-06-11T06:28:34.1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3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ivulainen Lotte" userId="S::lotte.koivulainen@vantaa.fi::564ccfa0-0471-4f08-9559-92fa713099f7" providerId="AD" clId="Web-{AE6B45A7-3340-8E9C-272B-185597BFBFFC}"/>
    <pc:docChg chg="delSld">
      <pc:chgData name="Koivulainen Lotte" userId="S::lotte.koivulainen@vantaa.fi::564ccfa0-0471-4f08-9559-92fa713099f7" providerId="AD" clId="Web-{AE6B45A7-3340-8E9C-272B-185597BFBFFC}" dt="2026-06-11T05:42:22.369" v="7"/>
      <pc:docMkLst>
        <pc:docMk/>
      </pc:docMkLst>
      <pc:sldChg chg="del">
        <pc:chgData name="Koivulainen Lotte" userId="S::lotte.koivulainen@vantaa.fi::564ccfa0-0471-4f08-9559-92fa713099f7" providerId="AD" clId="Web-{AE6B45A7-3340-8E9C-272B-185597BFBFFC}" dt="2026-06-11T05:42:22.369" v="4"/>
        <pc:sldMkLst>
          <pc:docMk/>
          <pc:sldMk cId="2805850552" sldId="266"/>
        </pc:sldMkLst>
      </pc:sldChg>
      <pc:sldChg chg="del">
        <pc:chgData name="Koivulainen Lotte" userId="S::lotte.koivulainen@vantaa.fi::564ccfa0-0471-4f08-9559-92fa713099f7" providerId="AD" clId="Web-{AE6B45A7-3340-8E9C-272B-185597BFBFFC}" dt="2026-06-11T05:42:22.369" v="6"/>
        <pc:sldMkLst>
          <pc:docMk/>
          <pc:sldMk cId="144071982" sldId="334"/>
        </pc:sldMkLst>
      </pc:sldChg>
      <pc:sldChg chg="del">
        <pc:chgData name="Koivulainen Lotte" userId="S::lotte.koivulainen@vantaa.fi::564ccfa0-0471-4f08-9559-92fa713099f7" providerId="AD" clId="Web-{AE6B45A7-3340-8E9C-272B-185597BFBFFC}" dt="2026-06-11T05:42:22.354" v="2"/>
        <pc:sldMkLst>
          <pc:docMk/>
          <pc:sldMk cId="2979675231" sldId="2147473824"/>
        </pc:sldMkLst>
      </pc:sldChg>
      <pc:sldChg chg="del">
        <pc:chgData name="Koivulainen Lotte" userId="S::lotte.koivulainen@vantaa.fi::564ccfa0-0471-4f08-9559-92fa713099f7" providerId="AD" clId="Web-{AE6B45A7-3340-8E9C-272B-185597BFBFFC}" dt="2026-06-11T05:42:22.354" v="3"/>
        <pc:sldMkLst>
          <pc:docMk/>
          <pc:sldMk cId="671776125" sldId="2147479749"/>
        </pc:sldMkLst>
      </pc:sldChg>
      <pc:sldChg chg="del">
        <pc:chgData name="Koivulainen Lotte" userId="S::lotte.koivulainen@vantaa.fi::564ccfa0-0471-4f08-9559-92fa713099f7" providerId="AD" clId="Web-{AE6B45A7-3340-8E9C-272B-185597BFBFFC}" dt="2026-06-11T05:42:22.354" v="1"/>
        <pc:sldMkLst>
          <pc:docMk/>
          <pc:sldMk cId="1346533837" sldId="2147479751"/>
        </pc:sldMkLst>
      </pc:sldChg>
      <pc:sldChg chg="del">
        <pc:chgData name="Koivulainen Lotte" userId="S::lotte.koivulainen@vantaa.fi::564ccfa0-0471-4f08-9559-92fa713099f7" providerId="AD" clId="Web-{AE6B45A7-3340-8E9C-272B-185597BFBFFC}" dt="2026-06-11T05:42:22.369" v="5"/>
        <pc:sldMkLst>
          <pc:docMk/>
          <pc:sldMk cId="2768292199" sldId="2147483641"/>
        </pc:sldMkLst>
      </pc:sldChg>
      <pc:sldChg chg="del">
        <pc:chgData name="Koivulainen Lotte" userId="S::lotte.koivulainen@vantaa.fi::564ccfa0-0471-4f08-9559-92fa713099f7" providerId="AD" clId="Web-{AE6B45A7-3340-8E9C-272B-185597BFBFFC}" dt="2026-06-11T05:42:22.354" v="0"/>
        <pc:sldMkLst>
          <pc:docMk/>
          <pc:sldMk cId="853972729" sldId="2147483642"/>
        </pc:sldMkLst>
      </pc:sldChg>
      <pc:sldChg chg="del">
        <pc:chgData name="Koivulainen Lotte" userId="S::lotte.koivulainen@vantaa.fi::564ccfa0-0471-4f08-9559-92fa713099f7" providerId="AD" clId="Web-{AE6B45A7-3340-8E9C-272B-185597BFBFFC}" dt="2026-06-11T05:42:22.369" v="7"/>
        <pc:sldMkLst>
          <pc:docMk/>
          <pc:sldMk cId="708727269" sldId="2147483644"/>
        </pc:sldMkLst>
      </pc:sldChg>
    </pc:docChg>
  </pc:docChgLst>
  <pc:docChgLst>
    <pc:chgData name="Koivulainen Lotte" userId="S::lotte.koivulainen@vantaa.fi::564ccfa0-0471-4f08-9559-92fa713099f7" providerId="AD" clId="Web-{DC990F9E-C218-2EBD-2B27-4EBD916B726D}"/>
    <pc:docChg chg="addSld delSld modSld">
      <pc:chgData name="Koivulainen Lotte" userId="S::lotte.koivulainen@vantaa.fi::564ccfa0-0471-4f08-9559-92fa713099f7" providerId="AD" clId="Web-{DC990F9E-C218-2EBD-2B27-4EBD916B726D}" dt="2026-06-11T06:28:34.122" v="39" actId="20577"/>
      <pc:docMkLst>
        <pc:docMk/>
      </pc:docMkLst>
      <pc:sldChg chg="add replId">
        <pc:chgData name="Koivulainen Lotte" userId="S::lotte.koivulainen@vantaa.fi::564ccfa0-0471-4f08-9559-92fa713099f7" providerId="AD" clId="Web-{DC990F9E-C218-2EBD-2B27-4EBD916B726D}" dt="2026-06-11T06:25:42.194" v="2"/>
        <pc:sldMkLst>
          <pc:docMk/>
          <pc:sldMk cId="773053551" sldId="256"/>
        </pc:sldMkLst>
      </pc:sldChg>
      <pc:sldChg chg="add del replId">
        <pc:chgData name="Koivulainen Lotte" userId="S::lotte.koivulainen@vantaa.fi::564ccfa0-0471-4f08-9559-92fa713099f7" providerId="AD" clId="Web-{DC990F9E-C218-2EBD-2B27-4EBD916B726D}" dt="2026-06-11T06:25:16.959" v="1"/>
        <pc:sldMkLst>
          <pc:docMk/>
          <pc:sldMk cId="2366882056" sldId="256"/>
        </pc:sldMkLst>
      </pc:sldChg>
      <pc:sldChg chg="modSp">
        <pc:chgData name="Koivulainen Lotte" userId="S::lotte.koivulainen@vantaa.fi::564ccfa0-0471-4f08-9559-92fa713099f7" providerId="AD" clId="Web-{DC990F9E-C218-2EBD-2B27-4EBD916B726D}" dt="2026-06-11T06:28:34.122" v="39" actId="20577"/>
        <pc:sldMkLst>
          <pc:docMk/>
          <pc:sldMk cId="2650948654" sldId="2147483645"/>
        </pc:sldMkLst>
        <pc:spChg chg="mod">
          <ac:chgData name="Koivulainen Lotte" userId="S::lotte.koivulainen@vantaa.fi::564ccfa0-0471-4f08-9559-92fa713099f7" providerId="AD" clId="Web-{DC990F9E-C218-2EBD-2B27-4EBD916B726D}" dt="2026-06-11T06:28:34.122" v="39" actId="20577"/>
          <ac:spMkLst>
            <pc:docMk/>
            <pc:sldMk cId="2650948654" sldId="2147483645"/>
            <ac:spMk id="2" creationId="{2BAB94A9-5261-1CBC-4FA4-26126A5EF913}"/>
          </ac:spMkLst>
        </pc:spChg>
        <pc:spChg chg="mod">
          <ac:chgData name="Koivulainen Lotte" userId="S::lotte.koivulainen@vantaa.fi::564ccfa0-0471-4f08-9559-92fa713099f7" providerId="AD" clId="Web-{DC990F9E-C218-2EBD-2B27-4EBD916B726D}" dt="2026-06-11T06:28:13.199" v="37" actId="20577"/>
          <ac:spMkLst>
            <pc:docMk/>
            <pc:sldMk cId="2650948654" sldId="2147483645"/>
            <ac:spMk id="3" creationId="{2E679234-05CA-5B26-37C9-B65BBEAEA05C}"/>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B7B61B-BD30-417D-8DD2-1D0DF5C07AFD}"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417262A6-9FB4-4DF6-9921-6060D0C5FF84}">
      <dgm:prSet custT="1"/>
      <dgm:spPr>
        <a:xfrm>
          <a:off x="968723" y="4211"/>
          <a:ext cx="9682790" cy="980302"/>
        </a:xfrm>
        <a:prstGeom prst="rect">
          <a:avLst/>
        </a:prstGeom>
        <a:noFill/>
        <a:ln>
          <a:noFill/>
        </a:ln>
        <a:effectLst/>
      </dgm:spPr>
      <dgm:t>
        <a:bodyPr lIns="0"/>
        <a:lstStyle/>
        <a:p>
          <a:pPr>
            <a:buNone/>
          </a:pPr>
          <a:r>
            <a:rPr lang="so-SO" sz="1300" b="1" i="0" dirty="0">
              <a:solidFill>
                <a:srgbClr val="000000">
                  <a:hueOff val="0"/>
                  <a:satOff val="0"/>
                  <a:lumOff val="0"/>
                  <a:alphaOff val="0"/>
                </a:srgbClr>
              </a:solidFill>
              <a:latin typeface="Arial"/>
              <a:ea typeface="+mn-ea"/>
              <a:cs typeface="+mn-cs"/>
            </a:rPr>
            <a:t>Marka ay timaaddo doorashada baridda barashada aragtida dunida iyo diimaha, ujeedadu waxay tahay, sida doorashooyinka kale ee waxbarashada, in la xaqiijiyo in go’aanku uu noqdo mid aan laga laaban. </a:t>
          </a:r>
        </a:p>
      </dgm:t>
    </dgm:pt>
    <dgm:pt modelId="{44C763B4-6259-4448-921C-D94E382947AB}" type="parTrans" cxnId="{8CA53636-7A79-40D5-B9B2-930EE2A130CD}">
      <dgm:prSet/>
      <dgm:spPr/>
      <dgm:t>
        <a:bodyPr/>
        <a:lstStyle/>
        <a:p>
          <a:endParaRPr lang="en-US"/>
        </a:p>
      </dgm:t>
    </dgm:pt>
    <dgm:pt modelId="{B88B5826-25F2-4E03-A237-392D43CA1F0D}" type="sibTrans" cxnId="{8CA53636-7A79-40D5-B9B2-930EE2A130CD}">
      <dgm:prSet/>
      <dgm:spPr/>
      <dgm:t>
        <a:bodyPr/>
        <a:lstStyle/>
        <a:p>
          <a:endParaRPr lang="en-US"/>
        </a:p>
      </dgm:t>
    </dgm:pt>
    <dgm:pt modelId="{C8C2A5A0-882D-4658-9A86-E498FA2A27F9}">
      <dgm:prSet custT="1"/>
      <dgm:spPr>
        <a:xfrm>
          <a:off x="936336" y="1181477"/>
          <a:ext cx="5028927" cy="980302"/>
        </a:xfrm>
        <a:prstGeom prst="rect">
          <a:avLst/>
        </a:prstGeom>
        <a:noFill/>
        <a:ln>
          <a:noFill/>
        </a:ln>
        <a:effectLst/>
      </dgm:spPr>
      <dgm:t>
        <a:bodyPr lIns="0"/>
        <a:lstStyle/>
        <a:p>
          <a:pPr>
            <a:buNone/>
          </a:pPr>
          <a:r>
            <a:rPr lang="so-SO" sz="1200" b="1" i="0">
              <a:solidFill>
                <a:srgbClr val="000000">
                  <a:hueOff val="0"/>
                  <a:satOff val="0"/>
                  <a:lumOff val="0"/>
                  <a:alphaOff val="0"/>
                </a:srgbClr>
              </a:solidFill>
              <a:latin typeface="Arial"/>
              <a:ea typeface="+mn-ea"/>
              <a:cs typeface="+mn-cs"/>
            </a:rPr>
            <a:t>Marka ay timaaddo ardayda hadda bilaabaya waxbarashadooda, xulashada waxaa la sameeyaa xilliga ay iska diiwaangelinayaan dugsiga. Haddii marxaladdaa aan macluumaad la hayn, ama ay jirto baahi loo qabo in la beddelo macluumaadkii hore loo bixiyay, waa in la sameeyaa ugu dambayn fasaxa dayrta (toddobaadka 42-aad).</a:t>
          </a:r>
        </a:p>
      </dgm:t>
    </dgm:pt>
    <dgm:pt modelId="{AD0FA2A7-0140-4662-A5E5-C7195615CDCA}" type="parTrans" cxnId="{9851A2F5-8A02-41C0-82AD-82F518F2DDFF}">
      <dgm:prSet/>
      <dgm:spPr/>
      <dgm:t>
        <a:bodyPr/>
        <a:lstStyle/>
        <a:p>
          <a:endParaRPr lang="en-US"/>
        </a:p>
      </dgm:t>
    </dgm:pt>
    <dgm:pt modelId="{B2E1E3AF-F45E-4896-8E16-C24A41E24F08}" type="sibTrans" cxnId="{9851A2F5-8A02-41C0-82AD-82F518F2DDFF}">
      <dgm:prSet/>
      <dgm:spPr/>
      <dgm:t>
        <a:bodyPr/>
        <a:lstStyle/>
        <a:p>
          <a:endParaRPr lang="en-US"/>
        </a:p>
      </dgm:t>
    </dgm:pt>
    <dgm:pt modelId="{892F62A4-DE26-49B1-B364-DE90000985C3}">
      <dgm:prSet custT="1"/>
      <dgm:spPr>
        <a:xfrm>
          <a:off x="5940545" y="1229590"/>
          <a:ext cx="4831470" cy="921790"/>
        </a:xfrm>
        <a:prstGeom prst="rect">
          <a:avLst/>
        </a:prstGeom>
        <a:noFill/>
        <a:ln>
          <a:noFill/>
        </a:ln>
        <a:effectLst/>
      </dgm:spPr>
      <dgm:t>
        <a:bodyPr/>
        <a:lstStyle/>
        <a:p>
          <a:pPr>
            <a:buNone/>
          </a:pPr>
          <a:r>
            <a:rPr lang="so-SO" sz="1300" b="1" i="0">
              <a:solidFill>
                <a:srgbClr val="000000">
                  <a:hueOff val="0"/>
                  <a:satOff val="0"/>
                  <a:lumOff val="0"/>
                  <a:alphaOff val="0"/>
                </a:srgbClr>
              </a:solidFill>
              <a:latin typeface="Arial"/>
              <a:ea typeface="+mn-ea"/>
              <a:cs typeface="+mn-cs"/>
            </a:rPr>
            <a:t>Ardayga dugsiga sare ee u soo guuraya Vantaa wuxuu sii wadanayaa barashada maadada diinta ee uu ku soo bartay degmadii hore. </a:t>
          </a:r>
        </a:p>
      </dgm:t>
    </dgm:pt>
    <dgm:pt modelId="{F1442AE9-B72A-49A5-8EF9-C127A3465762}" type="parTrans" cxnId="{E3333676-377E-4E8A-9968-C3A6C17AB9D1}">
      <dgm:prSet/>
      <dgm:spPr/>
      <dgm:t>
        <a:bodyPr/>
        <a:lstStyle/>
        <a:p>
          <a:endParaRPr lang="en-US"/>
        </a:p>
      </dgm:t>
    </dgm:pt>
    <dgm:pt modelId="{4BAA1F60-303D-4266-8172-DBCF941F01F5}" type="sibTrans" cxnId="{E3333676-377E-4E8A-9968-C3A6C17AB9D1}">
      <dgm:prSet/>
      <dgm:spPr/>
      <dgm:t>
        <a:bodyPr/>
        <a:lstStyle/>
        <a:p>
          <a:endParaRPr lang="en-US"/>
        </a:p>
      </dgm:t>
    </dgm:pt>
    <dgm:pt modelId="{87851725-8A3D-49C6-94CD-A6AB92C79967}">
      <dgm:prSet custT="1"/>
      <dgm:spPr>
        <a:xfrm>
          <a:off x="936576" y="2454968"/>
          <a:ext cx="9682790" cy="980302"/>
        </a:xfrm>
        <a:prstGeom prst="rect">
          <a:avLst/>
        </a:prstGeom>
        <a:noFill/>
        <a:ln>
          <a:noFill/>
        </a:ln>
        <a:effectLst/>
      </dgm:spPr>
      <dgm:t>
        <a:bodyPr lIns="0"/>
        <a:lstStyle/>
        <a:p>
          <a:pPr>
            <a:buNone/>
          </a:pPr>
          <a:r>
            <a:rPr lang="so-SO" sz="1300" b="1" i="0">
              <a:solidFill>
                <a:srgbClr val="000000">
                  <a:hueOff val="0"/>
                  <a:satOff val="0"/>
                  <a:lumOff val="0"/>
                  <a:alphaOff val="0"/>
                </a:srgbClr>
              </a:solidFill>
              <a:latin typeface="Arial"/>
              <a:ea typeface="+mn-ea"/>
              <a:cs typeface="+mn-cs"/>
            </a:rPr>
            <a:t>Hasa yeeshee, haddii bulshada diimeed ee ardaygu ay iska beddesho diiwaanka dadweynaha, ama haddii ardaygu uusan ka tirsanayn wax bulsho diimeed ah, waalidka/masuulka ardaygu wuxuu weli xaq u leeyahay inuu beddelo xulashadaas. </a:t>
          </a:r>
        </a:p>
      </dgm:t>
    </dgm:pt>
    <dgm:pt modelId="{709DB46B-7212-4651-9775-20926E591DC2}" type="parTrans" cxnId="{02D23742-D5CE-43D1-A613-8CDD65848CDE}">
      <dgm:prSet/>
      <dgm:spPr/>
      <dgm:t>
        <a:bodyPr/>
        <a:lstStyle/>
        <a:p>
          <a:endParaRPr lang="en-US"/>
        </a:p>
      </dgm:t>
    </dgm:pt>
    <dgm:pt modelId="{116AB123-DA27-408E-BB11-05F0B8B5429B}" type="sibTrans" cxnId="{02D23742-D5CE-43D1-A613-8CDD65848CDE}">
      <dgm:prSet/>
      <dgm:spPr/>
      <dgm:t>
        <a:bodyPr/>
        <a:lstStyle/>
        <a:p>
          <a:endParaRPr lang="en-US"/>
        </a:p>
      </dgm:t>
    </dgm:pt>
    <dgm:pt modelId="{E0118CC2-F327-479C-90D4-274CE4448295}">
      <dgm:prSet custT="1"/>
      <dgm:spPr>
        <a:xfrm>
          <a:off x="952297" y="3624215"/>
          <a:ext cx="4997006" cy="980302"/>
        </a:xfrm>
        <a:prstGeom prst="rect">
          <a:avLst/>
        </a:prstGeom>
        <a:noFill/>
        <a:ln>
          <a:noFill/>
        </a:ln>
        <a:effectLst/>
      </dgm:spPr>
      <dgm:t>
        <a:bodyPr lIns="0"/>
        <a:lstStyle/>
        <a:p>
          <a:pPr>
            <a:buNone/>
          </a:pPr>
          <a:r>
            <a:rPr lang="so-SO" sz="1300" b="1" i="0">
              <a:solidFill>
                <a:srgbClr val="000000">
                  <a:hueOff val="0"/>
                  <a:satOff val="0"/>
                  <a:lumOff val="0"/>
                  <a:alphaOff val="0"/>
                </a:srgbClr>
              </a:solidFill>
              <a:latin typeface="Arial"/>
              <a:ea typeface="+mn-ea"/>
              <a:cs typeface="+mn-cs"/>
            </a:rPr>
            <a:t>Xaqqa helitaanka barashada diinta ama aragtida dunida waa in lagu go'aamiyaa go'aan maamul oo waafaqsan Sharciga Habraaca Maamulka, haddii uu codsado waalidka/masuulka ama ardayga gaaray 15 sano jir</a:t>
          </a:r>
          <a:r>
            <a:rPr lang="so-SO" sz="1300" b="1" i="1">
              <a:solidFill>
                <a:srgbClr val="000000">
                  <a:hueOff val="0"/>
                  <a:satOff val="0"/>
                  <a:lumOff val="0"/>
                  <a:alphaOff val="0"/>
                </a:srgbClr>
              </a:solidFill>
              <a:latin typeface="Arial"/>
              <a:ea typeface="+mn-ea"/>
              <a:cs typeface="+mn-cs"/>
            </a:rPr>
            <a:t>. </a:t>
          </a:r>
        </a:p>
      </dgm:t>
    </dgm:pt>
    <dgm:pt modelId="{78FED4B5-65A9-47FC-914C-801A7A7D3A74}" type="parTrans" cxnId="{4381FB59-4387-4C2A-A2E7-09BC20977489}">
      <dgm:prSet/>
      <dgm:spPr/>
      <dgm:t>
        <a:bodyPr/>
        <a:lstStyle/>
        <a:p>
          <a:endParaRPr lang="en-US"/>
        </a:p>
      </dgm:t>
    </dgm:pt>
    <dgm:pt modelId="{9E7C1262-C2F4-423E-A0B9-3DA9A0823463}" type="sibTrans" cxnId="{4381FB59-4387-4C2A-A2E7-09BC20977489}">
      <dgm:prSet/>
      <dgm:spPr/>
      <dgm:t>
        <a:bodyPr/>
        <a:lstStyle/>
        <a:p>
          <a:endParaRPr lang="en-US"/>
        </a:p>
      </dgm:t>
    </dgm:pt>
    <dgm:pt modelId="{9D86297F-4D9B-479D-8C90-4BE5EE5A798B}">
      <dgm:prSet custT="1"/>
      <dgm:spPr>
        <a:xfrm>
          <a:off x="5940545" y="3680347"/>
          <a:ext cx="4831470" cy="921790"/>
        </a:xfrm>
        <a:prstGeom prst="rect">
          <a:avLst/>
        </a:prstGeom>
        <a:noFill/>
        <a:ln>
          <a:noFill/>
        </a:ln>
        <a:effectLst/>
      </dgm:spPr>
      <dgm:t>
        <a:bodyPr/>
        <a:lstStyle/>
        <a:p>
          <a:pPr>
            <a:buNone/>
          </a:pPr>
          <a:r>
            <a:rPr lang="so-SO" sz="1300" b="1" i="0">
              <a:solidFill>
                <a:srgbClr val="000000">
                  <a:hueOff val="0"/>
                  <a:satOff val="0"/>
                  <a:lumOff val="0"/>
                  <a:alphaOff val="0"/>
                </a:srgbClr>
              </a:solidFill>
              <a:latin typeface="Arial"/>
              <a:ea typeface="+mn-ea"/>
              <a:cs typeface="+mn-cs"/>
            </a:rPr>
            <a:t>Go'aanka waxaa laga qaadan karaa racfaan iyadoo codsi saxid ah loo gudbinayo Hay'adda Maamulka Gobolka [Qaybta 42-aad ee Sharciga Waxbarashada Asaasiga ah (959/2015)]. Go'aanku waa inuu ku jiraa tilmaamaha ku saabsan codsiga dib-u-eegista maamulka. </a:t>
          </a:r>
        </a:p>
      </dgm:t>
    </dgm:pt>
    <dgm:pt modelId="{5AFD3892-5175-4464-A4E4-B2B6AF857495}" type="parTrans" cxnId="{03549B0F-0EA4-4351-B81E-9FEDE0C20005}">
      <dgm:prSet/>
      <dgm:spPr/>
      <dgm:t>
        <a:bodyPr/>
        <a:lstStyle/>
        <a:p>
          <a:endParaRPr lang="en-US"/>
        </a:p>
      </dgm:t>
    </dgm:pt>
    <dgm:pt modelId="{F2899FE8-05AA-49CA-9788-975F7A1F6426}" type="sibTrans" cxnId="{03549B0F-0EA4-4351-B81E-9FEDE0C20005}">
      <dgm:prSet/>
      <dgm:spPr/>
      <dgm:t>
        <a:bodyPr/>
        <a:lstStyle/>
        <a:p>
          <a:endParaRPr lang="en-US"/>
        </a:p>
      </dgm:t>
    </dgm:pt>
    <dgm:pt modelId="{6A3C1323-7D16-420B-B093-3254F32F521D}" type="pres">
      <dgm:prSet presAssocID="{31B7B61B-BD30-417D-8DD2-1D0DF5C07AFD}" presName="root" presStyleCnt="0">
        <dgm:presLayoutVars>
          <dgm:dir/>
          <dgm:resizeHandles val="exact"/>
        </dgm:presLayoutVars>
      </dgm:prSet>
      <dgm:spPr/>
    </dgm:pt>
    <dgm:pt modelId="{C3F7AE49-5665-40B0-AC5C-D85DE5C55A10}" type="pres">
      <dgm:prSet presAssocID="{417262A6-9FB4-4DF6-9921-6060D0C5FF84}" presName="compNode" presStyleCnt="0"/>
      <dgm:spPr/>
    </dgm:pt>
    <dgm:pt modelId="{A0411814-EB51-4CB3-8D42-A1B2121A340C}" type="pres">
      <dgm:prSet presAssocID="{417262A6-9FB4-4DF6-9921-6060D0C5FF84}" presName="bgRect" presStyleLbl="bgShp" presStyleIdx="0" presStyleCnt="4"/>
      <dgm:spPr>
        <a:xfrm>
          <a:off x="0" y="4211"/>
          <a:ext cx="10780713" cy="921790"/>
        </a:xfrm>
        <a:prstGeom prst="roundRect">
          <a:avLst>
            <a:gd name="adj" fmla="val 10000"/>
          </a:avLst>
        </a:prstGeom>
        <a:solidFill>
          <a:srgbClr val="B6E9C7">
            <a:tint val="40000"/>
            <a:hueOff val="0"/>
            <a:satOff val="0"/>
            <a:lumOff val="0"/>
            <a:alphaOff val="0"/>
          </a:srgbClr>
        </a:solidFill>
        <a:ln>
          <a:noFill/>
        </a:ln>
        <a:effectLst/>
      </dgm:spPr>
    </dgm:pt>
    <dgm:pt modelId="{FEF2C7EE-F045-401F-8035-9B786386E9BD}" type="pres">
      <dgm:prSet presAssocID="{417262A6-9FB4-4DF6-9921-6060D0C5FF84}" presName="iconRect" presStyleLbl="node1" presStyleIdx="0" presStyleCnt="4"/>
      <dgm:spPr>
        <a:xfrm>
          <a:off x="278841" y="211614"/>
          <a:ext cx="507480" cy="5069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gm:spPr>
      <dgm:extLst>
        <a:ext uri="{E40237B7-FDA0-4F09-8148-C483321AD2D9}">
          <dgm14:cNvPr xmlns:dgm14="http://schemas.microsoft.com/office/drawing/2010/diagram" id="0" name="" descr="Luokkahuone"/>
        </a:ext>
      </dgm:extLst>
    </dgm:pt>
    <dgm:pt modelId="{EF2F039F-4CB4-4088-9860-033BE0FFA8BD}" type="pres">
      <dgm:prSet presAssocID="{417262A6-9FB4-4DF6-9921-6060D0C5FF84}" presName="spaceRect" presStyleCnt="0"/>
      <dgm:spPr/>
    </dgm:pt>
    <dgm:pt modelId="{381D299E-8F97-4CA0-A69C-4E7D7467EA5F}" type="pres">
      <dgm:prSet presAssocID="{417262A6-9FB4-4DF6-9921-6060D0C5FF84}" presName="parTx" presStyleLbl="revTx" presStyleIdx="0" presStyleCnt="6" custLinFactNeighborX="-996">
        <dgm:presLayoutVars>
          <dgm:chMax val="0"/>
          <dgm:chPref val="0"/>
        </dgm:presLayoutVars>
      </dgm:prSet>
      <dgm:spPr/>
    </dgm:pt>
    <dgm:pt modelId="{CB38B57D-143D-4199-BEE1-3D9729E7F3A3}" type="pres">
      <dgm:prSet presAssocID="{B88B5826-25F2-4E03-A237-392D43CA1F0D}" presName="sibTrans" presStyleCnt="0"/>
      <dgm:spPr/>
    </dgm:pt>
    <dgm:pt modelId="{9303AB63-E68C-478A-B734-F5A9256C3818}" type="pres">
      <dgm:prSet presAssocID="{C8C2A5A0-882D-4658-9A86-E498FA2A27F9}" presName="compNode" presStyleCnt="0"/>
      <dgm:spPr/>
    </dgm:pt>
    <dgm:pt modelId="{BE4F0823-732A-4F0A-B2E5-0DF310FF4679}" type="pres">
      <dgm:prSet presAssocID="{C8C2A5A0-882D-4658-9A86-E498FA2A27F9}" presName="bgRect" presStyleLbl="bgShp" presStyleIdx="1" presStyleCnt="4"/>
      <dgm:spPr>
        <a:xfrm>
          <a:off x="0" y="1229590"/>
          <a:ext cx="10780713" cy="921790"/>
        </a:xfrm>
        <a:prstGeom prst="roundRect">
          <a:avLst>
            <a:gd name="adj" fmla="val 10000"/>
          </a:avLst>
        </a:prstGeom>
        <a:solidFill>
          <a:srgbClr val="B6E9C7">
            <a:tint val="40000"/>
            <a:hueOff val="0"/>
            <a:satOff val="0"/>
            <a:lumOff val="0"/>
            <a:alphaOff val="0"/>
          </a:srgbClr>
        </a:solidFill>
        <a:ln>
          <a:noFill/>
        </a:ln>
        <a:effectLst/>
      </dgm:spPr>
    </dgm:pt>
    <dgm:pt modelId="{6843DA81-1B34-45EA-9162-C279C78CC7C3}" type="pres">
      <dgm:prSet presAssocID="{C8C2A5A0-882D-4658-9A86-E498FA2A27F9}" presName="iconRect" presStyleLbl="node1" presStyleIdx="1" presStyleCnt="4"/>
      <dgm:spPr>
        <a:xfrm>
          <a:off x="278841" y="1436993"/>
          <a:ext cx="507480" cy="5069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gm:spPr>
      <dgm:extLst>
        <a:ext uri="{E40237B7-FDA0-4F09-8148-C483321AD2D9}">
          <dgm14:cNvPr xmlns:dgm14="http://schemas.microsoft.com/office/drawing/2010/diagram" id="0" name="" descr="Head with Gears"/>
        </a:ext>
      </dgm:extLst>
    </dgm:pt>
    <dgm:pt modelId="{BD8B84E7-00AC-4975-BD5C-FDE354EADDF6}" type="pres">
      <dgm:prSet presAssocID="{C8C2A5A0-882D-4658-9A86-E498FA2A27F9}" presName="spaceRect" presStyleCnt="0"/>
      <dgm:spPr/>
    </dgm:pt>
    <dgm:pt modelId="{1C04280F-E79E-491F-A8EE-520C1294FC54}" type="pres">
      <dgm:prSet presAssocID="{C8C2A5A0-882D-4658-9A86-E498FA2A27F9}" presName="parTx" presStyleLbl="revTx" presStyleIdx="1" presStyleCnt="6" custScaleX="103661" custLinFactNeighborX="-825" custLinFactNeighborY="-4908">
        <dgm:presLayoutVars>
          <dgm:chMax val="0"/>
          <dgm:chPref val="0"/>
        </dgm:presLayoutVars>
      </dgm:prSet>
      <dgm:spPr/>
    </dgm:pt>
    <dgm:pt modelId="{63FE9B35-08C3-4A5D-8DDC-726D2DF6F4F7}" type="pres">
      <dgm:prSet presAssocID="{C8C2A5A0-882D-4658-9A86-E498FA2A27F9}" presName="desTx" presStyleLbl="revTx" presStyleIdx="2" presStyleCnt="6" custLinFactNeighborX="498">
        <dgm:presLayoutVars/>
      </dgm:prSet>
      <dgm:spPr/>
    </dgm:pt>
    <dgm:pt modelId="{E3B623B5-41DD-4DF2-9D3B-8031BBF0A501}" type="pres">
      <dgm:prSet presAssocID="{B2E1E3AF-F45E-4896-8E16-C24A41E24F08}" presName="sibTrans" presStyleCnt="0"/>
      <dgm:spPr/>
    </dgm:pt>
    <dgm:pt modelId="{786BDC66-3C44-4618-B36C-F76C5186FA62}" type="pres">
      <dgm:prSet presAssocID="{87851725-8A3D-49C6-94CD-A6AB92C79967}" presName="compNode" presStyleCnt="0"/>
      <dgm:spPr/>
    </dgm:pt>
    <dgm:pt modelId="{7C26E512-FF68-4AE1-94FC-E848BBC550EA}" type="pres">
      <dgm:prSet presAssocID="{87851725-8A3D-49C6-94CD-A6AB92C79967}" presName="bgRect" presStyleLbl="bgShp" presStyleIdx="2" presStyleCnt="4"/>
      <dgm:spPr>
        <a:xfrm>
          <a:off x="0" y="2454968"/>
          <a:ext cx="10780713" cy="921790"/>
        </a:xfrm>
        <a:prstGeom prst="roundRect">
          <a:avLst>
            <a:gd name="adj" fmla="val 10000"/>
          </a:avLst>
        </a:prstGeom>
        <a:solidFill>
          <a:srgbClr val="B6E9C7">
            <a:tint val="40000"/>
            <a:hueOff val="0"/>
            <a:satOff val="0"/>
            <a:lumOff val="0"/>
            <a:alphaOff val="0"/>
          </a:srgbClr>
        </a:solidFill>
        <a:ln>
          <a:noFill/>
        </a:ln>
        <a:effectLst/>
      </dgm:spPr>
    </dgm:pt>
    <dgm:pt modelId="{137E2128-3B10-45C2-8904-74861C43A394}" type="pres">
      <dgm:prSet presAssocID="{87851725-8A3D-49C6-94CD-A6AB92C79967}" presName="iconRect" presStyleLbl="node1" presStyleIdx="2" presStyleCnt="4"/>
      <dgm:spPr>
        <a:xfrm>
          <a:off x="278841" y="2662371"/>
          <a:ext cx="507480" cy="5069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gm:spPr>
      <dgm:extLst>
        <a:ext uri="{E40237B7-FDA0-4F09-8148-C483321AD2D9}">
          <dgm14:cNvPr xmlns:dgm14="http://schemas.microsoft.com/office/drawing/2010/diagram" id="0" name="" descr="Tuomari"/>
        </a:ext>
      </dgm:extLst>
    </dgm:pt>
    <dgm:pt modelId="{F904C6F5-D454-4FC3-9072-EE2FD2FFD7D4}" type="pres">
      <dgm:prSet presAssocID="{87851725-8A3D-49C6-94CD-A6AB92C79967}" presName="spaceRect" presStyleCnt="0"/>
      <dgm:spPr/>
    </dgm:pt>
    <dgm:pt modelId="{9BD0EB5C-7030-4BDF-9766-D10702837E87}" type="pres">
      <dgm:prSet presAssocID="{87851725-8A3D-49C6-94CD-A6AB92C79967}" presName="parTx" presStyleLbl="revTx" presStyleIdx="3" presStyleCnt="6" custLinFactNeighborX="-1328">
        <dgm:presLayoutVars>
          <dgm:chMax val="0"/>
          <dgm:chPref val="0"/>
        </dgm:presLayoutVars>
      </dgm:prSet>
      <dgm:spPr/>
    </dgm:pt>
    <dgm:pt modelId="{5184426C-0BDF-4149-A72E-2D68D3C688CB}" type="pres">
      <dgm:prSet presAssocID="{116AB123-DA27-408E-BB11-05F0B8B5429B}" presName="sibTrans" presStyleCnt="0"/>
      <dgm:spPr/>
    </dgm:pt>
    <dgm:pt modelId="{436E1BED-829A-4E8D-9994-B6D0D330DEAA}" type="pres">
      <dgm:prSet presAssocID="{E0118CC2-F327-479C-90D4-274CE4448295}" presName="compNode" presStyleCnt="0"/>
      <dgm:spPr/>
    </dgm:pt>
    <dgm:pt modelId="{6FB4455B-B694-48D9-8C05-F9D3EC467DC3}" type="pres">
      <dgm:prSet presAssocID="{E0118CC2-F327-479C-90D4-274CE4448295}" presName="bgRect" presStyleLbl="bgShp" presStyleIdx="3" presStyleCnt="4"/>
      <dgm:spPr>
        <a:xfrm>
          <a:off x="0" y="3680347"/>
          <a:ext cx="10780713" cy="921790"/>
        </a:xfrm>
        <a:prstGeom prst="roundRect">
          <a:avLst>
            <a:gd name="adj" fmla="val 10000"/>
          </a:avLst>
        </a:prstGeom>
        <a:solidFill>
          <a:srgbClr val="B6E9C7">
            <a:tint val="40000"/>
            <a:hueOff val="0"/>
            <a:satOff val="0"/>
            <a:lumOff val="0"/>
            <a:alphaOff val="0"/>
          </a:srgbClr>
        </a:solidFill>
        <a:ln>
          <a:noFill/>
        </a:ln>
        <a:effectLst/>
      </dgm:spPr>
    </dgm:pt>
    <dgm:pt modelId="{2DC051B4-C867-441A-BE05-339BFE368239}" type="pres">
      <dgm:prSet presAssocID="{E0118CC2-F327-479C-90D4-274CE4448295}" presName="iconRect" presStyleLbl="node1" presStyleIdx="3" presStyleCnt="4"/>
      <dgm:spPr>
        <a:xfrm>
          <a:off x="278841" y="3887750"/>
          <a:ext cx="507480" cy="5069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gm:spPr>
      <dgm:extLst>
        <a:ext uri="{E40237B7-FDA0-4F09-8148-C483321AD2D9}">
          <dgm14:cNvPr xmlns:dgm14="http://schemas.microsoft.com/office/drawing/2010/diagram" id="0" name="" descr="Diploma Roll"/>
        </a:ext>
      </dgm:extLst>
    </dgm:pt>
    <dgm:pt modelId="{ED66040D-3E8A-40CE-8CFA-6F92EAD49BB5}" type="pres">
      <dgm:prSet presAssocID="{E0118CC2-F327-479C-90D4-274CE4448295}" presName="spaceRect" presStyleCnt="0"/>
      <dgm:spPr/>
    </dgm:pt>
    <dgm:pt modelId="{71D13E2B-C159-49E5-8645-F9AFD4038BD3}" type="pres">
      <dgm:prSet presAssocID="{E0118CC2-F327-479C-90D4-274CE4448295}" presName="parTx" presStyleLbl="revTx" presStyleIdx="4" presStyleCnt="6" custScaleX="103003" custLinFactNeighborX="-825" custLinFactNeighborY="-5726">
        <dgm:presLayoutVars>
          <dgm:chMax val="0"/>
          <dgm:chPref val="0"/>
        </dgm:presLayoutVars>
      </dgm:prSet>
      <dgm:spPr/>
    </dgm:pt>
    <dgm:pt modelId="{141F942F-664F-4942-9097-2D25B3BB5F0E}" type="pres">
      <dgm:prSet presAssocID="{E0118CC2-F327-479C-90D4-274CE4448295}" presName="desTx" presStyleLbl="revTx" presStyleIdx="5" presStyleCnt="6" custLinFactNeighborX="498">
        <dgm:presLayoutVars/>
      </dgm:prSet>
      <dgm:spPr/>
    </dgm:pt>
  </dgm:ptLst>
  <dgm:cxnLst>
    <dgm:cxn modelId="{A3CFDA08-3564-426A-9825-D8DDE9EFFC19}" type="presOf" srcId="{87851725-8A3D-49C6-94CD-A6AB92C79967}" destId="{9BD0EB5C-7030-4BDF-9766-D10702837E87}" srcOrd="0" destOrd="0" presId="urn:microsoft.com/office/officeart/2018/2/layout/IconVerticalSolidList"/>
    <dgm:cxn modelId="{03549B0F-0EA4-4351-B81E-9FEDE0C20005}" srcId="{E0118CC2-F327-479C-90D4-274CE4448295}" destId="{9D86297F-4D9B-479D-8C90-4BE5EE5A798B}" srcOrd="0" destOrd="0" parTransId="{5AFD3892-5175-4464-A4E4-B2B6AF857495}" sibTransId="{F2899FE8-05AA-49CA-9788-975F7A1F6426}"/>
    <dgm:cxn modelId="{87A2BB24-3CD0-4DC8-97E1-F1ECFEA468AB}" type="presOf" srcId="{892F62A4-DE26-49B1-B364-DE90000985C3}" destId="{63FE9B35-08C3-4A5D-8DDC-726D2DF6F4F7}" srcOrd="0" destOrd="0" presId="urn:microsoft.com/office/officeart/2018/2/layout/IconVerticalSolidList"/>
    <dgm:cxn modelId="{8CA53636-7A79-40D5-B9B2-930EE2A130CD}" srcId="{31B7B61B-BD30-417D-8DD2-1D0DF5C07AFD}" destId="{417262A6-9FB4-4DF6-9921-6060D0C5FF84}" srcOrd="0" destOrd="0" parTransId="{44C763B4-6259-4448-921C-D94E382947AB}" sibTransId="{B88B5826-25F2-4E03-A237-392D43CA1F0D}"/>
    <dgm:cxn modelId="{02D23742-D5CE-43D1-A613-8CDD65848CDE}" srcId="{31B7B61B-BD30-417D-8DD2-1D0DF5C07AFD}" destId="{87851725-8A3D-49C6-94CD-A6AB92C79967}" srcOrd="2" destOrd="0" parTransId="{709DB46B-7212-4651-9775-20926E591DC2}" sibTransId="{116AB123-DA27-408E-BB11-05F0B8B5429B}"/>
    <dgm:cxn modelId="{43FAC468-2EAE-48A6-815A-B4F9A3605E3A}" type="presOf" srcId="{9D86297F-4D9B-479D-8C90-4BE5EE5A798B}" destId="{141F942F-664F-4942-9097-2D25B3BB5F0E}" srcOrd="0" destOrd="0" presId="urn:microsoft.com/office/officeart/2018/2/layout/IconVerticalSolidList"/>
    <dgm:cxn modelId="{D096136C-7CB5-4EA0-AEFA-E2AC81C09B08}" type="presOf" srcId="{C8C2A5A0-882D-4658-9A86-E498FA2A27F9}" destId="{1C04280F-E79E-491F-A8EE-520C1294FC54}" srcOrd="0" destOrd="0" presId="urn:microsoft.com/office/officeart/2018/2/layout/IconVerticalSolidList"/>
    <dgm:cxn modelId="{E3333676-377E-4E8A-9968-C3A6C17AB9D1}" srcId="{C8C2A5A0-882D-4658-9A86-E498FA2A27F9}" destId="{892F62A4-DE26-49B1-B364-DE90000985C3}" srcOrd="0" destOrd="0" parTransId="{F1442AE9-B72A-49A5-8EF9-C127A3465762}" sibTransId="{4BAA1F60-303D-4266-8172-DBCF941F01F5}"/>
    <dgm:cxn modelId="{4381FB59-4387-4C2A-A2E7-09BC20977489}" srcId="{31B7B61B-BD30-417D-8DD2-1D0DF5C07AFD}" destId="{E0118CC2-F327-479C-90D4-274CE4448295}" srcOrd="3" destOrd="0" parTransId="{78FED4B5-65A9-47FC-914C-801A7A7D3A74}" sibTransId="{9E7C1262-C2F4-423E-A0B9-3DA9A0823463}"/>
    <dgm:cxn modelId="{EF6C278E-8891-4627-BF2F-B22A846E9C4F}" type="presOf" srcId="{417262A6-9FB4-4DF6-9921-6060D0C5FF84}" destId="{381D299E-8F97-4CA0-A69C-4E7D7467EA5F}" srcOrd="0" destOrd="0" presId="urn:microsoft.com/office/officeart/2018/2/layout/IconVerticalSolidList"/>
    <dgm:cxn modelId="{273A02B9-564A-4A7A-9224-F836BB80AC08}" type="presOf" srcId="{31B7B61B-BD30-417D-8DD2-1D0DF5C07AFD}" destId="{6A3C1323-7D16-420B-B093-3254F32F521D}" srcOrd="0" destOrd="0" presId="urn:microsoft.com/office/officeart/2018/2/layout/IconVerticalSolidList"/>
    <dgm:cxn modelId="{7615A4D7-C543-4D5B-B402-213B679C6A5B}" type="presOf" srcId="{E0118CC2-F327-479C-90D4-274CE4448295}" destId="{71D13E2B-C159-49E5-8645-F9AFD4038BD3}" srcOrd="0" destOrd="0" presId="urn:microsoft.com/office/officeart/2018/2/layout/IconVerticalSolidList"/>
    <dgm:cxn modelId="{9851A2F5-8A02-41C0-82AD-82F518F2DDFF}" srcId="{31B7B61B-BD30-417D-8DD2-1D0DF5C07AFD}" destId="{C8C2A5A0-882D-4658-9A86-E498FA2A27F9}" srcOrd="1" destOrd="0" parTransId="{AD0FA2A7-0140-4662-A5E5-C7195615CDCA}" sibTransId="{B2E1E3AF-F45E-4896-8E16-C24A41E24F08}"/>
    <dgm:cxn modelId="{EA3DBB94-002E-4FDC-8469-E222B938EBA4}" type="presParOf" srcId="{6A3C1323-7D16-420B-B093-3254F32F521D}" destId="{C3F7AE49-5665-40B0-AC5C-D85DE5C55A10}" srcOrd="0" destOrd="0" presId="urn:microsoft.com/office/officeart/2018/2/layout/IconVerticalSolidList"/>
    <dgm:cxn modelId="{5DC0C54C-7A6A-471D-99AF-64BEB9ECFD35}" type="presParOf" srcId="{C3F7AE49-5665-40B0-AC5C-D85DE5C55A10}" destId="{A0411814-EB51-4CB3-8D42-A1B2121A340C}" srcOrd="0" destOrd="0" presId="urn:microsoft.com/office/officeart/2018/2/layout/IconVerticalSolidList"/>
    <dgm:cxn modelId="{9F212D3C-1564-46FD-81A8-0981FBC60E6D}" type="presParOf" srcId="{C3F7AE49-5665-40B0-AC5C-D85DE5C55A10}" destId="{FEF2C7EE-F045-401F-8035-9B786386E9BD}" srcOrd="1" destOrd="0" presId="urn:microsoft.com/office/officeart/2018/2/layout/IconVerticalSolidList"/>
    <dgm:cxn modelId="{20F98A5B-3EAB-43C8-A3EC-535A49A67ED7}" type="presParOf" srcId="{C3F7AE49-5665-40B0-AC5C-D85DE5C55A10}" destId="{EF2F039F-4CB4-4088-9860-033BE0FFA8BD}" srcOrd="2" destOrd="0" presId="urn:microsoft.com/office/officeart/2018/2/layout/IconVerticalSolidList"/>
    <dgm:cxn modelId="{23C39D98-CD60-4C7E-A990-7C116486EC41}" type="presParOf" srcId="{C3F7AE49-5665-40B0-AC5C-D85DE5C55A10}" destId="{381D299E-8F97-4CA0-A69C-4E7D7467EA5F}" srcOrd="3" destOrd="0" presId="urn:microsoft.com/office/officeart/2018/2/layout/IconVerticalSolidList"/>
    <dgm:cxn modelId="{BB2E5ADC-BB05-4890-8712-042705637CFA}" type="presParOf" srcId="{6A3C1323-7D16-420B-B093-3254F32F521D}" destId="{CB38B57D-143D-4199-BEE1-3D9729E7F3A3}" srcOrd="1" destOrd="0" presId="urn:microsoft.com/office/officeart/2018/2/layout/IconVerticalSolidList"/>
    <dgm:cxn modelId="{6E0C7F36-1A19-4913-8156-F9D174EE39E1}" type="presParOf" srcId="{6A3C1323-7D16-420B-B093-3254F32F521D}" destId="{9303AB63-E68C-478A-B734-F5A9256C3818}" srcOrd="2" destOrd="0" presId="urn:microsoft.com/office/officeart/2018/2/layout/IconVerticalSolidList"/>
    <dgm:cxn modelId="{E346EF65-0CB9-47F2-AE54-77D6D9D76E77}" type="presParOf" srcId="{9303AB63-E68C-478A-B734-F5A9256C3818}" destId="{BE4F0823-732A-4F0A-B2E5-0DF310FF4679}" srcOrd="0" destOrd="0" presId="urn:microsoft.com/office/officeart/2018/2/layout/IconVerticalSolidList"/>
    <dgm:cxn modelId="{AE99F341-DABC-4C72-9368-E0FC3B160AAA}" type="presParOf" srcId="{9303AB63-E68C-478A-B734-F5A9256C3818}" destId="{6843DA81-1B34-45EA-9162-C279C78CC7C3}" srcOrd="1" destOrd="0" presId="urn:microsoft.com/office/officeart/2018/2/layout/IconVerticalSolidList"/>
    <dgm:cxn modelId="{1DFE351A-9233-4B88-A625-E83117158C88}" type="presParOf" srcId="{9303AB63-E68C-478A-B734-F5A9256C3818}" destId="{BD8B84E7-00AC-4975-BD5C-FDE354EADDF6}" srcOrd="2" destOrd="0" presId="urn:microsoft.com/office/officeart/2018/2/layout/IconVerticalSolidList"/>
    <dgm:cxn modelId="{42AA21D5-F08D-4745-8F28-428EF816375A}" type="presParOf" srcId="{9303AB63-E68C-478A-B734-F5A9256C3818}" destId="{1C04280F-E79E-491F-A8EE-520C1294FC54}" srcOrd="3" destOrd="0" presId="urn:microsoft.com/office/officeart/2018/2/layout/IconVerticalSolidList"/>
    <dgm:cxn modelId="{91619FDA-9C60-436F-A044-54DA17D20CB9}" type="presParOf" srcId="{9303AB63-E68C-478A-B734-F5A9256C3818}" destId="{63FE9B35-08C3-4A5D-8DDC-726D2DF6F4F7}" srcOrd="4" destOrd="0" presId="urn:microsoft.com/office/officeart/2018/2/layout/IconVerticalSolidList"/>
    <dgm:cxn modelId="{12D7BD68-1412-4AFF-B9BA-DFA73115B3D2}" type="presParOf" srcId="{6A3C1323-7D16-420B-B093-3254F32F521D}" destId="{E3B623B5-41DD-4DF2-9D3B-8031BBF0A501}" srcOrd="3" destOrd="0" presId="urn:microsoft.com/office/officeart/2018/2/layout/IconVerticalSolidList"/>
    <dgm:cxn modelId="{4152A8F5-02A1-4913-9837-51325D8ABD78}" type="presParOf" srcId="{6A3C1323-7D16-420B-B093-3254F32F521D}" destId="{786BDC66-3C44-4618-B36C-F76C5186FA62}" srcOrd="4" destOrd="0" presId="urn:microsoft.com/office/officeart/2018/2/layout/IconVerticalSolidList"/>
    <dgm:cxn modelId="{D0AD51B9-5A33-4FD1-99F0-F25A1BC6F4BA}" type="presParOf" srcId="{786BDC66-3C44-4618-B36C-F76C5186FA62}" destId="{7C26E512-FF68-4AE1-94FC-E848BBC550EA}" srcOrd="0" destOrd="0" presId="urn:microsoft.com/office/officeart/2018/2/layout/IconVerticalSolidList"/>
    <dgm:cxn modelId="{D70361C8-7F96-42FB-B5D7-7BD386518918}" type="presParOf" srcId="{786BDC66-3C44-4618-B36C-F76C5186FA62}" destId="{137E2128-3B10-45C2-8904-74861C43A394}" srcOrd="1" destOrd="0" presId="urn:microsoft.com/office/officeart/2018/2/layout/IconVerticalSolidList"/>
    <dgm:cxn modelId="{E2F91DAF-516F-4029-9127-D5A1B3A0F5AC}" type="presParOf" srcId="{786BDC66-3C44-4618-B36C-F76C5186FA62}" destId="{F904C6F5-D454-4FC3-9072-EE2FD2FFD7D4}" srcOrd="2" destOrd="0" presId="urn:microsoft.com/office/officeart/2018/2/layout/IconVerticalSolidList"/>
    <dgm:cxn modelId="{BC126C05-0519-4A77-996E-BD4097CB5290}" type="presParOf" srcId="{786BDC66-3C44-4618-B36C-F76C5186FA62}" destId="{9BD0EB5C-7030-4BDF-9766-D10702837E87}" srcOrd="3" destOrd="0" presId="urn:microsoft.com/office/officeart/2018/2/layout/IconVerticalSolidList"/>
    <dgm:cxn modelId="{1F0F1F36-F414-4A7D-B6C6-4903ACD1D22E}" type="presParOf" srcId="{6A3C1323-7D16-420B-B093-3254F32F521D}" destId="{5184426C-0BDF-4149-A72E-2D68D3C688CB}" srcOrd="5" destOrd="0" presId="urn:microsoft.com/office/officeart/2018/2/layout/IconVerticalSolidList"/>
    <dgm:cxn modelId="{8AD19E24-B447-4E5B-BDAD-05A3E9C8CF65}" type="presParOf" srcId="{6A3C1323-7D16-420B-B093-3254F32F521D}" destId="{436E1BED-829A-4E8D-9994-B6D0D330DEAA}" srcOrd="6" destOrd="0" presId="urn:microsoft.com/office/officeart/2018/2/layout/IconVerticalSolidList"/>
    <dgm:cxn modelId="{968535C6-953F-4C13-97CE-41F88E7F74E2}" type="presParOf" srcId="{436E1BED-829A-4E8D-9994-B6D0D330DEAA}" destId="{6FB4455B-B694-48D9-8C05-F9D3EC467DC3}" srcOrd="0" destOrd="0" presId="urn:microsoft.com/office/officeart/2018/2/layout/IconVerticalSolidList"/>
    <dgm:cxn modelId="{A8E64BD8-9267-4D1A-88BB-69ADD710DF99}" type="presParOf" srcId="{436E1BED-829A-4E8D-9994-B6D0D330DEAA}" destId="{2DC051B4-C867-441A-BE05-339BFE368239}" srcOrd="1" destOrd="0" presId="urn:microsoft.com/office/officeart/2018/2/layout/IconVerticalSolidList"/>
    <dgm:cxn modelId="{5FAA6A48-22AA-4A7A-8F9D-7092037EBEC5}" type="presParOf" srcId="{436E1BED-829A-4E8D-9994-B6D0D330DEAA}" destId="{ED66040D-3E8A-40CE-8CFA-6F92EAD49BB5}" srcOrd="2" destOrd="0" presId="urn:microsoft.com/office/officeart/2018/2/layout/IconVerticalSolidList"/>
    <dgm:cxn modelId="{C4696F76-67FE-424B-80FC-B322011ECE74}" type="presParOf" srcId="{436E1BED-829A-4E8D-9994-B6D0D330DEAA}" destId="{71D13E2B-C159-49E5-8645-F9AFD4038BD3}" srcOrd="3" destOrd="0" presId="urn:microsoft.com/office/officeart/2018/2/layout/IconVerticalSolidList"/>
    <dgm:cxn modelId="{48D709CD-18D4-423E-A43B-58CDB3BFF246}" type="presParOf" srcId="{436E1BED-829A-4E8D-9994-B6D0D330DEAA}" destId="{141F942F-664F-4942-9097-2D25B3BB5F0E}"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411814-EB51-4CB3-8D42-A1B2121A340C}">
      <dsp:nvSpPr>
        <dsp:cNvPr id="0" name=""/>
        <dsp:cNvSpPr/>
      </dsp:nvSpPr>
      <dsp:spPr>
        <a:xfrm>
          <a:off x="0" y="4211"/>
          <a:ext cx="10780713" cy="921790"/>
        </a:xfrm>
        <a:prstGeom prst="roundRect">
          <a:avLst>
            <a:gd name="adj" fmla="val 10000"/>
          </a:avLst>
        </a:prstGeom>
        <a:solidFill>
          <a:srgbClr val="B6E9C7">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FEF2C7EE-F045-401F-8035-9B786386E9BD}">
      <dsp:nvSpPr>
        <dsp:cNvPr id="0" name=""/>
        <dsp:cNvSpPr/>
      </dsp:nvSpPr>
      <dsp:spPr>
        <a:xfrm>
          <a:off x="278841" y="211614"/>
          <a:ext cx="507480" cy="5069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81D299E-8F97-4CA0-A69C-4E7D7467EA5F}">
      <dsp:nvSpPr>
        <dsp:cNvPr id="0" name=""/>
        <dsp:cNvSpPr/>
      </dsp:nvSpPr>
      <dsp:spPr>
        <a:xfrm>
          <a:off x="968723" y="4211"/>
          <a:ext cx="9682790" cy="980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3749" rIns="103749" bIns="103749" numCol="1" spcCol="1270" anchor="ctr" anchorCtr="0">
          <a:noAutofit/>
        </a:bodyPr>
        <a:lstStyle/>
        <a:p>
          <a:pPr marL="0" lvl="0" indent="0" algn="l" defTabSz="577850">
            <a:lnSpc>
              <a:spcPct val="90000"/>
            </a:lnSpc>
            <a:spcBef>
              <a:spcPct val="0"/>
            </a:spcBef>
            <a:spcAft>
              <a:spcPct val="35000"/>
            </a:spcAft>
            <a:buNone/>
          </a:pPr>
          <a:r>
            <a:rPr lang="so-SO" sz="1300" b="1" i="0" kern="1200" dirty="0">
              <a:solidFill>
                <a:srgbClr val="000000">
                  <a:hueOff val="0"/>
                  <a:satOff val="0"/>
                  <a:lumOff val="0"/>
                  <a:alphaOff val="0"/>
                </a:srgbClr>
              </a:solidFill>
              <a:latin typeface="Arial"/>
              <a:ea typeface="+mn-ea"/>
              <a:cs typeface="+mn-cs"/>
            </a:rPr>
            <a:t>Marka ay timaaddo doorashada baridda barashada aragtida dunida iyo diimaha, ujeedadu waxay tahay, sida doorashooyinka kale ee waxbarashada, in la xaqiijiyo in go’aanku uu noqdo mid aan laga laaban. </a:t>
          </a:r>
        </a:p>
      </dsp:txBody>
      <dsp:txXfrm>
        <a:off x="968723" y="4211"/>
        <a:ext cx="9682790" cy="980302"/>
      </dsp:txXfrm>
    </dsp:sp>
    <dsp:sp modelId="{BE4F0823-732A-4F0A-B2E5-0DF310FF4679}">
      <dsp:nvSpPr>
        <dsp:cNvPr id="0" name=""/>
        <dsp:cNvSpPr/>
      </dsp:nvSpPr>
      <dsp:spPr>
        <a:xfrm>
          <a:off x="0" y="1229590"/>
          <a:ext cx="10780713" cy="921790"/>
        </a:xfrm>
        <a:prstGeom prst="roundRect">
          <a:avLst>
            <a:gd name="adj" fmla="val 10000"/>
          </a:avLst>
        </a:prstGeom>
        <a:solidFill>
          <a:srgbClr val="B6E9C7">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6843DA81-1B34-45EA-9162-C279C78CC7C3}">
      <dsp:nvSpPr>
        <dsp:cNvPr id="0" name=""/>
        <dsp:cNvSpPr/>
      </dsp:nvSpPr>
      <dsp:spPr>
        <a:xfrm>
          <a:off x="278841" y="1436993"/>
          <a:ext cx="507480" cy="5069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04280F-E79E-491F-A8EE-520C1294FC54}">
      <dsp:nvSpPr>
        <dsp:cNvPr id="0" name=""/>
        <dsp:cNvSpPr/>
      </dsp:nvSpPr>
      <dsp:spPr>
        <a:xfrm>
          <a:off x="936336" y="1181477"/>
          <a:ext cx="5028927" cy="980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3749" rIns="103749" bIns="103749" numCol="1" spcCol="1270" anchor="ctr" anchorCtr="0">
          <a:noAutofit/>
        </a:bodyPr>
        <a:lstStyle/>
        <a:p>
          <a:pPr marL="0" lvl="0" indent="0" algn="l" defTabSz="533400">
            <a:lnSpc>
              <a:spcPct val="90000"/>
            </a:lnSpc>
            <a:spcBef>
              <a:spcPct val="0"/>
            </a:spcBef>
            <a:spcAft>
              <a:spcPct val="35000"/>
            </a:spcAft>
            <a:buNone/>
          </a:pPr>
          <a:r>
            <a:rPr lang="so-SO" sz="1200" b="1" i="0" kern="1200">
              <a:solidFill>
                <a:srgbClr val="000000">
                  <a:hueOff val="0"/>
                  <a:satOff val="0"/>
                  <a:lumOff val="0"/>
                  <a:alphaOff val="0"/>
                </a:srgbClr>
              </a:solidFill>
              <a:latin typeface="Arial"/>
              <a:ea typeface="+mn-ea"/>
              <a:cs typeface="+mn-cs"/>
            </a:rPr>
            <a:t>Marka ay timaaddo ardayda hadda bilaabaya waxbarashadooda, xulashada waxaa la sameeyaa xilliga ay iska diiwaangelinayaan dugsiga. Haddii marxaladdaa aan macluumaad la hayn, ama ay jirto baahi loo qabo in la beddelo macluumaadkii hore loo bixiyay, waa in la sameeyaa ugu dambayn fasaxa dayrta (toddobaadka 42-aad).</a:t>
          </a:r>
        </a:p>
      </dsp:txBody>
      <dsp:txXfrm>
        <a:off x="936336" y="1181477"/>
        <a:ext cx="5028927" cy="980302"/>
      </dsp:txXfrm>
    </dsp:sp>
    <dsp:sp modelId="{63FE9B35-08C3-4A5D-8DDC-726D2DF6F4F7}">
      <dsp:nvSpPr>
        <dsp:cNvPr id="0" name=""/>
        <dsp:cNvSpPr/>
      </dsp:nvSpPr>
      <dsp:spPr>
        <a:xfrm>
          <a:off x="5940545" y="1229590"/>
          <a:ext cx="4831470" cy="921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556" tIns="97556" rIns="97556" bIns="97556" numCol="1" spcCol="1270" anchor="ctr" anchorCtr="0">
          <a:noAutofit/>
        </a:bodyPr>
        <a:lstStyle/>
        <a:p>
          <a:pPr marL="0" lvl="0" indent="0" algn="l" defTabSz="577850">
            <a:lnSpc>
              <a:spcPct val="90000"/>
            </a:lnSpc>
            <a:spcBef>
              <a:spcPct val="0"/>
            </a:spcBef>
            <a:spcAft>
              <a:spcPct val="35000"/>
            </a:spcAft>
            <a:buNone/>
          </a:pPr>
          <a:r>
            <a:rPr lang="so-SO" sz="1300" b="1" i="0" kern="1200">
              <a:solidFill>
                <a:srgbClr val="000000">
                  <a:hueOff val="0"/>
                  <a:satOff val="0"/>
                  <a:lumOff val="0"/>
                  <a:alphaOff val="0"/>
                </a:srgbClr>
              </a:solidFill>
              <a:latin typeface="Arial"/>
              <a:ea typeface="+mn-ea"/>
              <a:cs typeface="+mn-cs"/>
            </a:rPr>
            <a:t>Ardayga dugsiga sare ee u soo guuraya Vantaa wuxuu sii wadanayaa barashada maadada diinta ee uu ku soo bartay degmadii hore. </a:t>
          </a:r>
        </a:p>
      </dsp:txBody>
      <dsp:txXfrm>
        <a:off x="5940545" y="1229590"/>
        <a:ext cx="4831470" cy="921790"/>
      </dsp:txXfrm>
    </dsp:sp>
    <dsp:sp modelId="{7C26E512-FF68-4AE1-94FC-E848BBC550EA}">
      <dsp:nvSpPr>
        <dsp:cNvPr id="0" name=""/>
        <dsp:cNvSpPr/>
      </dsp:nvSpPr>
      <dsp:spPr>
        <a:xfrm>
          <a:off x="0" y="2454968"/>
          <a:ext cx="10780713" cy="921790"/>
        </a:xfrm>
        <a:prstGeom prst="roundRect">
          <a:avLst>
            <a:gd name="adj" fmla="val 10000"/>
          </a:avLst>
        </a:prstGeom>
        <a:solidFill>
          <a:srgbClr val="B6E9C7">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137E2128-3B10-45C2-8904-74861C43A394}">
      <dsp:nvSpPr>
        <dsp:cNvPr id="0" name=""/>
        <dsp:cNvSpPr/>
      </dsp:nvSpPr>
      <dsp:spPr>
        <a:xfrm>
          <a:off x="278841" y="2662371"/>
          <a:ext cx="507480" cy="5069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D0EB5C-7030-4BDF-9766-D10702837E87}">
      <dsp:nvSpPr>
        <dsp:cNvPr id="0" name=""/>
        <dsp:cNvSpPr/>
      </dsp:nvSpPr>
      <dsp:spPr>
        <a:xfrm>
          <a:off x="936576" y="2454968"/>
          <a:ext cx="9682790" cy="980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3749" rIns="103749" bIns="103749" numCol="1" spcCol="1270" anchor="ctr" anchorCtr="0">
          <a:noAutofit/>
        </a:bodyPr>
        <a:lstStyle/>
        <a:p>
          <a:pPr marL="0" lvl="0" indent="0" algn="l" defTabSz="577850">
            <a:lnSpc>
              <a:spcPct val="90000"/>
            </a:lnSpc>
            <a:spcBef>
              <a:spcPct val="0"/>
            </a:spcBef>
            <a:spcAft>
              <a:spcPct val="35000"/>
            </a:spcAft>
            <a:buNone/>
          </a:pPr>
          <a:r>
            <a:rPr lang="so-SO" sz="1300" b="1" i="0" kern="1200">
              <a:solidFill>
                <a:srgbClr val="000000">
                  <a:hueOff val="0"/>
                  <a:satOff val="0"/>
                  <a:lumOff val="0"/>
                  <a:alphaOff val="0"/>
                </a:srgbClr>
              </a:solidFill>
              <a:latin typeface="Arial"/>
              <a:ea typeface="+mn-ea"/>
              <a:cs typeface="+mn-cs"/>
            </a:rPr>
            <a:t>Hasa yeeshee, haddii bulshada diimeed ee ardaygu ay iska beddesho diiwaanka dadweynaha, ama haddii ardaygu uusan ka tirsanayn wax bulsho diimeed ah, waalidka/masuulka ardaygu wuxuu weli xaq u leeyahay inuu beddelo xulashadaas. </a:t>
          </a:r>
        </a:p>
      </dsp:txBody>
      <dsp:txXfrm>
        <a:off x="936576" y="2454968"/>
        <a:ext cx="9682790" cy="980302"/>
      </dsp:txXfrm>
    </dsp:sp>
    <dsp:sp modelId="{6FB4455B-B694-48D9-8C05-F9D3EC467DC3}">
      <dsp:nvSpPr>
        <dsp:cNvPr id="0" name=""/>
        <dsp:cNvSpPr/>
      </dsp:nvSpPr>
      <dsp:spPr>
        <a:xfrm>
          <a:off x="0" y="3680347"/>
          <a:ext cx="10780713" cy="921790"/>
        </a:xfrm>
        <a:prstGeom prst="roundRect">
          <a:avLst>
            <a:gd name="adj" fmla="val 10000"/>
          </a:avLst>
        </a:prstGeom>
        <a:solidFill>
          <a:srgbClr val="B6E9C7">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2DC051B4-C867-441A-BE05-339BFE368239}">
      <dsp:nvSpPr>
        <dsp:cNvPr id="0" name=""/>
        <dsp:cNvSpPr/>
      </dsp:nvSpPr>
      <dsp:spPr>
        <a:xfrm>
          <a:off x="278841" y="3887750"/>
          <a:ext cx="507480" cy="5069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D13E2B-C159-49E5-8645-F9AFD4038BD3}">
      <dsp:nvSpPr>
        <dsp:cNvPr id="0" name=""/>
        <dsp:cNvSpPr/>
      </dsp:nvSpPr>
      <dsp:spPr>
        <a:xfrm>
          <a:off x="952297" y="3624215"/>
          <a:ext cx="4997006" cy="980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3749" rIns="103749" bIns="103749" numCol="1" spcCol="1270" anchor="ctr" anchorCtr="0">
          <a:noAutofit/>
        </a:bodyPr>
        <a:lstStyle/>
        <a:p>
          <a:pPr marL="0" lvl="0" indent="0" algn="l" defTabSz="577850">
            <a:lnSpc>
              <a:spcPct val="90000"/>
            </a:lnSpc>
            <a:spcBef>
              <a:spcPct val="0"/>
            </a:spcBef>
            <a:spcAft>
              <a:spcPct val="35000"/>
            </a:spcAft>
            <a:buNone/>
          </a:pPr>
          <a:r>
            <a:rPr lang="so-SO" sz="1300" b="1" i="0" kern="1200">
              <a:solidFill>
                <a:srgbClr val="000000">
                  <a:hueOff val="0"/>
                  <a:satOff val="0"/>
                  <a:lumOff val="0"/>
                  <a:alphaOff val="0"/>
                </a:srgbClr>
              </a:solidFill>
              <a:latin typeface="Arial"/>
              <a:ea typeface="+mn-ea"/>
              <a:cs typeface="+mn-cs"/>
            </a:rPr>
            <a:t>Xaqqa helitaanka barashada diinta ama aragtida dunida waa in lagu go'aamiyaa go'aan maamul oo waafaqsan Sharciga Habraaca Maamulka, haddii uu codsado waalidka/masuulka ama ardayga gaaray 15 sano jir</a:t>
          </a:r>
          <a:r>
            <a:rPr lang="so-SO" sz="1300" b="1" i="1" kern="1200">
              <a:solidFill>
                <a:srgbClr val="000000">
                  <a:hueOff val="0"/>
                  <a:satOff val="0"/>
                  <a:lumOff val="0"/>
                  <a:alphaOff val="0"/>
                </a:srgbClr>
              </a:solidFill>
              <a:latin typeface="Arial"/>
              <a:ea typeface="+mn-ea"/>
              <a:cs typeface="+mn-cs"/>
            </a:rPr>
            <a:t>. </a:t>
          </a:r>
        </a:p>
      </dsp:txBody>
      <dsp:txXfrm>
        <a:off x="952297" y="3624215"/>
        <a:ext cx="4997006" cy="980302"/>
      </dsp:txXfrm>
    </dsp:sp>
    <dsp:sp modelId="{141F942F-664F-4942-9097-2D25B3BB5F0E}">
      <dsp:nvSpPr>
        <dsp:cNvPr id="0" name=""/>
        <dsp:cNvSpPr/>
      </dsp:nvSpPr>
      <dsp:spPr>
        <a:xfrm>
          <a:off x="5940545" y="3680347"/>
          <a:ext cx="4831470" cy="921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556" tIns="97556" rIns="97556" bIns="97556" numCol="1" spcCol="1270" anchor="ctr" anchorCtr="0">
          <a:noAutofit/>
        </a:bodyPr>
        <a:lstStyle/>
        <a:p>
          <a:pPr marL="0" lvl="0" indent="0" algn="l" defTabSz="577850">
            <a:lnSpc>
              <a:spcPct val="90000"/>
            </a:lnSpc>
            <a:spcBef>
              <a:spcPct val="0"/>
            </a:spcBef>
            <a:spcAft>
              <a:spcPct val="35000"/>
            </a:spcAft>
            <a:buNone/>
          </a:pPr>
          <a:r>
            <a:rPr lang="so-SO" sz="1300" b="1" i="0" kern="1200">
              <a:solidFill>
                <a:srgbClr val="000000">
                  <a:hueOff val="0"/>
                  <a:satOff val="0"/>
                  <a:lumOff val="0"/>
                  <a:alphaOff val="0"/>
                </a:srgbClr>
              </a:solidFill>
              <a:latin typeface="Arial"/>
              <a:ea typeface="+mn-ea"/>
              <a:cs typeface="+mn-cs"/>
            </a:rPr>
            <a:t>Go'aanka waxaa laga qaadan karaa racfaan iyadoo codsi saxid ah loo gudbinayo Hay'adda Maamulka Gobolka [Qaybta 42-aad ee Sharciga Waxbarashada Asaasiga ah (959/2015)]. Go'aanku waa inuu ku jiraa tilmaamaha ku saabsan codsiga dib-u-eegista maamulka. </a:t>
          </a:r>
        </a:p>
      </dsp:txBody>
      <dsp:txXfrm>
        <a:off x="5940545" y="3680347"/>
        <a:ext cx="4831470" cy="92179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C7905D-8751-43AA-B41C-9DA880A5FABF}" type="datetimeFigureOut">
              <a:rPr lang="fi-FI" smtClean="0"/>
              <a:t>10.6.2026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AAB6C0-6C1A-4EC8-933E-8CF40131702B}" type="slidenum">
              <a:rPr lang="fi-FI" smtClean="0"/>
              <a:t>‹#›</a:t>
            </a:fld>
            <a:endParaRPr lang="fi-FI"/>
          </a:p>
        </p:txBody>
      </p:sp>
    </p:spTree>
    <p:extLst>
      <p:ext uri="{BB962C8B-B14F-4D97-AF65-F5344CB8AC3E}">
        <p14:creationId xmlns:p14="http://schemas.microsoft.com/office/powerpoint/2010/main" val="2724131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10.6.2026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10.6.2026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10.6.2026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10.6.2026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10.6.2026</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10.6.2026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10.6.2026</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10.6.2026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10.6.2026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10.6.2026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10.6.2026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tsikkodia 6">
    <p:bg>
      <p:bgPr>
        <a:solidFill>
          <a:srgbClr val="4500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87DBE8"/>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81A9CD40-4FC1-BBBE-ADB4-779C5EFC42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221A81EB-A3E6-3B0C-4EE6-84898B57995B}"/>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88DBE8"/>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7" name="Kuva 6">
            <a:extLst>
              <a:ext uri="{FF2B5EF4-FFF2-40B4-BE49-F238E27FC236}">
                <a16:creationId xmlns:a16="http://schemas.microsoft.com/office/drawing/2014/main" id="{9A8695C5-E1AB-A0B5-C52F-80EA39D6CB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38D5DB43-3E3D-1173-C1B9-584D194AFE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35214609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dia 3">
    <p:bg>
      <p:bgPr>
        <a:solidFill>
          <a:srgbClr val="B8CDFF">
            <a:alpha val="90000"/>
          </a:srgbClr>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84E63B-1195-AAB3-C97D-783A4B14CB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7" name="Title 1">
            <a:extLst>
              <a:ext uri="{FF2B5EF4-FFF2-40B4-BE49-F238E27FC236}">
                <a16:creationId xmlns:a16="http://schemas.microsoft.com/office/drawing/2014/main" id="{8A1A3FA8-DD8C-A92A-A6FF-CC4A08C77822}"/>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8" name="Päivämäärän paikkamerkki 7">
            <a:extLst>
              <a:ext uri="{FF2B5EF4-FFF2-40B4-BE49-F238E27FC236}">
                <a16:creationId xmlns:a16="http://schemas.microsoft.com/office/drawing/2014/main" id="{7EA9B92F-E54F-36B2-BA86-B096A556773D}"/>
              </a:ext>
            </a:extLst>
          </p:cNvPr>
          <p:cNvSpPr>
            <a:spLocks noGrp="1"/>
          </p:cNvSpPr>
          <p:nvPr>
            <p:ph type="dt" sz="half" idx="10"/>
          </p:nvPr>
        </p:nvSpPr>
        <p:spPr/>
        <p:txBody>
          <a:bodyPr/>
          <a:lstStyle/>
          <a:p>
            <a:endParaRPr lang="fi-FI"/>
          </a:p>
        </p:txBody>
      </p:sp>
      <p:sp>
        <p:nvSpPr>
          <p:cNvPr id="9" name="Alatunnisteen paikkamerkki 8">
            <a:extLst>
              <a:ext uri="{FF2B5EF4-FFF2-40B4-BE49-F238E27FC236}">
                <a16:creationId xmlns:a16="http://schemas.microsoft.com/office/drawing/2014/main" id="{AC309CCB-62A8-F645-AC1C-1F1044D2E7AB}"/>
              </a:ext>
            </a:extLst>
          </p:cNvPr>
          <p:cNvSpPr>
            <a:spLocks noGrp="1"/>
          </p:cNvSpPr>
          <p:nvPr>
            <p:ph type="ftr" sz="quarter" idx="11"/>
          </p:nvPr>
        </p:nvSpPr>
        <p:spPr/>
        <p:txBody>
          <a:bodyPr/>
          <a:lstStyle/>
          <a:p>
            <a:r>
              <a:rPr lang="fi-FI"/>
              <a:t>7</a:t>
            </a:r>
          </a:p>
        </p:txBody>
      </p:sp>
      <p:sp>
        <p:nvSpPr>
          <p:cNvPr id="2" name="Sisällön paikkamerkki 10">
            <a:extLst>
              <a:ext uri="{FF2B5EF4-FFF2-40B4-BE49-F238E27FC236}">
                <a16:creationId xmlns:a16="http://schemas.microsoft.com/office/drawing/2014/main" id="{6DE704F4-8E83-CDEE-BED5-04BEC37B824E}"/>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FC0232F2-1E20-63B6-726A-18AA93E66BF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774936690"/>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ansilehti">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933196-E346-0F8A-0981-F54C56840796}"/>
              </a:ext>
            </a:extLst>
          </p:cNvPr>
          <p:cNvSpPr/>
          <p:nvPr/>
        </p:nvSpPr>
        <p:spPr>
          <a:xfrm>
            <a:off x="5475028" y="1191846"/>
            <a:ext cx="6184900" cy="4406899"/>
          </a:xfrm>
          <a:custGeom>
            <a:avLst/>
            <a:gdLst>
              <a:gd name="connsiteX0" fmla="*/ 0 w 3695700"/>
              <a:gd name="connsiteY0" fmla="*/ 0 h 4559299"/>
              <a:gd name="connsiteX1" fmla="*/ 3695700 w 3695700"/>
              <a:gd name="connsiteY1" fmla="*/ 0 h 4559299"/>
              <a:gd name="connsiteX2" fmla="*/ 3695700 w 3695700"/>
              <a:gd name="connsiteY2" fmla="*/ 4559299 h 4559299"/>
              <a:gd name="connsiteX3" fmla="*/ 0 w 3695700"/>
              <a:gd name="connsiteY3" fmla="*/ 4559299 h 4559299"/>
              <a:gd name="connsiteX4" fmla="*/ 0 w 3695700"/>
              <a:gd name="connsiteY4" fmla="*/ 0 h 4559299"/>
              <a:gd name="connsiteX0" fmla="*/ 596900 w 3695700"/>
              <a:gd name="connsiteY0" fmla="*/ 0 h 4762499"/>
              <a:gd name="connsiteX1" fmla="*/ 3695700 w 3695700"/>
              <a:gd name="connsiteY1" fmla="*/ 203200 h 4762499"/>
              <a:gd name="connsiteX2" fmla="*/ 3695700 w 3695700"/>
              <a:gd name="connsiteY2" fmla="*/ 4762499 h 4762499"/>
              <a:gd name="connsiteX3" fmla="*/ 0 w 3695700"/>
              <a:gd name="connsiteY3" fmla="*/ 4762499 h 4762499"/>
              <a:gd name="connsiteX4" fmla="*/ 596900 w 3695700"/>
              <a:gd name="connsiteY4" fmla="*/ 0 h 4762499"/>
              <a:gd name="connsiteX0" fmla="*/ 1435100 w 4533900"/>
              <a:gd name="connsiteY0" fmla="*/ 0 h 4762499"/>
              <a:gd name="connsiteX1" fmla="*/ 4533900 w 4533900"/>
              <a:gd name="connsiteY1" fmla="*/ 203200 h 4762499"/>
              <a:gd name="connsiteX2" fmla="*/ 4533900 w 4533900"/>
              <a:gd name="connsiteY2" fmla="*/ 4762499 h 4762499"/>
              <a:gd name="connsiteX3" fmla="*/ 0 w 4533900"/>
              <a:gd name="connsiteY3" fmla="*/ 3530599 h 4762499"/>
              <a:gd name="connsiteX4" fmla="*/ 1435100 w 4533900"/>
              <a:gd name="connsiteY4" fmla="*/ 0 h 4762499"/>
              <a:gd name="connsiteX0" fmla="*/ 1435100 w 6184900"/>
              <a:gd name="connsiteY0" fmla="*/ 0 h 4762499"/>
              <a:gd name="connsiteX1" fmla="*/ 6184900 w 6184900"/>
              <a:gd name="connsiteY1" fmla="*/ 2921000 h 4762499"/>
              <a:gd name="connsiteX2" fmla="*/ 4533900 w 6184900"/>
              <a:gd name="connsiteY2" fmla="*/ 4762499 h 4762499"/>
              <a:gd name="connsiteX3" fmla="*/ 0 w 6184900"/>
              <a:gd name="connsiteY3" fmla="*/ 3530599 h 4762499"/>
              <a:gd name="connsiteX4" fmla="*/ 1435100 w 6184900"/>
              <a:gd name="connsiteY4" fmla="*/ 0 h 4762499"/>
              <a:gd name="connsiteX0" fmla="*/ 2451100 w 6184900"/>
              <a:gd name="connsiteY0" fmla="*/ 0 h 4864099"/>
              <a:gd name="connsiteX1" fmla="*/ 6184900 w 6184900"/>
              <a:gd name="connsiteY1" fmla="*/ 3022600 h 4864099"/>
              <a:gd name="connsiteX2" fmla="*/ 4533900 w 6184900"/>
              <a:gd name="connsiteY2" fmla="*/ 4864099 h 4864099"/>
              <a:gd name="connsiteX3" fmla="*/ 0 w 6184900"/>
              <a:gd name="connsiteY3" fmla="*/ 3632199 h 4864099"/>
              <a:gd name="connsiteX4" fmla="*/ 2451100 w 6184900"/>
              <a:gd name="connsiteY4" fmla="*/ 0 h 4864099"/>
              <a:gd name="connsiteX0" fmla="*/ 2451100 w 6184900"/>
              <a:gd name="connsiteY0" fmla="*/ 0 h 4457699"/>
              <a:gd name="connsiteX1" fmla="*/ 6184900 w 6184900"/>
              <a:gd name="connsiteY1" fmla="*/ 3022600 h 4457699"/>
              <a:gd name="connsiteX2" fmla="*/ 3289300 w 6184900"/>
              <a:gd name="connsiteY2" fmla="*/ 4457699 h 4457699"/>
              <a:gd name="connsiteX3" fmla="*/ 0 w 6184900"/>
              <a:gd name="connsiteY3" fmla="*/ 3632199 h 4457699"/>
              <a:gd name="connsiteX4" fmla="*/ 2451100 w 6184900"/>
              <a:gd name="connsiteY4" fmla="*/ 0 h 4457699"/>
              <a:gd name="connsiteX0" fmla="*/ 2247900 w 6184900"/>
              <a:gd name="connsiteY0" fmla="*/ 0 h 4406899"/>
              <a:gd name="connsiteX1" fmla="*/ 6184900 w 6184900"/>
              <a:gd name="connsiteY1" fmla="*/ 2971800 h 4406899"/>
              <a:gd name="connsiteX2" fmla="*/ 3289300 w 6184900"/>
              <a:gd name="connsiteY2" fmla="*/ 4406899 h 4406899"/>
              <a:gd name="connsiteX3" fmla="*/ 0 w 6184900"/>
              <a:gd name="connsiteY3" fmla="*/ 3581399 h 4406899"/>
              <a:gd name="connsiteX4" fmla="*/ 2247900 w 6184900"/>
              <a:gd name="connsiteY4" fmla="*/ 0 h 4406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4900" h="4406899">
                <a:moveTo>
                  <a:pt x="2247900" y="0"/>
                </a:moveTo>
                <a:lnTo>
                  <a:pt x="6184900" y="2971800"/>
                </a:lnTo>
                <a:lnTo>
                  <a:pt x="3289300" y="4406899"/>
                </a:lnTo>
                <a:lnTo>
                  <a:pt x="0" y="3581399"/>
                </a:lnTo>
                <a:lnTo>
                  <a:pt x="224790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3600" b="1" i="0">
                <a:latin typeface="+mj-lt"/>
                <a:cs typeface="Arial Black" panose="020B0604020202020204" pitchFamily="34" charset="0"/>
              </a:defRPr>
            </a:lvl1pPr>
          </a:lstStyle>
          <a:p>
            <a:r>
              <a:rPr lang="en-GB"/>
              <a:t>CLICK TO EDIT MASTER TITLE STYLE</a:t>
            </a:r>
            <a:endParaRPr lang="x-none"/>
          </a:p>
        </p:txBody>
      </p:sp>
      <p:pic>
        <p:nvPicPr>
          <p:cNvPr id="5" name="Graphic 4">
            <a:extLst>
              <a:ext uri="{FF2B5EF4-FFF2-40B4-BE49-F238E27FC236}">
                <a16:creationId xmlns:a16="http://schemas.microsoft.com/office/drawing/2014/main" id="{74E608EF-B043-1B6A-1B66-2D1F3262D25A}"/>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11447989" y="260838"/>
            <a:ext cx="496895" cy="2215326"/>
          </a:xfrm>
          <a:prstGeom prst="rect">
            <a:avLst/>
          </a:prstGeom>
        </p:spPr>
      </p:pic>
      <p:sp>
        <p:nvSpPr>
          <p:cNvPr id="11" name="Graphic 7">
            <a:extLst>
              <a:ext uri="{FF2B5EF4-FFF2-40B4-BE49-F238E27FC236}">
                <a16:creationId xmlns:a16="http://schemas.microsoft.com/office/drawing/2014/main" id="{05A03964-1481-DF65-3137-9F3865B301DB}"/>
              </a:ext>
            </a:extLst>
          </p:cNvPr>
          <p:cNvSpPr/>
          <p:nvPr/>
        </p:nvSpPr>
        <p:spPr>
          <a:xfrm>
            <a:off x="-117810" y="-200054"/>
            <a:ext cx="4815817" cy="2214930"/>
          </a:xfrm>
          <a:custGeom>
            <a:avLst/>
            <a:gdLst>
              <a:gd name="connsiteX0" fmla="*/ 0 w 4815817"/>
              <a:gd name="connsiteY0" fmla="*/ 2080597 h 2214930"/>
              <a:gd name="connsiteX1" fmla="*/ 1546637 w 4815817"/>
              <a:gd name="connsiteY1" fmla="*/ 1801943 h 2214930"/>
              <a:gd name="connsiteX2" fmla="*/ 1211220 w 4815817"/>
              <a:gd name="connsiteY2" fmla="*/ 1616178 h 2214930"/>
              <a:gd name="connsiteX3" fmla="*/ 1919314 w 4815817"/>
              <a:gd name="connsiteY3" fmla="*/ 2193710 h 2214930"/>
              <a:gd name="connsiteX4" fmla="*/ 2459713 w 4815817"/>
              <a:gd name="connsiteY4" fmla="*/ 1077457 h 2214930"/>
              <a:gd name="connsiteX5" fmla="*/ 2795117 w 4815817"/>
              <a:gd name="connsiteY5" fmla="*/ 2060832 h 2214930"/>
              <a:gd name="connsiteX6" fmla="*/ 3615030 w 4815817"/>
              <a:gd name="connsiteY6" fmla="*/ 824807 h 2214930"/>
              <a:gd name="connsiteX7" fmla="*/ 3559127 w 4815817"/>
              <a:gd name="connsiteY7" fmla="*/ 1653337 h 2214930"/>
              <a:gd name="connsiteX8" fmla="*/ 4733074 w 4815817"/>
              <a:gd name="connsiteY8" fmla="*/ 0 h 221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5817" h="2214930">
                <a:moveTo>
                  <a:pt x="0" y="2080597"/>
                </a:moveTo>
                <a:cubicBezTo>
                  <a:pt x="0" y="2080597"/>
                  <a:pt x="1509364" y="2507857"/>
                  <a:pt x="1546637" y="1801943"/>
                </a:cubicBezTo>
                <a:cubicBezTo>
                  <a:pt x="1582556" y="1121601"/>
                  <a:pt x="1136687" y="1244636"/>
                  <a:pt x="1211220" y="1616178"/>
                </a:cubicBezTo>
                <a:cubicBezTo>
                  <a:pt x="1247941" y="1799243"/>
                  <a:pt x="1397558" y="2326588"/>
                  <a:pt x="1919314" y="2193710"/>
                </a:cubicBezTo>
                <a:cubicBezTo>
                  <a:pt x="2441070" y="2060832"/>
                  <a:pt x="2701954" y="1133187"/>
                  <a:pt x="2459713" y="1077457"/>
                </a:cubicBezTo>
                <a:cubicBezTo>
                  <a:pt x="2217458" y="1021726"/>
                  <a:pt x="2217458" y="2060832"/>
                  <a:pt x="2795117" y="2060832"/>
                </a:cubicBezTo>
                <a:cubicBezTo>
                  <a:pt x="3372775" y="2060832"/>
                  <a:pt x="3745465" y="906542"/>
                  <a:pt x="3615030" y="824807"/>
                </a:cubicBezTo>
                <a:cubicBezTo>
                  <a:pt x="3484580" y="743072"/>
                  <a:pt x="3092104" y="1486144"/>
                  <a:pt x="3559127" y="1653337"/>
                </a:cubicBezTo>
                <a:cubicBezTo>
                  <a:pt x="4026136" y="1820516"/>
                  <a:pt x="5124393" y="705914"/>
                  <a:pt x="4733074" y="0"/>
                </a:cubicBezTo>
              </a:path>
            </a:pathLst>
          </a:custGeom>
          <a:noFill/>
          <a:ln w="65694" cap="flat">
            <a:solidFill>
              <a:srgbClr val="0042A5"/>
            </a:solidFill>
            <a:prstDash val="solid"/>
            <a:miter/>
          </a:ln>
        </p:spPr>
        <p:txBody>
          <a:bodyPr rtlCol="0" anchor="ctr"/>
          <a:lstStyle/>
          <a:p>
            <a:endParaRPr lang="x-none"/>
          </a:p>
        </p:txBody>
      </p:sp>
      <p:pic>
        <p:nvPicPr>
          <p:cNvPr id="7" name="Graphic 6">
            <a:extLst>
              <a:ext uri="{FF2B5EF4-FFF2-40B4-BE49-F238E27FC236}">
                <a16:creationId xmlns:a16="http://schemas.microsoft.com/office/drawing/2014/main" id="{F1A0DF0C-1745-2BA9-0DEE-311B843FB767}"/>
              </a:ext>
            </a:extLst>
          </p:cNvPr>
          <p:cNvPicPr>
            <a:picLocks noChangeAspect="1"/>
          </p:cNvPicPr>
          <p:nvPr/>
        </p:nvPicPr>
        <p:blipFill>
          <a:blip cstate="print">
            <a:extLst>
              <a:ext uri="{96DAC541-7B7A-43D3-8B79-37D633B846F1}">
                <asvg:svgBlip xmlns:asvg="http://schemas.microsoft.com/office/drawing/2016/SVG/main" r:embed="rId3"/>
              </a:ext>
            </a:extLst>
          </a:blip>
          <a:stretch>
            <a:fillRect/>
          </a:stretch>
        </p:blipFill>
        <p:spPr>
          <a:xfrm>
            <a:off x="5662247" y="1191846"/>
            <a:ext cx="5848884" cy="5069033"/>
          </a:xfrm>
          <a:prstGeom prst="rect">
            <a:avLst/>
          </a:prstGeom>
        </p:spPr>
      </p:pic>
    </p:spTree>
    <p:extLst>
      <p:ext uri="{BB962C8B-B14F-4D97-AF65-F5344CB8AC3E}">
        <p14:creationId xmlns:p14="http://schemas.microsoft.com/office/powerpoint/2010/main" val="3112009197"/>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Otsikko vasen ja teksti, punain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36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62EEBD5B-FEAE-4C53-51EB-9DA3E4C33E84}"/>
              </a:ext>
            </a:extLst>
          </p:cNvPr>
          <p:cNvSpPr>
            <a:spLocks noGrp="1"/>
          </p:cNvSpPr>
          <p:nvPr>
            <p:ph sz="quarter" idx="10"/>
          </p:nvPr>
        </p:nvSpPr>
        <p:spPr>
          <a:xfrm>
            <a:off x="6245225" y="635000"/>
            <a:ext cx="5430838" cy="54816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3678992911"/>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Otsikko ja teksti, punaine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FC6FDB5-7DDC-B33F-B667-151C61C86A41}"/>
              </a:ext>
            </a:extLst>
          </p:cNvPr>
          <p:cNvSpPr/>
          <p:nvPr/>
        </p:nvSpPr>
        <p:spPr>
          <a:xfrm>
            <a:off x="9448800" y="0"/>
            <a:ext cx="2543908" cy="1629508"/>
          </a:xfrm>
          <a:custGeom>
            <a:avLst/>
            <a:gdLst>
              <a:gd name="connsiteX0" fmla="*/ 0 w 2543908"/>
              <a:gd name="connsiteY0" fmla="*/ 0 h 2332892"/>
              <a:gd name="connsiteX1" fmla="*/ 2543908 w 2543908"/>
              <a:gd name="connsiteY1" fmla="*/ 0 h 2332892"/>
              <a:gd name="connsiteX2" fmla="*/ 2543908 w 2543908"/>
              <a:gd name="connsiteY2" fmla="*/ 2332892 h 2332892"/>
              <a:gd name="connsiteX3" fmla="*/ 0 w 2543908"/>
              <a:gd name="connsiteY3" fmla="*/ 2332892 h 2332892"/>
              <a:gd name="connsiteX4" fmla="*/ 0 w 2543908"/>
              <a:gd name="connsiteY4" fmla="*/ 0 h 2332892"/>
              <a:gd name="connsiteX0" fmla="*/ 0 w 2543908"/>
              <a:gd name="connsiteY0" fmla="*/ 0 h 2332892"/>
              <a:gd name="connsiteX1" fmla="*/ 2543908 w 2543908"/>
              <a:gd name="connsiteY1" fmla="*/ 0 h 2332892"/>
              <a:gd name="connsiteX2" fmla="*/ 2274277 w 2543908"/>
              <a:gd name="connsiteY2" fmla="*/ 1371600 h 2332892"/>
              <a:gd name="connsiteX3" fmla="*/ 0 w 2543908"/>
              <a:gd name="connsiteY3" fmla="*/ 2332892 h 2332892"/>
              <a:gd name="connsiteX4" fmla="*/ 0 w 2543908"/>
              <a:gd name="connsiteY4" fmla="*/ 0 h 2332892"/>
              <a:gd name="connsiteX0" fmla="*/ 0 w 2543908"/>
              <a:gd name="connsiteY0" fmla="*/ 0 h 1629508"/>
              <a:gd name="connsiteX1" fmla="*/ 2543908 w 2543908"/>
              <a:gd name="connsiteY1" fmla="*/ 0 h 1629508"/>
              <a:gd name="connsiteX2" fmla="*/ 2274277 w 2543908"/>
              <a:gd name="connsiteY2" fmla="*/ 1371600 h 1629508"/>
              <a:gd name="connsiteX3" fmla="*/ 504092 w 2543908"/>
              <a:gd name="connsiteY3" fmla="*/ 1629508 h 1629508"/>
              <a:gd name="connsiteX4" fmla="*/ 0 w 2543908"/>
              <a:gd name="connsiteY4" fmla="*/ 0 h 1629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3908" h="1629508">
                <a:moveTo>
                  <a:pt x="0" y="0"/>
                </a:moveTo>
                <a:lnTo>
                  <a:pt x="2543908" y="0"/>
                </a:lnTo>
                <a:lnTo>
                  <a:pt x="2274277" y="1371600"/>
                </a:lnTo>
                <a:lnTo>
                  <a:pt x="504092" y="1629508"/>
                </a:lnTo>
                <a:lnTo>
                  <a:pt x="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498229" y="597023"/>
            <a:ext cx="8779585"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8F984058-305A-83BC-F208-D211EB8790D7}"/>
              </a:ext>
            </a:extLst>
          </p:cNvPr>
          <p:cNvSpPr>
            <a:spLocks noGrp="1"/>
          </p:cNvSpPr>
          <p:nvPr>
            <p:ph sz="quarter" idx="10"/>
          </p:nvPr>
        </p:nvSpPr>
        <p:spPr>
          <a:xfrm>
            <a:off x="498475" y="2023946"/>
            <a:ext cx="10787063" cy="415936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3782975167"/>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Otsikko ja teksti, punainen, pikku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8C083B38-A827-6938-7AB9-26283FDDF228}"/>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4160389577"/>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Otsikko ja teksti, punainen, pikku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pic>
        <p:nvPicPr>
          <p:cNvPr id="5" name="Graphic 4">
            <a:extLst>
              <a:ext uri="{FF2B5EF4-FFF2-40B4-BE49-F238E27FC236}">
                <a16:creationId xmlns:a16="http://schemas.microsoft.com/office/drawing/2014/main" id="{3026F504-1279-E7A0-88DD-6A9B28C63C69}"/>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578348135"/>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Otsikko ja kaksi palstaa, punainen">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3" name="Title 2">
            <a:extLst>
              <a:ext uri="{FF2B5EF4-FFF2-40B4-BE49-F238E27FC236}">
                <a16:creationId xmlns:a16="http://schemas.microsoft.com/office/drawing/2014/main" id="{BA3B18ED-39FE-F73A-185C-AD91EB79B1E3}"/>
              </a:ext>
            </a:extLst>
          </p:cNvPr>
          <p:cNvSpPr>
            <a:spLocks noGrp="1"/>
          </p:cNvSpPr>
          <p:nvPr>
            <p:ph type="title"/>
          </p:nvPr>
        </p:nvSpPr>
        <p:spPr/>
        <p:txBody>
          <a:bodyPr>
            <a:normAutofit/>
          </a:bodyPr>
          <a:lstStyle>
            <a:lvl1pPr>
              <a:defRPr sz="4000" b="1"/>
            </a:lvl1pPr>
          </a:lstStyle>
          <a:p>
            <a:r>
              <a:rPr lang="fi-FI"/>
              <a:t>Muokkaa ots. perustyyl. napsautt.</a:t>
            </a:r>
            <a:endParaRPr lang="x-none"/>
          </a:p>
        </p:txBody>
      </p:sp>
      <p:sp>
        <p:nvSpPr>
          <p:cNvPr id="5" name="Content Placeholder 4">
            <a:extLst>
              <a:ext uri="{FF2B5EF4-FFF2-40B4-BE49-F238E27FC236}">
                <a16:creationId xmlns:a16="http://schemas.microsoft.com/office/drawing/2014/main" id="{E612C6DD-CEAF-7FD6-7F5F-352578907D97}"/>
              </a:ext>
            </a:extLst>
          </p:cNvPr>
          <p:cNvSpPr>
            <a:spLocks noGrp="1"/>
          </p:cNvSpPr>
          <p:nvPr>
            <p:ph sz="quarter" idx="10"/>
          </p:nvPr>
        </p:nvSpPr>
        <p:spPr>
          <a:xfrm>
            <a:off x="627062" y="2016124"/>
            <a:ext cx="4992688" cy="402113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7" name="Content Placeholder 6">
            <a:extLst>
              <a:ext uri="{FF2B5EF4-FFF2-40B4-BE49-F238E27FC236}">
                <a16:creationId xmlns:a16="http://schemas.microsoft.com/office/drawing/2014/main" id="{C75CBB27-B6E4-514B-58D5-E35B4E44885E}"/>
              </a:ext>
            </a:extLst>
          </p:cNvPr>
          <p:cNvSpPr>
            <a:spLocks noGrp="1"/>
          </p:cNvSpPr>
          <p:nvPr>
            <p:ph sz="quarter" idx="11"/>
          </p:nvPr>
        </p:nvSpPr>
        <p:spPr>
          <a:xfrm>
            <a:off x="6424613" y="2016124"/>
            <a:ext cx="4992687" cy="406876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4253796772"/>
      </p:ext>
    </p:extLst>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Kuvapaikka vasen, punainen">
    <p:bg>
      <p:bgPr>
        <a:solidFill>
          <a:srgbClr val="F2A6DB">
            <a:alpha val="80000"/>
          </a:srgb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3175231767"/>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Kuvapaikka oikea, punainen">
    <p:bg>
      <p:bgPr>
        <a:solidFill>
          <a:srgbClr val="F2A6DB">
            <a:alpha val="8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425841740"/>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Kuva koko sivu">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9339811-2D08-DE7B-ECCF-236515B5BC30}"/>
              </a:ext>
            </a:extLst>
          </p:cNvPr>
          <p:cNvSpPr>
            <a:spLocks noGrp="1"/>
          </p:cNvSpPr>
          <p:nvPr>
            <p:ph type="pic" sz="quarter" idx="10"/>
          </p:nvPr>
        </p:nvSpPr>
        <p:spPr>
          <a:xfrm>
            <a:off x="386861" y="164123"/>
            <a:ext cx="11488615" cy="6529754"/>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386862 w 12192000"/>
              <a:gd name="connsiteY0" fmla="*/ 445477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386862 w 12192000"/>
              <a:gd name="connsiteY4" fmla="*/ 445477 h 6858000"/>
              <a:gd name="connsiteX0" fmla="*/ 0 w 11805138"/>
              <a:gd name="connsiteY0" fmla="*/ 445477 h 6858000"/>
              <a:gd name="connsiteX1" fmla="*/ 11805138 w 11805138"/>
              <a:gd name="connsiteY1" fmla="*/ 0 h 6858000"/>
              <a:gd name="connsiteX2" fmla="*/ 11805138 w 11805138"/>
              <a:gd name="connsiteY2" fmla="*/ 6858000 h 6858000"/>
              <a:gd name="connsiteX3" fmla="*/ 304799 w 11805138"/>
              <a:gd name="connsiteY3" fmla="*/ 6693877 h 6858000"/>
              <a:gd name="connsiteX4" fmla="*/ 0 w 11805138"/>
              <a:gd name="connsiteY4" fmla="*/ 445477 h 6858000"/>
              <a:gd name="connsiteX0" fmla="*/ 0 w 11805138"/>
              <a:gd name="connsiteY0" fmla="*/ 445477 h 6693877"/>
              <a:gd name="connsiteX1" fmla="*/ 11805138 w 11805138"/>
              <a:gd name="connsiteY1" fmla="*/ 0 h 6693877"/>
              <a:gd name="connsiteX2" fmla="*/ 10972800 w 11805138"/>
              <a:gd name="connsiteY2" fmla="*/ 6588369 h 6693877"/>
              <a:gd name="connsiteX3" fmla="*/ 304799 w 11805138"/>
              <a:gd name="connsiteY3" fmla="*/ 6693877 h 6693877"/>
              <a:gd name="connsiteX4" fmla="*/ 0 w 11805138"/>
              <a:gd name="connsiteY4" fmla="*/ 445477 h 6693877"/>
              <a:gd name="connsiteX0" fmla="*/ 0 w 11488615"/>
              <a:gd name="connsiteY0" fmla="*/ 281354 h 6529754"/>
              <a:gd name="connsiteX1" fmla="*/ 11488615 w 11488615"/>
              <a:gd name="connsiteY1" fmla="*/ 0 h 6529754"/>
              <a:gd name="connsiteX2" fmla="*/ 10972800 w 11488615"/>
              <a:gd name="connsiteY2" fmla="*/ 6424246 h 6529754"/>
              <a:gd name="connsiteX3" fmla="*/ 304799 w 11488615"/>
              <a:gd name="connsiteY3" fmla="*/ 6529754 h 6529754"/>
              <a:gd name="connsiteX4" fmla="*/ 0 w 11488615"/>
              <a:gd name="connsiteY4" fmla="*/ 281354 h 6529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8615" h="6529754">
                <a:moveTo>
                  <a:pt x="0" y="281354"/>
                </a:moveTo>
                <a:lnTo>
                  <a:pt x="11488615" y="0"/>
                </a:lnTo>
                <a:lnTo>
                  <a:pt x="10972800" y="6424246"/>
                </a:lnTo>
                <a:lnTo>
                  <a:pt x="304799" y="6529754"/>
                </a:lnTo>
                <a:lnTo>
                  <a:pt x="0" y="281354"/>
                </a:lnTo>
                <a:close/>
              </a:path>
            </a:pathLst>
          </a:custGeom>
        </p:spPr>
        <p:txBody>
          <a:bodyPr/>
          <a:lstStyle/>
          <a:p>
            <a:r>
              <a:rPr lang="fi-FI"/>
              <a:t>Lisää kuva napsauttamalla kuvaketta</a:t>
            </a:r>
            <a:endParaRPr lang="x-none"/>
          </a:p>
        </p:txBody>
      </p:sp>
    </p:spTree>
    <p:extLst>
      <p:ext uri="{BB962C8B-B14F-4D97-AF65-F5344CB8AC3E}">
        <p14:creationId xmlns:p14="http://schemas.microsoft.com/office/powerpoint/2010/main" val="1957833262"/>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Otsikko vasen ja teksti, vihreä">
    <p:bg>
      <p:bgPr>
        <a:solidFill>
          <a:schemeClr val="accent2">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B02F3FA2-F129-1012-57CD-2719327804A3}"/>
              </a:ext>
            </a:extLst>
          </p:cNvPr>
          <p:cNvSpPr>
            <a:spLocks noGrp="1"/>
          </p:cNvSpPr>
          <p:nvPr>
            <p:ph sz="quarter" idx="10"/>
          </p:nvPr>
        </p:nvSpPr>
        <p:spPr>
          <a:xfrm>
            <a:off x="6289675" y="635000"/>
            <a:ext cx="5386388" cy="54864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119195238"/>
      </p:ext>
    </p:extLst>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Kuvapaikka vasen, vihreä">
    <p:bg>
      <p:bgPr>
        <a:solidFill>
          <a:schemeClr val="accent2">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753B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1646026199"/>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Kuvapaikka oikea, vihreä">
    <p:bg>
      <p:bgPr>
        <a:solidFill>
          <a:schemeClr val="accent2">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753B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3662339848"/>
      </p:ext>
    </p:extLst>
  </p:cSld>
  <p:clrMapOvr>
    <a:masterClrMapping/>
  </p:clrMapOvr>
  <p:hf sldNum="0"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Otsikko ja teksti, vihreä">
    <p:bg>
      <p:bgPr>
        <a:solidFill>
          <a:schemeClr val="accent2">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2247152282"/>
      </p:ext>
    </p:extLst>
  </p:cSld>
  <p:clrMapOvr>
    <a:masterClrMapping/>
  </p:clrMapOvr>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Otsikko ja teksti, vihreä">
    <p:bg>
      <p:bgPr>
        <a:solidFill>
          <a:schemeClr val="accent2">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DD5D2B4E-8B03-AAA8-89F0-6CF4889A6031}"/>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2713174514"/>
      </p:ext>
    </p:extLst>
  </p:cSld>
  <p:clrMapOvr>
    <a:masterClrMapping/>
  </p:clrMapOvr>
  <p:hf sldNum="0"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Otsikko vasen ja teksti,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173D8FB7-6CDC-EE95-F594-EA9D557C7930}"/>
              </a:ext>
            </a:extLst>
          </p:cNvPr>
          <p:cNvSpPr>
            <a:spLocks noGrp="1"/>
          </p:cNvSpPr>
          <p:nvPr>
            <p:ph sz="quarter" idx="10"/>
          </p:nvPr>
        </p:nvSpPr>
        <p:spPr>
          <a:xfrm>
            <a:off x="6394450" y="635000"/>
            <a:ext cx="5308600" cy="54975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1822645522"/>
      </p:ext>
    </p:extLst>
  </p:cSld>
  <p:clrMapOvr>
    <a:masterClrMapping/>
  </p:clrMapOvr>
  <p:hf sldNum="0"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Otsikko ja teksti,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1777444413"/>
      </p:ext>
    </p:extLst>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Otsikko ja teksti,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41BCCCB4-5679-7A58-0C71-C5188D38DD02}"/>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2758335404"/>
      </p:ext>
    </p:extLst>
  </p:cSld>
  <p:clrMapOvr>
    <a:masterClrMapping/>
  </p:clrMapOvr>
  <p:hf sldNum="0"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Kuvapaikka vasen,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779473105"/>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Kuvapaikka oikea,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1230998120"/>
      </p:ext>
    </p:extLst>
  </p:cSld>
  <p:clrMapOvr>
    <a:masterClrMapping/>
  </p:clrMapOvr>
  <p:hf sldNum="0"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Otsikko vasen ja teksti, sininen">
    <p:bg>
      <p:bgPr>
        <a:solidFill>
          <a:schemeClr val="accent4">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52C9A24E-022C-A012-0428-285D9072D11B}"/>
              </a:ext>
            </a:extLst>
          </p:cNvPr>
          <p:cNvSpPr>
            <a:spLocks noGrp="1"/>
          </p:cNvSpPr>
          <p:nvPr>
            <p:ph sz="quarter" idx="10"/>
          </p:nvPr>
        </p:nvSpPr>
        <p:spPr>
          <a:xfrm>
            <a:off x="6350000" y="635000"/>
            <a:ext cx="5326063" cy="550386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3056098799"/>
      </p:ext>
    </p:extLst>
  </p:cSld>
  <p:clrMapOvr>
    <a:masterClrMapping/>
  </p:clrMapOvr>
  <p:hf sldNum="0"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Otsikko ja teksti, sininen">
    <p:bg>
      <p:bgPr>
        <a:solidFill>
          <a:schemeClr val="accent4">
            <a:alpha val="79799"/>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1127403528"/>
      </p:ext>
    </p:extLst>
  </p:cSld>
  <p:clrMapOvr>
    <a:masterClrMapping/>
  </p:clrMapOvr>
  <p:hf sldNum="0"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Otsikko ja teksti, sininen, pikkukuva">
    <p:bg>
      <p:bgPr>
        <a:solidFill>
          <a:schemeClr val="accent4">
            <a:alpha val="80043"/>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pic>
        <p:nvPicPr>
          <p:cNvPr id="6" name="Graphic 5">
            <a:extLst>
              <a:ext uri="{FF2B5EF4-FFF2-40B4-BE49-F238E27FC236}">
                <a16:creationId xmlns:a16="http://schemas.microsoft.com/office/drawing/2014/main" id="{A53C1F78-3EE0-C79A-B979-FA3D8F6702F6}"/>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8394700" y="4854595"/>
            <a:ext cx="3835400" cy="2057400"/>
          </a:xfrm>
          <a:prstGeom prst="rect">
            <a:avLst/>
          </a:prstGeom>
        </p:spPr>
      </p:pic>
    </p:spTree>
    <p:extLst>
      <p:ext uri="{BB962C8B-B14F-4D97-AF65-F5344CB8AC3E}">
        <p14:creationId xmlns:p14="http://schemas.microsoft.com/office/powerpoint/2010/main" val="1644389769"/>
      </p:ext>
    </p:extLst>
  </p:cSld>
  <p:clrMapOvr>
    <a:masterClrMapping/>
  </p:clrMapOvr>
  <p:hf sldNum="0"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Otsikko ja teksti, sininen, pikkukuva">
    <p:bg>
      <p:bgPr>
        <a:solidFill>
          <a:schemeClr val="accent4">
            <a:alpha val="80043"/>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4810D8CF-AB12-8A64-2299-BD4B93820CC2}"/>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1485394094"/>
      </p:ext>
    </p:extLst>
  </p:cSld>
  <p:clrMapOvr>
    <a:masterClrMapping/>
  </p:clrMapOvr>
  <p:hf sldNum="0"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uvapaikka vasen, sininen">
    <p:bg>
      <p:bgPr>
        <a:solidFill>
          <a:schemeClr val="accent4">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737518644"/>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Kuvapaikka oikea, sininen">
    <p:bg>
      <p:bgPr>
        <a:solidFill>
          <a:schemeClr val="accent4">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3319693985"/>
      </p:ext>
    </p:extLst>
  </p:cSld>
  <p:clrMapOvr>
    <a:masterClrMapping/>
  </p:clrMapOvr>
  <p:hf sldNum="0"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Otsikko vasen ja teksti, harma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CCD57292-0499-C5AE-96EC-880385046825}"/>
              </a:ext>
            </a:extLst>
          </p:cNvPr>
          <p:cNvSpPr>
            <a:spLocks noGrp="1"/>
          </p:cNvSpPr>
          <p:nvPr>
            <p:ph sz="quarter" idx="10"/>
          </p:nvPr>
        </p:nvSpPr>
        <p:spPr>
          <a:xfrm>
            <a:off x="6423025" y="635000"/>
            <a:ext cx="5176960" cy="543755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3248276654"/>
      </p:ext>
    </p:extLst>
  </p:cSld>
  <p:clrMapOvr>
    <a:masterClrMapping/>
  </p:clrMapOvr>
  <p:hf sldNum="0" hd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Otsikko ja teksti, harma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1237119226"/>
      </p:ext>
    </p:extLst>
  </p:cSld>
  <p:clrMapOvr>
    <a:masterClrMapping/>
  </p:clrMapOvr>
  <p:hf sldNum="0" hd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Otsikko ja teksti, harmaa, pikkukuv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389942D7-7799-21AB-DC71-9CB9209FA770}"/>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2914953778"/>
      </p:ext>
    </p:extLst>
  </p:cSld>
  <p:clrMapOvr>
    <a:masterClrMapping/>
  </p:clrMapOvr>
  <p:hf sldNum="0"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Otsikko ja teksti, harmaa, pikkukuv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4" name="Graphic 3">
            <a:extLst>
              <a:ext uri="{FF2B5EF4-FFF2-40B4-BE49-F238E27FC236}">
                <a16:creationId xmlns:a16="http://schemas.microsoft.com/office/drawing/2014/main" id="{30731569-A9A2-AAAC-58DB-B8FD6DBF9E29}"/>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3734507657"/>
      </p:ext>
    </p:extLst>
  </p:cSld>
  <p:clrMapOvr>
    <a:masterClrMapping/>
  </p:clrMapOvr>
  <p:hf sldNum="0" hd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Kuvapaikka vasen, harmaa">
    <p:bg>
      <p:bgPr>
        <a:solidFill>
          <a:srgbClr val="D9D9D6">
            <a:alpha val="80000"/>
          </a:srgb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3130389729"/>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Kuvapaikka oikea, harmaa">
    <p:bg>
      <p:bgPr>
        <a:solidFill>
          <a:srgbClr val="D9D9D6">
            <a:alpha val="8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1558256638"/>
      </p:ext>
    </p:extLst>
  </p:cSld>
  <p:clrMapOvr>
    <a:masterClrMapping/>
  </p:clrMapOvr>
  <p:hf sldNum="0"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Otsikko vasen ja teksti, violetti">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CCD57292-0499-C5AE-96EC-880385046825}"/>
              </a:ext>
            </a:extLst>
          </p:cNvPr>
          <p:cNvSpPr>
            <a:spLocks noGrp="1"/>
          </p:cNvSpPr>
          <p:nvPr>
            <p:ph sz="quarter" idx="10"/>
          </p:nvPr>
        </p:nvSpPr>
        <p:spPr>
          <a:xfrm>
            <a:off x="6423025" y="635000"/>
            <a:ext cx="5176960" cy="543755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3839097008"/>
      </p:ext>
    </p:extLst>
  </p:cSld>
  <p:clrMapOvr>
    <a:masterClrMapping/>
  </p:clrMapOvr>
  <p:hf sldNum="0"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Otsikko ja teksti, violetti">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1810337912"/>
      </p:ext>
    </p:extLst>
  </p:cSld>
  <p:clrMapOvr>
    <a:masterClrMapping/>
  </p:clrMapOvr>
  <p:hf sldNum="0" hd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Otsikko ja teksti, violetti, pikkukuva">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389942D7-7799-21AB-DC71-9CB9209FA770}"/>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857120918"/>
      </p:ext>
    </p:extLst>
  </p:cSld>
  <p:clrMapOvr>
    <a:masterClrMapping/>
  </p:clrMapOvr>
  <p:hf sldNum="0" hd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Otsikko ja teksti, violetti, pikkukuva">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4" name="Graphic 3">
            <a:extLst>
              <a:ext uri="{FF2B5EF4-FFF2-40B4-BE49-F238E27FC236}">
                <a16:creationId xmlns:a16="http://schemas.microsoft.com/office/drawing/2014/main" id="{14DE8ABE-235D-3C89-151C-5763660F3E8A}"/>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1531474670"/>
      </p:ext>
    </p:extLst>
  </p:cSld>
  <p:clrMapOvr>
    <a:masterClrMapping/>
  </p:clrMapOvr>
  <p:hf sldNum="0" hd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Kuvapaikka vasen, violetti">
    <p:bg>
      <p:bgPr>
        <a:solidFill>
          <a:srgbClr val="C2A6E3">
            <a:alpha val="80000"/>
          </a:srgb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3388750244"/>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Kuvapaikka oikea, violetti">
    <p:bg>
      <p:bgPr>
        <a:solidFill>
          <a:srgbClr val="C2A6E3">
            <a:alpha val="8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823308650"/>
      </p:ext>
    </p:extLst>
  </p:cSld>
  <p:clrMapOvr>
    <a:masterClrMapping/>
  </p:clrMapOvr>
  <p:hf sldNum="0" hd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Otsikko vasen ja teksti, valkoinen">
    <p:bg>
      <p:bgPr>
        <a:solidFill>
          <a:schemeClr val="bg1">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CCD57292-0499-C5AE-96EC-880385046825}"/>
              </a:ext>
            </a:extLst>
          </p:cNvPr>
          <p:cNvSpPr>
            <a:spLocks noGrp="1"/>
          </p:cNvSpPr>
          <p:nvPr>
            <p:ph sz="quarter" idx="10"/>
          </p:nvPr>
        </p:nvSpPr>
        <p:spPr>
          <a:xfrm>
            <a:off x="6423025" y="635000"/>
            <a:ext cx="5176960" cy="543755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1807140874"/>
      </p:ext>
    </p:extLst>
  </p:cSld>
  <p:clrMapOvr>
    <a:masterClrMapping/>
  </p:clrMapOvr>
  <p:hf sldNum="0" hd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Otsikko ja teksti, valkoinen">
    <p:bg>
      <p:bgPr>
        <a:solidFill>
          <a:schemeClr val="bg1">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4111664663"/>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Otsikko ja teksti, valkoinen, pikkukuva">
    <p:bg>
      <p:bgPr>
        <a:solidFill>
          <a:schemeClr val="bg1">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389942D7-7799-21AB-DC71-9CB9209FA770}"/>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1646732865"/>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_Otsikko ja teksti, valkoinen, pikkukuva">
    <p:bg>
      <p:bgPr>
        <a:solidFill>
          <a:schemeClr val="bg1">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4" name="Graphic 3">
            <a:extLst>
              <a:ext uri="{FF2B5EF4-FFF2-40B4-BE49-F238E27FC236}">
                <a16:creationId xmlns:a16="http://schemas.microsoft.com/office/drawing/2014/main" id="{AA9BA539-5F28-FB76-F287-59B1DE2E21B8}"/>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18891544"/>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Kuvapaikka vasen, valkoinen">
    <p:bg>
      <p:bgPr>
        <a:solidFill>
          <a:schemeClr val="bg1">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1000490415"/>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Kuvapaikka oikea, valkoinen">
    <p:bg>
      <p:bgPr>
        <a:solidFill>
          <a:schemeClr val="bg1">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578933469"/>
      </p:ext>
    </p:extLst>
  </p:cSld>
  <p:clrMapOvr>
    <a:masterClrMapping/>
  </p:clrMapOvr>
  <p:hf sldNum="0" hdr="0" dt="0"/>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Koko sivun kuva">
    <p:spTree>
      <p:nvGrpSpPr>
        <p:cNvPr id="1" name=""/>
        <p:cNvGrpSpPr/>
        <p:nvPr/>
      </p:nvGrpSpPr>
      <p:grpSpPr>
        <a:xfrm>
          <a:off x="0" y="0"/>
          <a:ext cx="0" cy="0"/>
          <a:chOff x="0" y="0"/>
          <a:chExt cx="0" cy="0"/>
        </a:xfrm>
      </p:grpSpPr>
      <p:sp>
        <p:nvSpPr>
          <p:cNvPr id="6" name="Picture Placeholder 5"/>
          <p:cNvSpPr>
            <a:spLocks noGrp="1"/>
          </p:cNvSpPr>
          <p:nvPr>
            <p:ph type="pic" sz="quarter" idx="13" hasCustomPrompt="1"/>
          </p:nvPr>
        </p:nvSpPr>
        <p:spPr>
          <a:xfrm>
            <a:off x="0" y="0"/>
            <a:ext cx="12192000" cy="6858000"/>
          </a:xfrm>
          <a:prstGeom prst="rect">
            <a:avLst/>
          </a:prstGeom>
        </p:spPr>
        <p:txBody>
          <a:bodyPr/>
          <a:lstStyle/>
          <a:p>
            <a:r>
              <a:rPr lang="en-US" err="1"/>
              <a:t>Lisää</a:t>
            </a:r>
            <a:r>
              <a:rPr lang="en-US"/>
              <a:t> </a:t>
            </a:r>
            <a:r>
              <a:rPr lang="en-US" err="1"/>
              <a:t>kuva</a:t>
            </a:r>
            <a:endParaRPr lang="en-US"/>
          </a:p>
        </p:txBody>
      </p:sp>
      <p:sp>
        <p:nvSpPr>
          <p:cNvPr id="2" name="Slide Number Placeholder 10">
            <a:extLst>
              <a:ext uri="{FF2B5EF4-FFF2-40B4-BE49-F238E27FC236}">
                <a16:creationId xmlns:a16="http://schemas.microsoft.com/office/drawing/2014/main" id="{C808A896-D72F-AFD5-BF05-40EA62B93F3E}"/>
              </a:ext>
            </a:extLst>
          </p:cNvPr>
          <p:cNvSpPr>
            <a:spLocks noGrp="1"/>
          </p:cNvSpPr>
          <p:nvPr>
            <p:ph type="sldNum" sz="quarter" idx="4"/>
          </p:nvPr>
        </p:nvSpPr>
        <p:spPr>
          <a:xfrm>
            <a:off x="285061" y="6307589"/>
            <a:ext cx="477059" cy="365125"/>
          </a:xfrm>
          <a:prstGeom prst="rect">
            <a:avLst/>
          </a:prstGeom>
        </p:spPr>
        <p:txBody>
          <a:bodyPr vert="horz" lIns="91440" tIns="45720" rIns="91440" bIns="45720" rtlCol="0" anchor="ctr"/>
          <a:lstStyle>
            <a:lvl1pPr algn="l">
              <a:defRPr sz="900">
                <a:solidFill>
                  <a:schemeClr val="tx1"/>
                </a:solidFill>
              </a:defRPr>
            </a:lvl1pPr>
          </a:lstStyle>
          <a:p>
            <a:fld id="{C4756B3D-1FFC-5949-AE9E-F1302151507F}" type="slidenum">
              <a:rPr lang="fi-FI" smtClean="0"/>
              <a:pPr/>
              <a:t>‹#›</a:t>
            </a:fld>
            <a:endParaRPr lang="fi-FI"/>
          </a:p>
        </p:txBody>
      </p:sp>
      <p:sp>
        <p:nvSpPr>
          <p:cNvPr id="3" name="Rectangle 3">
            <a:extLst>
              <a:ext uri="{FF2B5EF4-FFF2-40B4-BE49-F238E27FC236}">
                <a16:creationId xmlns:a16="http://schemas.microsoft.com/office/drawing/2014/main" id="{A3E522C1-9BA4-247A-7F02-ED59AFE2BDDF}"/>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633776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Tyhjä punainen">
    <p:bg>
      <p:bgPr>
        <a:solidFill>
          <a:srgbClr val="F2A6DB">
            <a:alpha val="80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9800698"/>
      </p:ext>
    </p:extLst>
  </p:cSld>
  <p:clrMapOvr>
    <a:masterClrMapping/>
  </p:clrMapOvr>
  <p:hf sldNum="0"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yhjä valkoinen">
    <p:bg>
      <p:bgPr>
        <a:solidFill>
          <a:schemeClr val="bg1">
            <a:alpha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8260523"/>
      </p:ext>
    </p:extLst>
  </p:cSld>
  <p:clrMapOvr>
    <a:masterClrMapping/>
  </p:clrMapOvr>
  <p:hf sldNum="0" hd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cSld name="Otsikko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65D74-8E73-673F-5D6E-7A0BC597C641}"/>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endParaRPr lang="x-none"/>
          </a:p>
        </p:txBody>
      </p:sp>
      <p:sp>
        <p:nvSpPr>
          <p:cNvPr id="3" name="Subtitle 2">
            <a:extLst>
              <a:ext uri="{FF2B5EF4-FFF2-40B4-BE49-F238E27FC236}">
                <a16:creationId xmlns:a16="http://schemas.microsoft.com/office/drawing/2014/main" id="{A17D876C-C4E6-0EAF-6B55-D36FCFAD7E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x-none"/>
          </a:p>
        </p:txBody>
      </p:sp>
      <p:sp>
        <p:nvSpPr>
          <p:cNvPr id="4" name="Date Placeholder 3">
            <a:extLst>
              <a:ext uri="{FF2B5EF4-FFF2-40B4-BE49-F238E27FC236}">
                <a16:creationId xmlns:a16="http://schemas.microsoft.com/office/drawing/2014/main" id="{B3EFCAB7-7BC2-AF1A-7894-9DEF9EFAC6F8}"/>
              </a:ext>
            </a:extLst>
          </p:cNvPr>
          <p:cNvSpPr>
            <a:spLocks noGrp="1"/>
          </p:cNvSpPr>
          <p:nvPr>
            <p:ph type="dt" sz="half" idx="10"/>
          </p:nvPr>
        </p:nvSpPr>
        <p:spPr/>
        <p:txBody>
          <a:bodyPr/>
          <a:lstStyle/>
          <a:p>
            <a:fld id="{A02ABAE3-D89C-4001-9AEC-5083F82B749C}" type="datetimeFigureOut">
              <a:rPr lang="fi-FI" smtClean="0"/>
              <a:pPr/>
              <a:t>10.6.2026</a:t>
            </a:fld>
            <a:endParaRPr lang="fi-FI"/>
          </a:p>
        </p:txBody>
      </p:sp>
      <p:sp>
        <p:nvSpPr>
          <p:cNvPr id="5" name="Footer Placeholder 4">
            <a:extLst>
              <a:ext uri="{FF2B5EF4-FFF2-40B4-BE49-F238E27FC236}">
                <a16:creationId xmlns:a16="http://schemas.microsoft.com/office/drawing/2014/main" id="{BEF2107A-A3F0-EB2F-1AC8-2E8722C9DEEB}"/>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6C6EA7BA-5257-F3D5-E4DC-6A0EC4F172A5}"/>
              </a:ext>
            </a:extLst>
          </p:cNvPr>
          <p:cNvSpPr>
            <a:spLocks noGrp="1"/>
          </p:cNvSpPr>
          <p:nvPr>
            <p:ph type="sldNum" sz="quarter" idx="12"/>
          </p:nvPr>
        </p:nvSpPr>
        <p:spPr/>
        <p:txBody>
          <a:bodyPr/>
          <a:lstStyle/>
          <a:p>
            <a:fld id="{8F4AEF5D-7FAC-4949-84D2-DA5A9BB3D225}" type="slidenum">
              <a:rPr lang="fi-FI" smtClean="0"/>
              <a:pPr/>
              <a:t>‹#›</a:t>
            </a:fld>
            <a:endParaRPr lang="fi-FI"/>
          </a:p>
        </p:txBody>
      </p:sp>
    </p:spTree>
    <p:extLst>
      <p:ext uri="{BB962C8B-B14F-4D97-AF65-F5344CB8AC3E}">
        <p14:creationId xmlns:p14="http://schemas.microsoft.com/office/powerpoint/2010/main" val="38139528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Otsikkodia 2">
    <p:bg>
      <p:bgPr>
        <a:solidFill>
          <a:schemeClr val="bg1"/>
        </a:solidFill>
        <a:effectLst/>
      </p:bgPr>
    </p:bg>
    <p:spTree>
      <p:nvGrpSpPr>
        <p:cNvPr id="1" name=""/>
        <p:cNvGrpSpPr/>
        <p:nvPr/>
      </p:nvGrpSpPr>
      <p:grpSpPr>
        <a:xfrm>
          <a:off x="0" y="0"/>
          <a:ext cx="0" cy="0"/>
          <a:chOff x="0" y="0"/>
          <a:chExt cx="0" cy="0"/>
        </a:xfrm>
      </p:grpSpPr>
      <p:sp>
        <p:nvSpPr>
          <p:cNvPr id="7" name="Freeform 3">
            <a:extLst>
              <a:ext uri="{FF2B5EF4-FFF2-40B4-BE49-F238E27FC236}">
                <a16:creationId xmlns:a16="http://schemas.microsoft.com/office/drawing/2014/main" id="{87460AD4-5D65-3E4B-A9F5-9F03C8258736}"/>
              </a:ext>
            </a:extLst>
          </p:cNvPr>
          <p:cNvSpPr>
            <a:spLocks noChangeArrowheads="1"/>
          </p:cNvSpPr>
          <p:nvPr userDrawn="1"/>
        </p:nvSpPr>
        <p:spPr bwMode="auto">
          <a:xfrm>
            <a:off x="2656878" y="4434195"/>
            <a:ext cx="9540496" cy="2430563"/>
          </a:xfrm>
          <a:custGeom>
            <a:avLst/>
            <a:gdLst>
              <a:gd name="T0" fmla="*/ 0 w 15878"/>
              <a:gd name="T1" fmla="*/ 4354 h 4355"/>
              <a:gd name="T2" fmla="*/ 15877 w 15878"/>
              <a:gd name="T3" fmla="*/ 4354 h 4355"/>
              <a:gd name="T4" fmla="*/ 15877 w 15878"/>
              <a:gd name="T5" fmla="*/ 0 h 4355"/>
              <a:gd name="T6" fmla="*/ 0 w 15878"/>
              <a:gd name="T7" fmla="*/ 4354 h 4355"/>
              <a:gd name="connsiteX0" fmla="*/ 0 w 9999"/>
              <a:gd name="connsiteY0" fmla="*/ 12270 h 12270"/>
              <a:gd name="connsiteX1" fmla="*/ 9999 w 9999"/>
              <a:gd name="connsiteY1" fmla="*/ 12270 h 12270"/>
              <a:gd name="connsiteX2" fmla="*/ 9982 w 9999"/>
              <a:gd name="connsiteY2" fmla="*/ 0 h 12270"/>
              <a:gd name="connsiteX3" fmla="*/ 0 w 9999"/>
              <a:gd name="connsiteY3" fmla="*/ 12270 h 12270"/>
              <a:gd name="connsiteX0" fmla="*/ 0 w 10000"/>
              <a:gd name="connsiteY0" fmla="*/ 9974 h 9974"/>
              <a:gd name="connsiteX1" fmla="*/ 10000 w 10000"/>
              <a:gd name="connsiteY1" fmla="*/ 9974 h 9974"/>
              <a:gd name="connsiteX2" fmla="*/ 9996 w 10000"/>
              <a:gd name="connsiteY2" fmla="*/ 0 h 9974"/>
              <a:gd name="connsiteX3" fmla="*/ 0 w 10000"/>
              <a:gd name="connsiteY3" fmla="*/ 9974 h 9974"/>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0" y="10000"/>
                </a:moveTo>
                <a:lnTo>
                  <a:pt x="10000" y="10000"/>
                </a:lnTo>
                <a:cubicBezTo>
                  <a:pt x="9994" y="6658"/>
                  <a:pt x="9998" y="5000"/>
                  <a:pt x="9996" y="0"/>
                </a:cubicBezTo>
                <a:cubicBezTo>
                  <a:pt x="7133" y="1926"/>
                  <a:pt x="8012" y="983"/>
                  <a:pt x="0" y="10000"/>
                </a:cubicBezTo>
              </a:path>
            </a:pathLst>
          </a:custGeom>
          <a:solidFill>
            <a:srgbClr val="3C8EDE"/>
          </a:solidFill>
          <a:ln>
            <a:noFill/>
          </a:ln>
          <a:effectLst/>
        </p:spPr>
        <p:txBody>
          <a:bodyPr wrap="none" anchor="ctr"/>
          <a:lstStyle/>
          <a:p>
            <a:endParaRPr lang="en-US" sz="2400"/>
          </a:p>
        </p:txBody>
      </p:sp>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0"/>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5"/>
          </a:solidFill>
          <a:ln>
            <a:noFill/>
          </a:ln>
          <a:effectLst/>
        </p:spPr>
        <p:txBody>
          <a:bodyPr wrap="none" anchor="ctr"/>
          <a:lstStyle/>
          <a:p>
            <a:r>
              <a:rPr lang="en-US" sz="2400"/>
              <a:t>  </a:t>
            </a:r>
          </a:p>
        </p:txBody>
      </p:sp>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a:t>OTSIKKODIA, OMA OTSIKKO TÄHÄN</a:t>
            </a:r>
          </a:p>
        </p:txBody>
      </p:sp>
      <p:pic>
        <p:nvPicPr>
          <p:cNvPr id="8" name="Picture 7">
            <a:extLst>
              <a:ext uri="{FF2B5EF4-FFF2-40B4-BE49-F238E27FC236}">
                <a16:creationId xmlns:a16="http://schemas.microsoft.com/office/drawing/2014/main" id="{796FC078-D5BE-D54B-8A0B-1A38A330A2E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301889813"/>
      </p:ext>
    </p:extLst>
  </p:cSld>
  <p:clrMapOvr>
    <a:masterClrMapping/>
  </p:clrMapOvr>
  <p:extLst>
    <p:ext uri="{DCECCB84-F9BA-43D5-87BE-67443E8EF086}">
      <p15:sldGuideLst xmlns:p15="http://schemas.microsoft.com/office/powerpoint/2012/main">
        <p15:guide id="1" orient="horz" pos="2546">
          <p15:clr>
            <a:srgbClr val="FBAE40"/>
          </p15:clr>
        </p15:guide>
        <p15:guide id="2" pos="105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obj">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17975"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p:nvPr>
        </p:nvSpPr>
        <p:spPr>
          <a:xfrm>
            <a:off x="838200" y="1838325"/>
            <a:ext cx="10515600" cy="4351338"/>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pic>
        <p:nvPicPr>
          <p:cNvPr id="6" name="Picture 5">
            <a:extLst>
              <a:ext uri="{FF2B5EF4-FFF2-40B4-BE49-F238E27FC236}">
                <a16:creationId xmlns:a16="http://schemas.microsoft.com/office/drawing/2014/main" id="{469EECEB-BA86-4A4B-AD96-30C725B85C9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5929315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tsikkodia kuvalla">
    <p:spTree>
      <p:nvGrpSpPr>
        <p:cNvPr id="1" name=""/>
        <p:cNvGrpSpPr/>
        <p:nvPr/>
      </p:nvGrpSpPr>
      <p:grpSpPr>
        <a:xfrm>
          <a:off x="0" y="0"/>
          <a:ext cx="0" cy="0"/>
          <a:chOff x="0" y="0"/>
          <a:chExt cx="0" cy="0"/>
        </a:xfrm>
      </p:grpSpPr>
      <p:pic>
        <p:nvPicPr>
          <p:cNvPr id="24" name="Picture 23" descr="Tausta_valokuva_1.jpg">
            <a:extLst>
              <a:ext uri="{FF2B5EF4-FFF2-40B4-BE49-F238E27FC236}">
                <a16:creationId xmlns:a16="http://schemas.microsoft.com/office/drawing/2014/main" id="{A61B3781-206D-4548-9C85-6F0858515E7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24984"/>
          <a:stretch/>
        </p:blipFill>
        <p:spPr>
          <a:xfrm>
            <a:off x="0" y="0"/>
            <a:ext cx="12189359" cy="6858000"/>
          </a:xfrm>
          <a:prstGeom prst="rect">
            <a:avLst/>
          </a:prstGeom>
        </p:spPr>
      </p:pic>
      <p:sp>
        <p:nvSpPr>
          <p:cNvPr id="25" name="Freeform 3"/>
          <p:cNvSpPr>
            <a:spLocks noChangeArrowheads="1"/>
          </p:cNvSpPr>
          <p:nvPr/>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grpSp>
        <p:nvGrpSpPr>
          <p:cNvPr id="2" name="Group 1"/>
          <p:cNvGrpSpPr/>
          <p:nvPr/>
        </p:nvGrpSpPr>
        <p:grpSpPr>
          <a:xfrm>
            <a:off x="9194925" y="5747487"/>
            <a:ext cx="2690231" cy="789610"/>
            <a:chOff x="6896190" y="5747487"/>
            <a:chExt cx="2017673" cy="789610"/>
          </a:xfrm>
        </p:grpSpPr>
        <p:sp>
          <p:nvSpPr>
            <p:cNvPr id="15" name="Freeform 4"/>
            <p:cNvSpPr>
              <a:spLocks noChangeArrowheads="1"/>
            </p:cNvSpPr>
            <p:nvPr/>
          </p:nvSpPr>
          <p:spPr bwMode="auto">
            <a:xfrm>
              <a:off x="6896190" y="5747487"/>
              <a:ext cx="787627" cy="787625"/>
            </a:xfrm>
            <a:custGeom>
              <a:avLst/>
              <a:gdLst>
                <a:gd name="T0" fmla="*/ 930 w 1751"/>
                <a:gd name="T1" fmla="*/ 0 h 1751"/>
                <a:gd name="T2" fmla="*/ 0 w 1751"/>
                <a:gd name="T3" fmla="*/ 875 h 1751"/>
                <a:gd name="T4" fmla="*/ 985 w 1751"/>
                <a:gd name="T5" fmla="*/ 1750 h 1751"/>
                <a:gd name="T6" fmla="*/ 1750 w 1751"/>
                <a:gd name="T7" fmla="*/ 984 h 1751"/>
                <a:gd name="T8" fmla="*/ 930 w 1751"/>
                <a:gd name="T9" fmla="*/ 0 h 1751"/>
              </a:gdLst>
              <a:ahLst/>
              <a:cxnLst>
                <a:cxn ang="0">
                  <a:pos x="T0" y="T1"/>
                </a:cxn>
                <a:cxn ang="0">
                  <a:pos x="T2" y="T3"/>
                </a:cxn>
                <a:cxn ang="0">
                  <a:pos x="T4" y="T5"/>
                </a:cxn>
                <a:cxn ang="0">
                  <a:pos x="T6" y="T7"/>
                </a:cxn>
                <a:cxn ang="0">
                  <a:pos x="T8" y="T9"/>
                </a:cxn>
              </a:cxnLst>
              <a:rect l="0" t="0" r="r" b="b"/>
              <a:pathLst>
                <a:path w="1751" h="1751">
                  <a:moveTo>
                    <a:pt x="930" y="0"/>
                  </a:moveTo>
                  <a:lnTo>
                    <a:pt x="0" y="875"/>
                  </a:lnTo>
                  <a:lnTo>
                    <a:pt x="985" y="1750"/>
                  </a:lnTo>
                  <a:lnTo>
                    <a:pt x="1750" y="984"/>
                  </a:lnTo>
                  <a:lnTo>
                    <a:pt x="930" y="0"/>
                  </a:lnTo>
                </a:path>
              </a:pathLst>
            </a:custGeom>
            <a:solidFill>
              <a:srgbClr val="004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6" name="Freeform 5"/>
            <p:cNvSpPr>
              <a:spLocks noChangeArrowheads="1"/>
            </p:cNvSpPr>
            <p:nvPr/>
          </p:nvSpPr>
          <p:spPr bwMode="auto">
            <a:xfrm>
              <a:off x="6896190" y="5870492"/>
              <a:ext cx="787627" cy="664621"/>
            </a:xfrm>
            <a:custGeom>
              <a:avLst/>
              <a:gdLst>
                <a:gd name="T0" fmla="*/ 0 w 1751"/>
                <a:gd name="T1" fmla="*/ 602 h 1478"/>
                <a:gd name="T2" fmla="*/ 875 w 1751"/>
                <a:gd name="T3" fmla="*/ 0 h 1478"/>
                <a:gd name="T4" fmla="*/ 1750 w 1751"/>
                <a:gd name="T5" fmla="*/ 711 h 1478"/>
                <a:gd name="T6" fmla="*/ 985 w 1751"/>
                <a:gd name="T7" fmla="*/ 1477 h 1478"/>
                <a:gd name="T8" fmla="*/ 0 w 1751"/>
                <a:gd name="T9" fmla="*/ 602 h 1478"/>
              </a:gdLst>
              <a:ahLst/>
              <a:cxnLst>
                <a:cxn ang="0">
                  <a:pos x="T0" y="T1"/>
                </a:cxn>
                <a:cxn ang="0">
                  <a:pos x="T2" y="T3"/>
                </a:cxn>
                <a:cxn ang="0">
                  <a:pos x="T4" y="T5"/>
                </a:cxn>
                <a:cxn ang="0">
                  <a:pos x="T6" y="T7"/>
                </a:cxn>
                <a:cxn ang="0">
                  <a:pos x="T8" y="T9"/>
                </a:cxn>
              </a:cxnLst>
              <a:rect l="0" t="0" r="r" b="b"/>
              <a:pathLst>
                <a:path w="1751" h="1478">
                  <a:moveTo>
                    <a:pt x="0" y="602"/>
                  </a:moveTo>
                  <a:lnTo>
                    <a:pt x="875" y="0"/>
                  </a:lnTo>
                  <a:lnTo>
                    <a:pt x="1750" y="711"/>
                  </a:lnTo>
                  <a:lnTo>
                    <a:pt x="985" y="1477"/>
                  </a:lnTo>
                  <a:lnTo>
                    <a:pt x="0" y="602"/>
                  </a:lnTo>
                </a:path>
              </a:pathLst>
            </a:custGeom>
            <a:solidFill>
              <a:srgbClr val="008ED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7" name="Freeform 6"/>
            <p:cNvSpPr>
              <a:spLocks noChangeArrowheads="1"/>
            </p:cNvSpPr>
            <p:nvPr/>
          </p:nvSpPr>
          <p:spPr bwMode="auto">
            <a:xfrm>
              <a:off x="6896190" y="5969689"/>
              <a:ext cx="787627" cy="567408"/>
            </a:xfrm>
            <a:custGeom>
              <a:avLst/>
              <a:gdLst>
                <a:gd name="T0" fmla="*/ 1750 w 1751"/>
                <a:gd name="T1" fmla="*/ 492 h 1259"/>
                <a:gd name="T2" fmla="*/ 821 w 1751"/>
                <a:gd name="T3" fmla="*/ 0 h 1259"/>
                <a:gd name="T4" fmla="*/ 0 w 1751"/>
                <a:gd name="T5" fmla="*/ 383 h 1259"/>
                <a:gd name="T6" fmla="*/ 985 w 1751"/>
                <a:gd name="T7" fmla="*/ 1258 h 1259"/>
                <a:gd name="T8" fmla="*/ 1750 w 1751"/>
                <a:gd name="T9" fmla="*/ 492 h 1259"/>
              </a:gdLst>
              <a:ahLst/>
              <a:cxnLst>
                <a:cxn ang="0">
                  <a:pos x="T0" y="T1"/>
                </a:cxn>
                <a:cxn ang="0">
                  <a:pos x="T2" y="T3"/>
                </a:cxn>
                <a:cxn ang="0">
                  <a:pos x="T4" y="T5"/>
                </a:cxn>
                <a:cxn ang="0">
                  <a:pos x="T6" y="T7"/>
                </a:cxn>
                <a:cxn ang="0">
                  <a:pos x="T8" y="T9"/>
                </a:cxn>
              </a:cxnLst>
              <a:rect l="0" t="0" r="r" b="b"/>
              <a:pathLst>
                <a:path w="1751" h="1259">
                  <a:moveTo>
                    <a:pt x="1750" y="492"/>
                  </a:moveTo>
                  <a:lnTo>
                    <a:pt x="821" y="0"/>
                  </a:lnTo>
                  <a:lnTo>
                    <a:pt x="0" y="383"/>
                  </a:lnTo>
                  <a:lnTo>
                    <a:pt x="985" y="1258"/>
                  </a:lnTo>
                  <a:lnTo>
                    <a:pt x="1750" y="492"/>
                  </a:lnTo>
                </a:path>
              </a:pathLst>
            </a:custGeom>
            <a:solidFill>
              <a:srgbClr val="52CBF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8" name="Freeform 7"/>
            <p:cNvSpPr>
              <a:spLocks noChangeArrowheads="1"/>
            </p:cNvSpPr>
            <p:nvPr/>
          </p:nvSpPr>
          <p:spPr bwMode="auto">
            <a:xfrm>
              <a:off x="7818725" y="6019287"/>
              <a:ext cx="226170" cy="242041"/>
            </a:xfrm>
            <a:custGeom>
              <a:avLst/>
              <a:gdLst>
                <a:gd name="T0" fmla="*/ 307 w 503"/>
                <a:gd name="T1" fmla="*/ 538 h 539"/>
                <a:gd name="T2" fmla="*/ 193 w 503"/>
                <a:gd name="T3" fmla="*/ 538 h 539"/>
                <a:gd name="T4" fmla="*/ 0 w 503"/>
                <a:gd name="T5" fmla="*/ 0 h 539"/>
                <a:gd name="T6" fmla="*/ 133 w 503"/>
                <a:gd name="T7" fmla="*/ 0 h 539"/>
                <a:gd name="T8" fmla="*/ 250 w 503"/>
                <a:gd name="T9" fmla="*/ 380 h 539"/>
                <a:gd name="T10" fmla="*/ 367 w 503"/>
                <a:gd name="T11" fmla="*/ 0 h 539"/>
                <a:gd name="T12" fmla="*/ 502 w 503"/>
                <a:gd name="T13" fmla="*/ 0 h 539"/>
                <a:gd name="T14" fmla="*/ 307 w 503"/>
                <a:gd name="T15" fmla="*/ 538 h 5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3" h="539">
                  <a:moveTo>
                    <a:pt x="307" y="538"/>
                  </a:moveTo>
                  <a:lnTo>
                    <a:pt x="193" y="538"/>
                  </a:lnTo>
                  <a:lnTo>
                    <a:pt x="0" y="0"/>
                  </a:lnTo>
                  <a:lnTo>
                    <a:pt x="133" y="0"/>
                  </a:lnTo>
                  <a:lnTo>
                    <a:pt x="250" y="380"/>
                  </a:lnTo>
                  <a:lnTo>
                    <a:pt x="367" y="0"/>
                  </a:lnTo>
                  <a:lnTo>
                    <a:pt x="502" y="0"/>
                  </a:lnTo>
                  <a:lnTo>
                    <a:pt x="307" y="538"/>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9" name="Freeform 8"/>
            <p:cNvSpPr>
              <a:spLocks noChangeArrowheads="1"/>
            </p:cNvSpPr>
            <p:nvPr/>
          </p:nvSpPr>
          <p:spPr bwMode="auto">
            <a:xfrm>
              <a:off x="8019103" y="6090709"/>
              <a:ext cx="186491" cy="174587"/>
            </a:xfrm>
            <a:custGeom>
              <a:avLst/>
              <a:gdLst>
                <a:gd name="T0" fmla="*/ 413 w 414"/>
                <a:gd name="T1" fmla="*/ 10 h 390"/>
                <a:gd name="T2" fmla="*/ 413 w 414"/>
                <a:gd name="T3" fmla="*/ 380 h 390"/>
                <a:gd name="T4" fmla="*/ 295 w 414"/>
                <a:gd name="T5" fmla="*/ 380 h 390"/>
                <a:gd name="T6" fmla="*/ 295 w 414"/>
                <a:gd name="T7" fmla="*/ 328 h 390"/>
                <a:gd name="T8" fmla="*/ 181 w 414"/>
                <a:gd name="T9" fmla="*/ 389 h 390"/>
                <a:gd name="T10" fmla="*/ 0 w 414"/>
                <a:gd name="T11" fmla="*/ 195 h 390"/>
                <a:gd name="T12" fmla="*/ 181 w 414"/>
                <a:gd name="T13" fmla="*/ 0 h 390"/>
                <a:gd name="T14" fmla="*/ 295 w 414"/>
                <a:gd name="T15" fmla="*/ 63 h 390"/>
                <a:gd name="T16" fmla="*/ 295 w 414"/>
                <a:gd name="T17" fmla="*/ 10 h 390"/>
                <a:gd name="T18" fmla="*/ 413 w 414"/>
                <a:gd name="T19" fmla="*/ 10 h 390"/>
                <a:gd name="T20" fmla="*/ 206 w 414"/>
                <a:gd name="T21" fmla="*/ 100 h 390"/>
                <a:gd name="T22" fmla="*/ 117 w 414"/>
                <a:gd name="T23" fmla="*/ 195 h 390"/>
                <a:gd name="T24" fmla="*/ 206 w 414"/>
                <a:gd name="T25" fmla="*/ 289 h 390"/>
                <a:gd name="T26" fmla="*/ 295 w 414"/>
                <a:gd name="T27" fmla="*/ 195 h 390"/>
                <a:gd name="T28" fmla="*/ 206 w 414"/>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4" h="390">
                  <a:moveTo>
                    <a:pt x="413" y="10"/>
                  </a:moveTo>
                  <a:lnTo>
                    <a:pt x="413" y="380"/>
                  </a:lnTo>
                  <a:lnTo>
                    <a:pt x="295" y="380"/>
                  </a:lnTo>
                  <a:lnTo>
                    <a:pt x="295" y="328"/>
                  </a:lnTo>
                  <a:cubicBezTo>
                    <a:pt x="277" y="361"/>
                    <a:pt x="229" y="389"/>
                    <a:pt x="181" y="389"/>
                  </a:cubicBezTo>
                  <a:cubicBezTo>
                    <a:pt x="74" y="389"/>
                    <a:pt x="0" y="306"/>
                    <a:pt x="0" y="195"/>
                  </a:cubicBezTo>
                  <a:cubicBezTo>
                    <a:pt x="0" y="85"/>
                    <a:pt x="74" y="0"/>
                    <a:pt x="181" y="0"/>
                  </a:cubicBezTo>
                  <a:cubicBezTo>
                    <a:pt x="229" y="0"/>
                    <a:pt x="277" y="29"/>
                    <a:pt x="295" y="63"/>
                  </a:cubicBezTo>
                  <a:lnTo>
                    <a:pt x="295" y="10"/>
                  </a:lnTo>
                  <a:lnTo>
                    <a:pt x="413" y="10"/>
                  </a:lnTo>
                  <a:close/>
                  <a:moveTo>
                    <a:pt x="206" y="100"/>
                  </a:moveTo>
                  <a:cubicBezTo>
                    <a:pt x="153" y="100"/>
                    <a:pt x="117" y="144"/>
                    <a:pt x="117" y="195"/>
                  </a:cubicBezTo>
                  <a:cubicBezTo>
                    <a:pt x="117" y="246"/>
                    <a:pt x="153" y="289"/>
                    <a:pt x="206" y="289"/>
                  </a:cubicBezTo>
                  <a:cubicBezTo>
                    <a:pt x="259" y="289"/>
                    <a:pt x="295" y="246"/>
                    <a:pt x="295" y="195"/>
                  </a:cubicBezTo>
                  <a:cubicBezTo>
                    <a:pt x="295"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0" name="Freeform 9"/>
            <p:cNvSpPr>
              <a:spLocks noChangeArrowheads="1"/>
            </p:cNvSpPr>
            <p:nvPr/>
          </p:nvSpPr>
          <p:spPr bwMode="auto">
            <a:xfrm>
              <a:off x="8223450" y="6090709"/>
              <a:ext cx="168635" cy="170619"/>
            </a:xfrm>
            <a:custGeom>
              <a:avLst/>
              <a:gdLst>
                <a:gd name="T0" fmla="*/ 0 w 374"/>
                <a:gd name="T1" fmla="*/ 10 h 381"/>
                <a:gd name="T2" fmla="*/ 118 w 374"/>
                <a:gd name="T3" fmla="*/ 10 h 381"/>
                <a:gd name="T4" fmla="*/ 118 w 374"/>
                <a:gd name="T5" fmla="*/ 63 h 381"/>
                <a:gd name="T6" fmla="*/ 240 w 374"/>
                <a:gd name="T7" fmla="*/ 0 h 381"/>
                <a:gd name="T8" fmla="*/ 344 w 374"/>
                <a:gd name="T9" fmla="*/ 43 h 381"/>
                <a:gd name="T10" fmla="*/ 373 w 374"/>
                <a:gd name="T11" fmla="*/ 160 h 381"/>
                <a:gd name="T12" fmla="*/ 373 w 374"/>
                <a:gd name="T13" fmla="*/ 380 h 381"/>
                <a:gd name="T14" fmla="*/ 255 w 374"/>
                <a:gd name="T15" fmla="*/ 380 h 381"/>
                <a:gd name="T16" fmla="*/ 255 w 374"/>
                <a:gd name="T17" fmla="*/ 190 h 381"/>
                <a:gd name="T18" fmla="*/ 189 w 374"/>
                <a:gd name="T19" fmla="*/ 100 h 381"/>
                <a:gd name="T20" fmla="*/ 118 w 374"/>
                <a:gd name="T21" fmla="*/ 194 h 381"/>
                <a:gd name="T22" fmla="*/ 118 w 374"/>
                <a:gd name="T23" fmla="*/ 380 h 381"/>
                <a:gd name="T24" fmla="*/ 0 w 374"/>
                <a:gd name="T25" fmla="*/ 380 h 381"/>
                <a:gd name="T26" fmla="*/ 0 w 374"/>
                <a:gd name="T27" fmla="*/ 1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4" h="381">
                  <a:moveTo>
                    <a:pt x="0" y="10"/>
                  </a:moveTo>
                  <a:lnTo>
                    <a:pt x="118" y="10"/>
                  </a:lnTo>
                  <a:lnTo>
                    <a:pt x="118" y="63"/>
                  </a:lnTo>
                  <a:cubicBezTo>
                    <a:pt x="139" y="23"/>
                    <a:pt x="182" y="0"/>
                    <a:pt x="240" y="0"/>
                  </a:cubicBezTo>
                  <a:cubicBezTo>
                    <a:pt x="287" y="0"/>
                    <a:pt x="324" y="17"/>
                    <a:pt x="344" y="43"/>
                  </a:cubicBezTo>
                  <a:cubicBezTo>
                    <a:pt x="367" y="71"/>
                    <a:pt x="373" y="107"/>
                    <a:pt x="373" y="160"/>
                  </a:cubicBezTo>
                  <a:lnTo>
                    <a:pt x="373" y="380"/>
                  </a:lnTo>
                  <a:lnTo>
                    <a:pt x="255" y="380"/>
                  </a:lnTo>
                  <a:lnTo>
                    <a:pt x="255" y="190"/>
                  </a:lnTo>
                  <a:cubicBezTo>
                    <a:pt x="255" y="137"/>
                    <a:pt x="239" y="100"/>
                    <a:pt x="189" y="100"/>
                  </a:cubicBezTo>
                  <a:cubicBezTo>
                    <a:pt x="142" y="100"/>
                    <a:pt x="118" y="137"/>
                    <a:pt x="118" y="194"/>
                  </a:cubicBezTo>
                  <a:lnTo>
                    <a:pt x="118" y="380"/>
                  </a:lnTo>
                  <a:lnTo>
                    <a:pt x="0" y="380"/>
                  </a:lnTo>
                  <a:lnTo>
                    <a:pt x="0" y="1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1" name="Freeform 10"/>
            <p:cNvSpPr>
              <a:spLocks noChangeArrowheads="1"/>
            </p:cNvSpPr>
            <p:nvPr/>
          </p:nvSpPr>
          <p:spPr bwMode="auto">
            <a:xfrm>
              <a:off x="8402005" y="6045079"/>
              <a:ext cx="121020" cy="218234"/>
            </a:xfrm>
            <a:custGeom>
              <a:avLst/>
              <a:gdLst>
                <a:gd name="T0" fmla="*/ 269 w 270"/>
                <a:gd name="T1" fmla="*/ 480 h 487"/>
                <a:gd name="T2" fmla="*/ 190 w 270"/>
                <a:gd name="T3" fmla="*/ 486 h 487"/>
                <a:gd name="T4" fmla="*/ 59 w 270"/>
                <a:gd name="T5" fmla="*/ 355 h 487"/>
                <a:gd name="T6" fmla="*/ 59 w 270"/>
                <a:gd name="T7" fmla="*/ 197 h 487"/>
                <a:gd name="T8" fmla="*/ 0 w 270"/>
                <a:gd name="T9" fmla="*/ 197 h 487"/>
                <a:gd name="T10" fmla="*/ 0 w 270"/>
                <a:gd name="T11" fmla="*/ 110 h 487"/>
                <a:gd name="T12" fmla="*/ 59 w 270"/>
                <a:gd name="T13" fmla="*/ 110 h 487"/>
                <a:gd name="T14" fmla="*/ 59 w 270"/>
                <a:gd name="T15" fmla="*/ 0 h 487"/>
                <a:gd name="T16" fmla="*/ 176 w 270"/>
                <a:gd name="T17" fmla="*/ 0 h 487"/>
                <a:gd name="T18" fmla="*/ 176 w 270"/>
                <a:gd name="T19" fmla="*/ 110 h 487"/>
                <a:gd name="T20" fmla="*/ 260 w 270"/>
                <a:gd name="T21" fmla="*/ 110 h 487"/>
                <a:gd name="T22" fmla="*/ 260 w 270"/>
                <a:gd name="T23" fmla="*/ 197 h 487"/>
                <a:gd name="T24" fmla="*/ 176 w 270"/>
                <a:gd name="T25" fmla="*/ 197 h 487"/>
                <a:gd name="T26" fmla="*/ 176 w 270"/>
                <a:gd name="T27" fmla="*/ 329 h 487"/>
                <a:gd name="T28" fmla="*/ 227 w 270"/>
                <a:gd name="T29" fmla="*/ 392 h 487"/>
                <a:gd name="T30" fmla="*/ 269 w 270"/>
                <a:gd name="T31" fmla="*/ 390 h 487"/>
                <a:gd name="T32" fmla="*/ 269 w 270"/>
                <a:gd name="T33" fmla="*/ 48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487">
                  <a:moveTo>
                    <a:pt x="269" y="480"/>
                  </a:moveTo>
                  <a:cubicBezTo>
                    <a:pt x="251" y="483"/>
                    <a:pt x="225" y="486"/>
                    <a:pt x="190" y="486"/>
                  </a:cubicBezTo>
                  <a:cubicBezTo>
                    <a:pt x="135" y="486"/>
                    <a:pt x="59" y="479"/>
                    <a:pt x="59" y="355"/>
                  </a:cubicBezTo>
                  <a:lnTo>
                    <a:pt x="59" y="197"/>
                  </a:lnTo>
                  <a:lnTo>
                    <a:pt x="0" y="197"/>
                  </a:lnTo>
                  <a:lnTo>
                    <a:pt x="0" y="110"/>
                  </a:lnTo>
                  <a:lnTo>
                    <a:pt x="59" y="110"/>
                  </a:lnTo>
                  <a:lnTo>
                    <a:pt x="59" y="0"/>
                  </a:lnTo>
                  <a:lnTo>
                    <a:pt x="176" y="0"/>
                  </a:lnTo>
                  <a:lnTo>
                    <a:pt x="176" y="110"/>
                  </a:lnTo>
                  <a:lnTo>
                    <a:pt x="260" y="110"/>
                  </a:lnTo>
                  <a:lnTo>
                    <a:pt x="260" y="197"/>
                  </a:lnTo>
                  <a:lnTo>
                    <a:pt x="176" y="197"/>
                  </a:lnTo>
                  <a:lnTo>
                    <a:pt x="176" y="329"/>
                  </a:lnTo>
                  <a:cubicBezTo>
                    <a:pt x="176" y="384"/>
                    <a:pt x="197" y="392"/>
                    <a:pt x="227" y="392"/>
                  </a:cubicBezTo>
                  <a:cubicBezTo>
                    <a:pt x="241" y="392"/>
                    <a:pt x="258" y="392"/>
                    <a:pt x="269" y="390"/>
                  </a:cubicBezTo>
                  <a:lnTo>
                    <a:pt x="269" y="48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2" name="Freeform 11"/>
            <p:cNvSpPr>
              <a:spLocks noChangeArrowheads="1"/>
            </p:cNvSpPr>
            <p:nvPr/>
          </p:nvSpPr>
          <p:spPr bwMode="auto">
            <a:xfrm>
              <a:off x="8528977"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3" name="Freeform 12"/>
            <p:cNvSpPr>
              <a:spLocks noChangeArrowheads="1"/>
            </p:cNvSpPr>
            <p:nvPr/>
          </p:nvSpPr>
          <p:spPr bwMode="auto">
            <a:xfrm>
              <a:off x="8727372"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grpSp>
      <p:sp>
        <p:nvSpPr>
          <p:cNvPr id="26" name="Freeform 3">
            <a:extLst>
              <a:ext uri="{FF2B5EF4-FFF2-40B4-BE49-F238E27FC236}">
                <a16:creationId xmlns:a16="http://schemas.microsoft.com/office/drawing/2014/main" id="{76534596-954C-084A-A70C-F04C0A08C63F}"/>
              </a:ext>
            </a:extLst>
          </p:cNvPr>
          <p:cNvSpPr>
            <a:spLocks noChangeArrowheads="1"/>
          </p:cNvSpPr>
          <p:nvPr userDrawn="1"/>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31" name="Picture 30">
            <a:extLst>
              <a:ext uri="{FF2B5EF4-FFF2-40B4-BE49-F238E27FC236}">
                <a16:creationId xmlns:a16="http://schemas.microsoft.com/office/drawing/2014/main" id="{4DEAF2C4-0B25-B14D-A31E-99756FC24D2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27" name="Subtitle 2">
            <a:extLst>
              <a:ext uri="{FF2B5EF4-FFF2-40B4-BE49-F238E27FC236}">
                <a16:creationId xmlns:a16="http://schemas.microsoft.com/office/drawing/2014/main" id="{4ACFF26D-5F3D-0D42-9A5A-6CEB21A54850}"/>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28" name="Title 19">
            <a:extLst>
              <a:ext uri="{FF2B5EF4-FFF2-40B4-BE49-F238E27FC236}">
                <a16:creationId xmlns:a16="http://schemas.microsoft.com/office/drawing/2014/main" id="{DF8004B4-8E24-DB4A-8549-FE72DC7C423E}"/>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a:t>OTSIKKODIA, OMA OTSIKKO TÄHÄN</a:t>
            </a:r>
          </a:p>
        </p:txBody>
      </p:sp>
    </p:spTree>
    <p:extLst>
      <p:ext uri="{BB962C8B-B14F-4D97-AF65-F5344CB8AC3E}">
        <p14:creationId xmlns:p14="http://schemas.microsoft.com/office/powerpoint/2010/main" val="4723282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 name="TextBox 3">
            <a:extLst>
              <a:ext uri="{FF2B5EF4-FFF2-40B4-BE49-F238E27FC236}">
                <a16:creationId xmlns:a16="http://schemas.microsoft.com/office/drawing/2014/main" id="{CAE26160-97E4-E145-AB14-21DDF07D2DA2}"/>
              </a:ext>
            </a:extLst>
          </p:cNvPr>
          <p:cNvSpPr txBox="1"/>
          <p:nvPr userDrawn="1"/>
        </p:nvSpPr>
        <p:spPr>
          <a:xfrm>
            <a:off x="835167" y="2113056"/>
            <a:ext cx="1134000" cy="1015663"/>
          </a:xfrm>
          <a:prstGeom prst="rect">
            <a:avLst/>
          </a:prstGeom>
          <a:noFill/>
        </p:spPr>
        <p:txBody>
          <a:bodyPr wrap="square" rtlCol="0" anchor="ctr" anchorCtr="1">
            <a:spAutoFit/>
          </a:bodyPr>
          <a:lstStyle/>
          <a:p>
            <a:pPr algn="ctr"/>
            <a:r>
              <a:rPr lang="fi-FI" sz="6000" b="1" i="0">
                <a:solidFill>
                  <a:schemeClr val="bg1"/>
                </a:solidFill>
                <a:latin typeface="Arial Black" panose="020B0604020202020204" pitchFamily="34" charset="0"/>
                <a:cs typeface="Arial Black" panose="020B0604020202020204" pitchFamily="34" charset="0"/>
              </a:rPr>
              <a:t>1</a:t>
            </a:r>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Box 26">
            <a:extLst>
              <a:ext uri="{FF2B5EF4-FFF2-40B4-BE49-F238E27FC236}">
                <a16:creationId xmlns:a16="http://schemas.microsoft.com/office/drawing/2014/main" id="{A90905F9-E20C-5946-B754-344118B279F9}"/>
              </a:ext>
            </a:extLst>
          </p:cNvPr>
          <p:cNvSpPr txBox="1"/>
          <p:nvPr userDrawn="1"/>
        </p:nvSpPr>
        <p:spPr>
          <a:xfrm>
            <a:off x="4479334" y="2104054"/>
            <a:ext cx="1134000" cy="1015663"/>
          </a:xfrm>
          <a:prstGeom prst="rect">
            <a:avLst/>
          </a:prstGeom>
          <a:noFill/>
        </p:spPr>
        <p:txBody>
          <a:bodyPr wrap="square" rtlCol="0" anchor="ctr" anchorCtr="1">
            <a:spAutoFit/>
          </a:bodyPr>
          <a:lstStyle/>
          <a:p>
            <a:pPr algn="ctr"/>
            <a:r>
              <a:rPr lang="fi-FI" sz="6000" b="1" i="0">
                <a:solidFill>
                  <a:schemeClr val="bg1"/>
                </a:solidFill>
                <a:latin typeface="Arial Black" panose="020B0604020202020204" pitchFamily="34" charset="0"/>
                <a:cs typeface="Arial Black" panose="020B0604020202020204" pitchFamily="34" charset="0"/>
              </a:rPr>
              <a:t>2</a:t>
            </a:r>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9" name="TextBox 28">
            <a:extLst>
              <a:ext uri="{FF2B5EF4-FFF2-40B4-BE49-F238E27FC236}">
                <a16:creationId xmlns:a16="http://schemas.microsoft.com/office/drawing/2014/main" id="{1CFC8AB0-E890-9446-BA39-A021D5FB9E8C}"/>
              </a:ext>
            </a:extLst>
          </p:cNvPr>
          <p:cNvSpPr txBox="1"/>
          <p:nvPr userDrawn="1"/>
        </p:nvSpPr>
        <p:spPr>
          <a:xfrm>
            <a:off x="8159534" y="2107348"/>
            <a:ext cx="1134000" cy="1015663"/>
          </a:xfrm>
          <a:prstGeom prst="rect">
            <a:avLst/>
          </a:prstGeom>
          <a:noFill/>
        </p:spPr>
        <p:txBody>
          <a:bodyPr wrap="square" rtlCol="0" anchor="ctr" anchorCtr="1">
            <a:spAutoFit/>
          </a:bodyPr>
          <a:lstStyle/>
          <a:p>
            <a:pPr algn="ctr"/>
            <a:r>
              <a:rPr lang="fi-FI" sz="6000" b="1" i="0">
                <a:solidFill>
                  <a:schemeClr val="bg1"/>
                </a:solidFill>
                <a:latin typeface="Arial Black" panose="020B0604020202020204" pitchFamily="34" charset="0"/>
                <a:cs typeface="Arial Black" panose="020B0604020202020204" pitchFamily="34" charset="0"/>
              </a:rPr>
              <a:t>3</a:t>
            </a:r>
          </a:p>
        </p:txBody>
      </p:sp>
    </p:spTree>
    <p:extLst>
      <p:ext uri="{BB962C8B-B14F-4D97-AF65-F5344CB8AC3E}">
        <p14:creationId xmlns:p14="http://schemas.microsoft.com/office/powerpoint/2010/main" val="7286510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4990021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3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 Placeholder 7">
            <a:extLst>
              <a:ext uri="{FF2B5EF4-FFF2-40B4-BE49-F238E27FC236}">
                <a16:creationId xmlns:a16="http://schemas.microsoft.com/office/drawing/2014/main" id="{E60639F6-51E5-F144-A290-6041F0300E61}"/>
              </a:ext>
            </a:extLst>
          </p:cNvPr>
          <p:cNvSpPr>
            <a:spLocks noGrp="1"/>
          </p:cNvSpPr>
          <p:nvPr>
            <p:ph type="body" sz="quarter" idx="25" hasCustomPrompt="1"/>
          </p:nvPr>
        </p:nvSpPr>
        <p:spPr>
          <a:xfrm>
            <a:off x="974194" y="2250433"/>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9" name="Text Placeholder 7">
            <a:extLst>
              <a:ext uri="{FF2B5EF4-FFF2-40B4-BE49-F238E27FC236}">
                <a16:creationId xmlns:a16="http://schemas.microsoft.com/office/drawing/2014/main" id="{1BD855EE-92FB-8A4E-9E20-51E9B136A50B}"/>
              </a:ext>
            </a:extLst>
          </p:cNvPr>
          <p:cNvSpPr>
            <a:spLocks noGrp="1"/>
          </p:cNvSpPr>
          <p:nvPr>
            <p:ph type="body" sz="quarter" idx="26" hasCustomPrompt="1"/>
          </p:nvPr>
        </p:nvSpPr>
        <p:spPr>
          <a:xfrm>
            <a:off x="4618361" y="224143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30" name="Text Placeholder 7">
            <a:extLst>
              <a:ext uri="{FF2B5EF4-FFF2-40B4-BE49-F238E27FC236}">
                <a16:creationId xmlns:a16="http://schemas.microsoft.com/office/drawing/2014/main" id="{BC5E4DE9-4216-294B-99E4-84D18C3CED9F}"/>
              </a:ext>
            </a:extLst>
          </p:cNvPr>
          <p:cNvSpPr>
            <a:spLocks noGrp="1"/>
          </p:cNvSpPr>
          <p:nvPr>
            <p:ph type="body" sz="quarter" idx="27" hasCustomPrompt="1"/>
          </p:nvPr>
        </p:nvSpPr>
        <p:spPr>
          <a:xfrm>
            <a:off x="8298561" y="2244725"/>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Tree>
    <p:extLst>
      <p:ext uri="{BB962C8B-B14F-4D97-AF65-F5344CB8AC3E}">
        <p14:creationId xmlns:p14="http://schemas.microsoft.com/office/powerpoint/2010/main" val="30414424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2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Tree>
    <p:extLst>
      <p:ext uri="{BB962C8B-B14F-4D97-AF65-F5344CB8AC3E}">
        <p14:creationId xmlns:p14="http://schemas.microsoft.com/office/powerpoint/2010/main" val="5829900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ext Placeholder 7">
            <a:extLst>
              <a:ext uri="{FF2B5EF4-FFF2-40B4-BE49-F238E27FC236}">
                <a16:creationId xmlns:a16="http://schemas.microsoft.com/office/drawing/2014/main" id="{05A80777-1A2E-D640-8D39-5CA16F6149DB}"/>
              </a:ext>
            </a:extLst>
          </p:cNvPr>
          <p:cNvSpPr>
            <a:spLocks noGrp="1"/>
          </p:cNvSpPr>
          <p:nvPr>
            <p:ph type="body" sz="quarter" idx="24" hasCustomPrompt="1"/>
          </p:nvPr>
        </p:nvSpPr>
        <p:spPr>
          <a:xfrm>
            <a:off x="961229" y="363182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4" name="Text Placeholder 7">
            <a:extLst>
              <a:ext uri="{FF2B5EF4-FFF2-40B4-BE49-F238E27FC236}">
                <a16:creationId xmlns:a16="http://schemas.microsoft.com/office/drawing/2014/main" id="{4730AD30-D8B1-AB45-B292-76525BF7C16E}"/>
              </a:ext>
            </a:extLst>
          </p:cNvPr>
          <p:cNvSpPr>
            <a:spLocks noGrp="1"/>
          </p:cNvSpPr>
          <p:nvPr>
            <p:ph type="body" sz="quarter" idx="25" hasCustomPrompt="1"/>
          </p:nvPr>
        </p:nvSpPr>
        <p:spPr>
          <a:xfrm>
            <a:off x="962041" y="225405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5" name="Text Placeholder 7">
            <a:extLst>
              <a:ext uri="{FF2B5EF4-FFF2-40B4-BE49-F238E27FC236}">
                <a16:creationId xmlns:a16="http://schemas.microsoft.com/office/drawing/2014/main" id="{571EB540-D9B9-1D4E-8A13-EA520B36144F}"/>
              </a:ext>
            </a:extLst>
          </p:cNvPr>
          <p:cNvSpPr>
            <a:spLocks noGrp="1"/>
          </p:cNvSpPr>
          <p:nvPr>
            <p:ph type="body" sz="quarter" idx="26" hasCustomPrompt="1"/>
          </p:nvPr>
        </p:nvSpPr>
        <p:spPr>
          <a:xfrm>
            <a:off x="961229" y="507483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Tree>
    <p:extLst>
      <p:ext uri="{BB962C8B-B14F-4D97-AF65-F5344CB8AC3E}">
        <p14:creationId xmlns:p14="http://schemas.microsoft.com/office/powerpoint/2010/main" val="2595496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40785608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2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2334670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3_Blank">
    <p:bg>
      <p:bgPr>
        <a:solidFill>
          <a:srgbClr val="0042A5"/>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5596" y="-2889189"/>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42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3C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70962" y="1954432"/>
            <a:ext cx="13912716" cy="7382991"/>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 name="connsiteX0" fmla="*/ 0 w 10434537"/>
              <a:gd name="connsiteY0" fmla="*/ 5497603 h 7382991"/>
              <a:gd name="connsiteX1" fmla="*/ 3112265 w 10434537"/>
              <a:gd name="connsiteY1" fmla="*/ 0 h 7382991"/>
              <a:gd name="connsiteX2" fmla="*/ 10434537 w 10434537"/>
              <a:gd name="connsiteY2" fmla="*/ 7382991 h 7382991"/>
              <a:gd name="connsiteX3" fmla="*/ 0 w 10434537"/>
              <a:gd name="connsiteY3" fmla="*/ 5497603 h 7382991"/>
            </a:gdLst>
            <a:ahLst/>
            <a:cxnLst>
              <a:cxn ang="0">
                <a:pos x="connsiteX0" y="connsiteY0"/>
              </a:cxn>
              <a:cxn ang="0">
                <a:pos x="connsiteX1" y="connsiteY1"/>
              </a:cxn>
              <a:cxn ang="0">
                <a:pos x="connsiteX2" y="connsiteY2"/>
              </a:cxn>
              <a:cxn ang="0">
                <a:pos x="connsiteX3" y="connsiteY3"/>
              </a:cxn>
            </a:cxnLst>
            <a:rect l="l" t="t" r="r" b="b"/>
            <a:pathLst>
              <a:path w="10434537" h="7382991">
                <a:moveTo>
                  <a:pt x="0" y="5497603"/>
                </a:moveTo>
                <a:lnTo>
                  <a:pt x="3112265" y="0"/>
                </a:lnTo>
                <a:lnTo>
                  <a:pt x="10434537" y="7382991"/>
                </a:lnTo>
                <a:lnTo>
                  <a:pt x="0" y="5497603"/>
                </a:lnTo>
                <a:close/>
              </a:path>
            </a:pathLst>
          </a:custGeom>
          <a:solidFill>
            <a:srgbClr val="84C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7013087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1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65970" y="-2894002"/>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D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9E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3022321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96444" y="-2884874"/>
            <a:ext cx="12421775"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13650"/>
              <a:gd name="connsiteY0" fmla="*/ 3553458 h 7369412"/>
              <a:gd name="connsiteX1" fmla="*/ 2005349 w 9313650"/>
              <a:gd name="connsiteY1" fmla="*/ 0 h 7369412"/>
              <a:gd name="connsiteX2" fmla="*/ 9313650 w 9313650"/>
              <a:gd name="connsiteY2" fmla="*/ 7369412 h 7369412"/>
              <a:gd name="connsiteX3" fmla="*/ 1510654 w 9313650"/>
              <a:gd name="connsiteY3" fmla="*/ 6410203 h 7369412"/>
              <a:gd name="connsiteX4" fmla="*/ 0 w 9313650"/>
              <a:gd name="connsiteY4" fmla="*/ 3553458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6331" h="7369412">
                <a:moveTo>
                  <a:pt x="0" y="3558199"/>
                </a:moveTo>
                <a:cubicBezTo>
                  <a:pt x="680924" y="2371380"/>
                  <a:pt x="1342261" y="1179745"/>
                  <a:pt x="2008030" y="0"/>
                </a:cubicBezTo>
                <a:lnTo>
                  <a:pt x="9316331" y="7369412"/>
                </a:lnTo>
                <a:lnTo>
                  <a:pt x="1513335" y="6410203"/>
                </a:lnTo>
                <a:lnTo>
                  <a:pt x="0" y="3558199"/>
                </a:lnTo>
                <a:close/>
              </a:path>
            </a:pathLst>
          </a:custGeom>
          <a:solidFill>
            <a:srgbClr val="BA0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1214" y="3222507"/>
            <a:ext cx="3554398" cy="4797533"/>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0811 h 3599579"/>
              <a:gd name="connsiteX1" fmla="*/ 3574957 w 3871357"/>
              <a:gd name="connsiteY1" fmla="*/ 0 h 3599579"/>
              <a:gd name="connsiteX2" fmla="*/ 3871357 w 3871357"/>
              <a:gd name="connsiteY2" fmla="*/ 3599579 h 3599579"/>
              <a:gd name="connsiteX3" fmla="*/ 1273153 w 3871357"/>
              <a:gd name="connsiteY3" fmla="*/ 3343468 h 3599579"/>
              <a:gd name="connsiteX4" fmla="*/ 0 w 3871357"/>
              <a:gd name="connsiteY4" fmla="*/ 820811 h 3599579"/>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19382 h 3598150"/>
              <a:gd name="connsiteX1" fmla="*/ 3568833 w 3871357"/>
              <a:gd name="connsiteY1" fmla="*/ 0 h 3598150"/>
              <a:gd name="connsiteX2" fmla="*/ 3871357 w 3871357"/>
              <a:gd name="connsiteY2" fmla="*/ 3598150 h 3598150"/>
              <a:gd name="connsiteX3" fmla="*/ 1273153 w 3871357"/>
              <a:gd name="connsiteY3" fmla="*/ 3342039 h 3598150"/>
              <a:gd name="connsiteX4" fmla="*/ 0 w 3871357"/>
              <a:gd name="connsiteY4" fmla="*/ 819382 h 359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598150">
                <a:moveTo>
                  <a:pt x="0" y="819382"/>
                </a:moveTo>
                <a:lnTo>
                  <a:pt x="3568833" y="0"/>
                </a:lnTo>
                <a:cubicBezTo>
                  <a:pt x="3649437" y="1253423"/>
                  <a:pt x="3670239" y="1407330"/>
                  <a:pt x="3871357" y="3598150"/>
                </a:cubicBezTo>
                <a:lnTo>
                  <a:pt x="1273153" y="3342039"/>
                </a:lnTo>
                <a:lnTo>
                  <a:pt x="0" y="819382"/>
                </a:lnTo>
                <a:close/>
              </a:path>
            </a:pathLst>
          </a:custGeom>
          <a:solidFill>
            <a:srgbClr val="FFA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76298" y="1940052"/>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A4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4052679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9032"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A7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4E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6BC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1179634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4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F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F8F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08099976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6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7B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A2E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C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5522063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7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6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87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A3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6088586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8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AD1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2A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DB3D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463292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9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5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C2A6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3B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83657843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0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83586" y="-2889644"/>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3020"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44059"/>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7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83185981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userDrawn="1">
  <p:cSld name="1_Otsikko ja sisältö">
    <p:spTree>
      <p:nvGrpSpPr>
        <p:cNvPr id="1" name=""/>
        <p:cNvGrpSpPr/>
        <p:nvPr/>
      </p:nvGrpSpPr>
      <p:grpSpPr>
        <a:xfrm>
          <a:off x="0" y="0"/>
          <a:ext cx="0" cy="0"/>
          <a:chOff x="0" y="0"/>
          <a:chExt cx="0" cy="0"/>
        </a:xfrm>
      </p:grpSpPr>
      <p:pic>
        <p:nvPicPr>
          <p:cNvPr id="12" name="Kuva 11" descr="Kuva, joka sisältää kohteen Sähkönsininen, kuvakaappaus, sininen, Grafiikka&#10;&#10;Kuvaus luotu automaattisesti">
            <a:extLst>
              <a:ext uri="{FF2B5EF4-FFF2-40B4-BE49-F238E27FC236}">
                <a16:creationId xmlns:a16="http://schemas.microsoft.com/office/drawing/2014/main" id="{48CDA939-0CD1-ACC1-1294-285E6CCC4A19}"/>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t="70435" r="69837"/>
          <a:stretch/>
        </p:blipFill>
        <p:spPr>
          <a:xfrm>
            <a:off x="0" y="4830416"/>
            <a:ext cx="3677478" cy="2027583"/>
          </a:xfrm>
          <a:prstGeom prst="rect">
            <a:avLst/>
          </a:prstGeom>
        </p:spPr>
      </p:pic>
      <p:sp>
        <p:nvSpPr>
          <p:cNvPr id="3" name="Content Placeholder 2"/>
          <p:cNvSpPr>
            <a:spLocks noGrp="1"/>
          </p:cNvSpPr>
          <p:nvPr>
            <p:ph idx="1" hasCustomPrompt="1"/>
          </p:nvPr>
        </p:nvSpPr>
        <p:spPr>
          <a:xfrm>
            <a:off x="838200" y="2020186"/>
            <a:ext cx="10515600" cy="4169476"/>
          </a:xfrm>
          <a:prstGeom prst="rect">
            <a:avLst/>
          </a:prstGeom>
        </p:spPr>
        <p:txBody>
          <a:bodyPr>
            <a:noAutofit/>
          </a:bodyPr>
          <a:lstStyle>
            <a:lvl1pPr>
              <a:defRPr>
                <a:latin typeface="+mn-lt"/>
              </a:defRPr>
            </a:lvl1pPr>
            <a:lvl2pPr>
              <a:lnSpc>
                <a:spcPct val="100000"/>
              </a:lnSpc>
              <a:defRPr>
                <a:latin typeface="+mn-lt"/>
              </a:defRPr>
            </a:lvl2pPr>
            <a:lvl3pPr>
              <a:defRPr>
                <a:latin typeface="+mn-lt"/>
              </a:defRPr>
            </a:lvl3pPr>
            <a:lvl4pPr>
              <a:defRPr>
                <a:latin typeface="+mn-lt"/>
              </a:defRPr>
            </a:lvl4pPr>
            <a:lvl5pPr>
              <a:defRPr>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3" name="Kuvan paikkamerkki 14">
            <a:extLst>
              <a:ext uri="{FF2B5EF4-FFF2-40B4-BE49-F238E27FC236}">
                <a16:creationId xmlns:a16="http://schemas.microsoft.com/office/drawing/2014/main" id="{77D7D847-7E54-044B-B2DD-6791FEEB6FCD}"/>
              </a:ext>
            </a:extLst>
          </p:cNvPr>
          <p:cNvSpPr>
            <a:spLocks noGrp="1"/>
          </p:cNvSpPr>
          <p:nvPr>
            <p:ph type="pic" sz="quarter" idx="10" hasCustomPrompt="1"/>
          </p:nvPr>
        </p:nvSpPr>
        <p:spPr>
          <a:xfrm>
            <a:off x="7991061" y="5717895"/>
            <a:ext cx="3510155" cy="751752"/>
          </a:xfrm>
        </p:spPr>
        <p:txBody>
          <a:bodyPr>
            <a:noAutofit/>
          </a:bodyPr>
          <a:lstStyle>
            <a:lvl1pPr>
              <a:defRPr/>
            </a:lvl1pPr>
          </a:lstStyle>
          <a:p>
            <a:r>
              <a:rPr lang="fi-FI"/>
              <a:t>Lisää kumppanilogo tai tunnus</a:t>
            </a:r>
          </a:p>
        </p:txBody>
      </p:sp>
      <p:sp>
        <p:nvSpPr>
          <p:cNvPr id="4" name="Slide Number Placeholder 10">
            <a:extLst>
              <a:ext uri="{FF2B5EF4-FFF2-40B4-BE49-F238E27FC236}">
                <a16:creationId xmlns:a16="http://schemas.microsoft.com/office/drawing/2014/main" id="{FA1006BF-5CDF-191C-3553-335FFA6C140F}"/>
              </a:ext>
            </a:extLst>
          </p:cNvPr>
          <p:cNvSpPr>
            <a:spLocks noGrp="1"/>
          </p:cNvSpPr>
          <p:nvPr>
            <p:ph type="sldNum" sz="quarter" idx="4"/>
          </p:nvPr>
        </p:nvSpPr>
        <p:spPr>
          <a:xfrm>
            <a:off x="285061" y="6307589"/>
            <a:ext cx="477059" cy="365125"/>
          </a:xfrm>
          <a:prstGeom prst="rect">
            <a:avLst/>
          </a:prstGeom>
        </p:spPr>
        <p:txBody>
          <a:bodyPr vert="horz" lIns="91440" tIns="45720" rIns="91440" bIns="45720" rtlCol="0" anchor="ctr"/>
          <a:lstStyle>
            <a:lvl1pPr algn="l">
              <a:defRPr sz="900">
                <a:solidFill>
                  <a:schemeClr val="bg1"/>
                </a:solidFill>
              </a:defRPr>
            </a:lvl1pPr>
          </a:lstStyle>
          <a:p>
            <a:fld id="{C4756B3D-1FFC-5949-AE9E-F1302151507F}" type="slidenum">
              <a:rPr lang="fi-FI" smtClean="0"/>
              <a:pPr/>
              <a:t>‹#›</a:t>
            </a:fld>
            <a:endParaRPr lang="fi-FI"/>
          </a:p>
        </p:txBody>
      </p:sp>
      <p:pic>
        <p:nvPicPr>
          <p:cNvPr id="11" name="Picture 10">
            <a:extLst>
              <a:ext uri="{FF2B5EF4-FFF2-40B4-BE49-F238E27FC236}">
                <a16:creationId xmlns:a16="http://schemas.microsoft.com/office/drawing/2014/main" id="{8462EB0D-D6AB-67DA-9AB1-AC9D5D91717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595114" y="79512"/>
            <a:ext cx="1596886" cy="1596886"/>
          </a:xfrm>
          <a:prstGeom prst="rect">
            <a:avLst/>
          </a:prstGeom>
        </p:spPr>
      </p:pic>
      <p:sp>
        <p:nvSpPr>
          <p:cNvPr id="6" name="Otsikko 5">
            <a:extLst>
              <a:ext uri="{FF2B5EF4-FFF2-40B4-BE49-F238E27FC236}">
                <a16:creationId xmlns:a16="http://schemas.microsoft.com/office/drawing/2014/main" id="{A491C4B1-9D3B-F698-C102-9715DFDE44D6}"/>
              </a:ext>
            </a:extLst>
          </p:cNvPr>
          <p:cNvSpPr>
            <a:spLocks noGrp="1"/>
          </p:cNvSpPr>
          <p:nvPr>
            <p:ph type="title"/>
          </p:nvPr>
        </p:nvSpPr>
        <p:spPr>
          <a:xfrm>
            <a:off x="838200" y="365125"/>
            <a:ext cx="10515600" cy="1325563"/>
          </a:xfrm>
          <a:prstGeom prst="rect">
            <a:avLst/>
          </a:prstGeom>
        </p:spPr>
        <p:txBody>
          <a:bodyPr/>
          <a:lstStyle/>
          <a:p>
            <a:r>
              <a:rPr lang="fi-FI"/>
              <a:t>Muokkaa ots. perustyyl. napsautt.</a:t>
            </a:r>
          </a:p>
        </p:txBody>
      </p:sp>
    </p:spTree>
    <p:extLst>
      <p:ext uri="{BB962C8B-B14F-4D97-AF65-F5344CB8AC3E}">
        <p14:creationId xmlns:p14="http://schemas.microsoft.com/office/powerpoint/2010/main" val="107093318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Otsikkodia 1">
    <p:bg>
      <p:bgPr>
        <a:solidFill>
          <a:schemeClr val="bg1"/>
        </a:solidFill>
        <a:effectLst/>
      </p:bgPr>
    </p:bg>
    <p:spTree>
      <p:nvGrpSpPr>
        <p:cNvPr id="1" name=""/>
        <p:cNvGrpSpPr/>
        <p:nvPr/>
      </p:nvGrpSpPr>
      <p:grpSpPr>
        <a:xfrm>
          <a:off x="0" y="0"/>
          <a:ext cx="0" cy="0"/>
          <a:chOff x="0" y="0"/>
          <a:chExt cx="0" cy="0"/>
        </a:xfrm>
      </p:grpSpPr>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172"/>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sz="2400"/>
              <a:t>  </a:t>
            </a:r>
          </a:p>
        </p:txBody>
      </p:sp>
      <p:pic>
        <p:nvPicPr>
          <p:cNvPr id="18" name="Picture 17">
            <a:extLst>
              <a:ext uri="{FF2B5EF4-FFF2-40B4-BE49-F238E27FC236}">
                <a16:creationId xmlns:a16="http://schemas.microsoft.com/office/drawing/2014/main" id="{B66364AA-3D0C-194B-8971-A7B6D22E904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Etunimi Sukunimi | Titteli ja päiväys tarvittaessa</a:t>
            </a:r>
            <a:endParaRPr lang="en-US"/>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a:t>OTSIKKODIA, OMA OTSIKKO TÄHÄN</a:t>
            </a:r>
          </a:p>
        </p:txBody>
      </p:sp>
      <p:pic>
        <p:nvPicPr>
          <p:cNvPr id="7" name="Picture 6">
            <a:extLst>
              <a:ext uri="{FF2B5EF4-FFF2-40B4-BE49-F238E27FC236}">
                <a16:creationId xmlns:a16="http://schemas.microsoft.com/office/drawing/2014/main" id="{3E98F529-A5B9-B64D-A13B-120247B8989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573368" y="5233708"/>
            <a:ext cx="1270171" cy="1270171"/>
          </a:xfrm>
          <a:prstGeom prst="rect">
            <a:avLst/>
          </a:prstGeom>
        </p:spPr>
      </p:pic>
    </p:spTree>
    <p:extLst>
      <p:ext uri="{BB962C8B-B14F-4D97-AF65-F5344CB8AC3E}">
        <p14:creationId xmlns:p14="http://schemas.microsoft.com/office/powerpoint/2010/main" val="3563504125"/>
      </p:ext>
    </p:extLst>
  </p:cSld>
  <p:clrMapOvr>
    <a:masterClrMapping/>
  </p:clrMapOvr>
  <p:extLst>
    <p:ext uri="{DCECCB84-F9BA-43D5-87BE-67443E8EF086}">
      <p15:sldGuideLst xmlns:p15="http://schemas.microsoft.com/office/powerpoint/2012/main">
        <p15:guide id="1" orient="horz" pos="2546">
          <p15:clr>
            <a:srgbClr val="FBAE40"/>
          </p15:clr>
        </p15:guide>
        <p15:guide id="2" pos="105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9.xml"/><Relationship Id="rId21" Type="http://schemas.openxmlformats.org/officeDocument/2006/relationships/slideLayout" Target="../slideLayouts/slideLayout34.xml"/><Relationship Id="rId42" Type="http://schemas.openxmlformats.org/officeDocument/2006/relationships/slideLayout" Target="../slideLayouts/slideLayout55.xml"/><Relationship Id="rId47" Type="http://schemas.openxmlformats.org/officeDocument/2006/relationships/slideLayout" Target="../slideLayouts/slideLayout60.xml"/><Relationship Id="rId63" Type="http://schemas.openxmlformats.org/officeDocument/2006/relationships/slideLayout" Target="../slideLayouts/slideLayout76.xml"/><Relationship Id="rId68" Type="http://schemas.openxmlformats.org/officeDocument/2006/relationships/slideLayout" Target="../slideLayouts/slideLayout81.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9" Type="http://schemas.openxmlformats.org/officeDocument/2006/relationships/slideLayout" Target="../slideLayouts/slideLayout42.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32" Type="http://schemas.openxmlformats.org/officeDocument/2006/relationships/slideLayout" Target="../slideLayouts/slideLayout45.xml"/><Relationship Id="rId37" Type="http://schemas.openxmlformats.org/officeDocument/2006/relationships/slideLayout" Target="../slideLayouts/slideLayout50.xml"/><Relationship Id="rId40" Type="http://schemas.openxmlformats.org/officeDocument/2006/relationships/slideLayout" Target="../slideLayouts/slideLayout53.xml"/><Relationship Id="rId45" Type="http://schemas.openxmlformats.org/officeDocument/2006/relationships/slideLayout" Target="../slideLayouts/slideLayout58.xml"/><Relationship Id="rId53" Type="http://schemas.openxmlformats.org/officeDocument/2006/relationships/slideLayout" Target="../slideLayouts/slideLayout66.xml"/><Relationship Id="rId58" Type="http://schemas.openxmlformats.org/officeDocument/2006/relationships/slideLayout" Target="../slideLayouts/slideLayout71.xml"/><Relationship Id="rId66" Type="http://schemas.openxmlformats.org/officeDocument/2006/relationships/slideLayout" Target="../slideLayouts/slideLayout79.xml"/><Relationship Id="rId5" Type="http://schemas.openxmlformats.org/officeDocument/2006/relationships/slideLayout" Target="../slideLayouts/slideLayout18.xml"/><Relationship Id="rId61" Type="http://schemas.openxmlformats.org/officeDocument/2006/relationships/slideLayout" Target="../slideLayouts/slideLayout74.xml"/><Relationship Id="rId19" Type="http://schemas.openxmlformats.org/officeDocument/2006/relationships/slideLayout" Target="../slideLayouts/slideLayout3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slideLayout" Target="../slideLayouts/slideLayout43.xml"/><Relationship Id="rId35" Type="http://schemas.openxmlformats.org/officeDocument/2006/relationships/slideLayout" Target="../slideLayouts/slideLayout48.xml"/><Relationship Id="rId43" Type="http://schemas.openxmlformats.org/officeDocument/2006/relationships/slideLayout" Target="../slideLayouts/slideLayout56.xml"/><Relationship Id="rId48" Type="http://schemas.openxmlformats.org/officeDocument/2006/relationships/slideLayout" Target="../slideLayouts/slideLayout61.xml"/><Relationship Id="rId56" Type="http://schemas.openxmlformats.org/officeDocument/2006/relationships/slideLayout" Target="../slideLayouts/slideLayout69.xml"/><Relationship Id="rId64" Type="http://schemas.openxmlformats.org/officeDocument/2006/relationships/slideLayout" Target="../slideLayouts/slideLayout77.xml"/><Relationship Id="rId69" Type="http://schemas.openxmlformats.org/officeDocument/2006/relationships/slideLayout" Target="../slideLayouts/slideLayout82.xml"/><Relationship Id="rId8" Type="http://schemas.openxmlformats.org/officeDocument/2006/relationships/slideLayout" Target="../slideLayouts/slideLayout21.xml"/><Relationship Id="rId51" Type="http://schemas.openxmlformats.org/officeDocument/2006/relationships/slideLayout" Target="../slideLayouts/slideLayout64.xml"/><Relationship Id="rId3" Type="http://schemas.openxmlformats.org/officeDocument/2006/relationships/slideLayout" Target="../slideLayouts/slideLayout16.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33" Type="http://schemas.openxmlformats.org/officeDocument/2006/relationships/slideLayout" Target="../slideLayouts/slideLayout46.xml"/><Relationship Id="rId38" Type="http://schemas.openxmlformats.org/officeDocument/2006/relationships/slideLayout" Target="../slideLayouts/slideLayout51.xml"/><Relationship Id="rId46" Type="http://schemas.openxmlformats.org/officeDocument/2006/relationships/slideLayout" Target="../slideLayouts/slideLayout59.xml"/><Relationship Id="rId59" Type="http://schemas.openxmlformats.org/officeDocument/2006/relationships/slideLayout" Target="../slideLayouts/slideLayout72.xml"/><Relationship Id="rId67" Type="http://schemas.openxmlformats.org/officeDocument/2006/relationships/slideLayout" Target="../slideLayouts/slideLayout80.xml"/><Relationship Id="rId20" Type="http://schemas.openxmlformats.org/officeDocument/2006/relationships/slideLayout" Target="../slideLayouts/slideLayout33.xml"/><Relationship Id="rId41" Type="http://schemas.openxmlformats.org/officeDocument/2006/relationships/slideLayout" Target="../slideLayouts/slideLayout54.xml"/><Relationship Id="rId54" Type="http://schemas.openxmlformats.org/officeDocument/2006/relationships/slideLayout" Target="../slideLayouts/slideLayout67.xml"/><Relationship Id="rId62" Type="http://schemas.openxmlformats.org/officeDocument/2006/relationships/slideLayout" Target="../slideLayouts/slideLayout75.xml"/><Relationship Id="rId70"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36" Type="http://schemas.openxmlformats.org/officeDocument/2006/relationships/slideLayout" Target="../slideLayouts/slideLayout49.xml"/><Relationship Id="rId49" Type="http://schemas.openxmlformats.org/officeDocument/2006/relationships/slideLayout" Target="../slideLayouts/slideLayout62.xml"/><Relationship Id="rId57" Type="http://schemas.openxmlformats.org/officeDocument/2006/relationships/slideLayout" Target="../slideLayouts/slideLayout70.xml"/><Relationship Id="rId10" Type="http://schemas.openxmlformats.org/officeDocument/2006/relationships/slideLayout" Target="../slideLayouts/slideLayout23.xml"/><Relationship Id="rId31" Type="http://schemas.openxmlformats.org/officeDocument/2006/relationships/slideLayout" Target="../slideLayouts/slideLayout44.xml"/><Relationship Id="rId44" Type="http://schemas.openxmlformats.org/officeDocument/2006/relationships/slideLayout" Target="../slideLayouts/slideLayout57.xml"/><Relationship Id="rId52" Type="http://schemas.openxmlformats.org/officeDocument/2006/relationships/slideLayout" Target="../slideLayouts/slideLayout65.xml"/><Relationship Id="rId60" Type="http://schemas.openxmlformats.org/officeDocument/2006/relationships/slideLayout" Target="../slideLayouts/slideLayout73.xml"/><Relationship Id="rId65" Type="http://schemas.openxmlformats.org/officeDocument/2006/relationships/slideLayout" Target="../slideLayouts/slideLayout78.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9" Type="http://schemas.openxmlformats.org/officeDocument/2006/relationships/slideLayout" Target="../slideLayouts/slideLayout52.xml"/><Relationship Id="rId34" Type="http://schemas.openxmlformats.org/officeDocument/2006/relationships/slideLayout" Target="../slideLayouts/slideLayout47.xml"/><Relationship Id="rId50" Type="http://schemas.openxmlformats.org/officeDocument/2006/relationships/slideLayout" Target="../slideLayouts/slideLayout63.xml"/><Relationship Id="rId55"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BAE3-D89C-4001-9AEC-5083F82B749C}" type="datetimeFigureOut">
              <a:rPr lang="fi-FI" smtClean="0"/>
              <a:t>10.6.2026</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2A6DB">
            <a:alpha val="8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B338E5-ACDA-36CE-0DEC-0E227ECB43AA}"/>
              </a:ext>
            </a:extLst>
          </p:cNvPr>
          <p:cNvSpPr>
            <a:spLocks noGrp="1"/>
          </p:cNvSpPr>
          <p:nvPr>
            <p:ph type="title"/>
          </p:nvPr>
        </p:nvSpPr>
        <p:spPr>
          <a:xfrm>
            <a:off x="638907" y="376848"/>
            <a:ext cx="10779370" cy="1325563"/>
          </a:xfrm>
          <a:prstGeom prst="rect">
            <a:avLst/>
          </a:prstGeom>
        </p:spPr>
        <p:txBody>
          <a:bodyPr vert="horz" lIns="91440" tIns="45720" rIns="91440" bIns="45720" rtlCol="0" anchor="ctr">
            <a:normAutofit/>
          </a:bodyPr>
          <a:lstStyle/>
          <a:p>
            <a:r>
              <a:rPr lang="fi-FI"/>
              <a:t>Muokkaa ots. perustyyl. napsautt.</a:t>
            </a:r>
            <a:endParaRPr lang="x-none"/>
          </a:p>
        </p:txBody>
      </p:sp>
      <p:sp>
        <p:nvSpPr>
          <p:cNvPr id="3" name="Text Placeholder 2">
            <a:extLst>
              <a:ext uri="{FF2B5EF4-FFF2-40B4-BE49-F238E27FC236}">
                <a16:creationId xmlns:a16="http://schemas.microsoft.com/office/drawing/2014/main" id="{CEACC756-B1B1-31D6-5711-ED4DA1C7B740}"/>
              </a:ext>
            </a:extLst>
          </p:cNvPr>
          <p:cNvSpPr>
            <a:spLocks noGrp="1"/>
          </p:cNvSpPr>
          <p:nvPr>
            <p:ph type="body" idx="1"/>
          </p:nvPr>
        </p:nvSpPr>
        <p:spPr>
          <a:xfrm>
            <a:off x="638907" y="1837348"/>
            <a:ext cx="1077937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421618985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698" r:id="rId36"/>
    <p:sldLayoutId id="2147483699" r:id="rId37"/>
    <p:sldLayoutId id="2147483700" r:id="rId38"/>
    <p:sldLayoutId id="2147483701" r:id="rId39"/>
    <p:sldLayoutId id="2147483702" r:id="rId40"/>
    <p:sldLayoutId id="2147483703" r:id="rId41"/>
    <p:sldLayoutId id="2147483704" r:id="rId42"/>
    <p:sldLayoutId id="2147483705" r:id="rId43"/>
    <p:sldLayoutId id="2147483706" r:id="rId44"/>
    <p:sldLayoutId id="2147483707" r:id="rId45"/>
    <p:sldLayoutId id="2147483708" r:id="rId46"/>
    <p:sldLayoutId id="2147483709" r:id="rId47"/>
    <p:sldLayoutId id="2147483710" r:id="rId48"/>
    <p:sldLayoutId id="2147483711" r:id="rId49"/>
    <p:sldLayoutId id="2147483712" r:id="rId50"/>
    <p:sldLayoutId id="2147483713" r:id="rId51"/>
    <p:sldLayoutId id="2147483714" r:id="rId52"/>
    <p:sldLayoutId id="2147483715" r:id="rId53"/>
    <p:sldLayoutId id="2147483716" r:id="rId54"/>
    <p:sldLayoutId id="2147483717" r:id="rId55"/>
    <p:sldLayoutId id="2147483718" r:id="rId56"/>
    <p:sldLayoutId id="2147483719" r:id="rId57"/>
    <p:sldLayoutId id="2147483720" r:id="rId58"/>
    <p:sldLayoutId id="2147483721" r:id="rId59"/>
    <p:sldLayoutId id="2147483722" r:id="rId60"/>
    <p:sldLayoutId id="2147483723" r:id="rId61"/>
    <p:sldLayoutId id="2147483724" r:id="rId62"/>
    <p:sldLayoutId id="2147483725" r:id="rId63"/>
    <p:sldLayoutId id="2147483726" r:id="rId64"/>
    <p:sldLayoutId id="2147483727" r:id="rId65"/>
    <p:sldLayoutId id="2147483728" r:id="rId66"/>
    <p:sldLayoutId id="2147483729" r:id="rId67"/>
    <p:sldLayoutId id="2147483730" r:id="rId68"/>
    <p:sldLayoutId id="2147483731" r:id="rId69"/>
  </p:sldLayoutIdLst>
  <p:hf sldNum="0" hdr="0" dt="0"/>
  <p:txStyles>
    <p:title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8B546-4CB6-1861-DE7C-64676FDC775D}"/>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3A0DB87A-EF29-1F50-F0CC-B8FA21EEA950}"/>
              </a:ext>
            </a:extLst>
          </p:cNvPr>
          <p:cNvSpPr>
            <a:spLocks noGrp="1"/>
          </p:cNvSpPr>
          <p:nvPr>
            <p:ph type="title"/>
          </p:nvPr>
        </p:nvSpPr>
        <p:spPr/>
        <p:txBody>
          <a:bodyPr/>
          <a:lstStyle/>
          <a:p>
            <a:r>
              <a:rPr lang="pt-BR" dirty="0"/>
              <a:t>XULASHADA BARASHADA DIINTA IYO </a:t>
            </a:r>
            <a:br>
              <a:rPr lang="pt-BR" dirty="0"/>
            </a:br>
            <a:r>
              <a:rPr lang="pt-BR" dirty="0"/>
              <a:t>ARAGTIDA DUNIDA</a:t>
            </a:r>
            <a:endParaRPr lang="fi-FI" dirty="0"/>
          </a:p>
        </p:txBody>
      </p:sp>
    </p:spTree>
    <p:extLst>
      <p:ext uri="{BB962C8B-B14F-4D97-AF65-F5344CB8AC3E}">
        <p14:creationId xmlns:p14="http://schemas.microsoft.com/office/powerpoint/2010/main" val="253282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863CA-EF93-96FE-C1AD-CAB384562A7B}"/>
              </a:ext>
            </a:extLst>
          </p:cNvPr>
          <p:cNvSpPr>
            <a:spLocks noGrp="1"/>
          </p:cNvSpPr>
          <p:nvPr>
            <p:ph type="title"/>
          </p:nvPr>
        </p:nvSpPr>
        <p:spPr>
          <a:xfrm>
            <a:off x="250371" y="176211"/>
            <a:ext cx="10515600" cy="1009651"/>
          </a:xfrm>
        </p:spPr>
        <p:txBody>
          <a:bodyPr/>
          <a:lstStyle/>
          <a:p>
            <a:r>
              <a:rPr lang="so-SO" dirty="0">
                <a:latin typeface="Aptos Black" panose="020B0004020202020204" pitchFamily="34" charset="0"/>
              </a:rPr>
              <a:t>Xulashada barashada diinta iyo aragtida dunida</a:t>
            </a:r>
            <a:endParaRPr lang="fi-FI" dirty="0"/>
          </a:p>
        </p:txBody>
      </p:sp>
      <p:sp>
        <p:nvSpPr>
          <p:cNvPr id="3" name="Sisällön paikkamerkki 2">
            <a:extLst>
              <a:ext uri="{FF2B5EF4-FFF2-40B4-BE49-F238E27FC236}">
                <a16:creationId xmlns:a16="http://schemas.microsoft.com/office/drawing/2014/main" id="{FF1AFBF2-9919-08E0-7C7A-6D55F4648BF8}"/>
              </a:ext>
            </a:extLst>
          </p:cNvPr>
          <p:cNvSpPr>
            <a:spLocks noGrp="1"/>
          </p:cNvSpPr>
          <p:nvPr>
            <p:ph sz="quarter" idx="12"/>
          </p:nvPr>
        </p:nvSpPr>
        <p:spPr>
          <a:xfrm>
            <a:off x="163286" y="1380331"/>
            <a:ext cx="10515600" cy="4097338"/>
          </a:xfrm>
        </p:spPr>
        <p:txBody>
          <a:bodyPr>
            <a:normAutofit/>
          </a:body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so-SO" sz="1500" b="1" i="0" u="none" strike="noStrike" kern="1200" cap="none" spc="0" normalizeH="0" baseline="0" noProof="0" dirty="0">
                <a:ln>
                  <a:noFill/>
                </a:ln>
                <a:solidFill>
                  <a:srgbClr val="000000"/>
                </a:solidFill>
                <a:effectLst/>
                <a:uLnTx/>
                <a:uFillTx/>
                <a:latin typeface="Arial"/>
                <a:ea typeface="+mn-ea"/>
                <a:cs typeface="+mn-cs"/>
              </a:rPr>
              <a:t>Magaalada Vantaa, doorashada barashada diinta iyo aragtida dunida waxay ku salaysan tahay hagitaanka guud ee ay bixiso Hay’adda Qaranka Finland ee Waxbarashada.</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so-SO" sz="1500" b="1" i="0" u="none" strike="noStrike" kern="1200" cap="none" spc="0" normalizeH="0" baseline="0" noProof="0" dirty="0">
                <a:ln>
                  <a:noFill/>
                </a:ln>
                <a:solidFill>
                  <a:srgbClr val="000000"/>
                </a:solidFill>
                <a:effectLst/>
                <a:uLnTx/>
                <a:uFillTx/>
                <a:latin typeface="Arial"/>
                <a:ea typeface="+mn-ea"/>
                <a:cs typeface="+mn-cs"/>
              </a:rPr>
              <a:t>Fursadaha ay ardaydu kaga qaybqaadan karaan barashada diimaha kala duwan waxaa loo qeexay sidan soo socota: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so-SO" sz="1900" b="1" i="0" u="none" strike="noStrike" kern="1200" cap="none" spc="0" normalizeH="0" baseline="0" noProof="0" dirty="0">
                <a:ln>
                  <a:noFill/>
                </a:ln>
                <a:solidFill>
                  <a:srgbClr val="000000"/>
                </a:solidFill>
                <a:effectLst/>
                <a:uLnTx/>
                <a:uFillTx/>
                <a:latin typeface="Arial"/>
                <a:ea typeface="+mn-ea"/>
                <a:cs typeface="+mn-cs"/>
              </a:rPr>
              <a:t>DIIN</a:t>
            </a:r>
            <a:endParaRPr kumimoji="0" lang="fi-FI" sz="19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so-SO" sz="1900" b="1" i="0" u="none" strike="noStrike" kern="1200" cap="none" spc="0" normalizeH="0" baseline="0" noProof="0" dirty="0">
              <a:ln>
                <a:noFill/>
              </a:ln>
              <a:solidFill>
                <a:srgbClr val="000000"/>
              </a:solidFill>
              <a:effectLst/>
              <a:uLnTx/>
              <a:uFillTx/>
              <a:latin typeface="Arial"/>
              <a:ea typeface="+mn-ea"/>
              <a:cs typeface="+mn-cs"/>
            </a:endParaRPr>
          </a:p>
          <a:p>
            <a:endParaRPr lang="fi-FI" dirty="0"/>
          </a:p>
        </p:txBody>
      </p:sp>
      <p:pic>
        <p:nvPicPr>
          <p:cNvPr id="7" name="Kuva 6">
            <a:extLst>
              <a:ext uri="{FF2B5EF4-FFF2-40B4-BE49-F238E27FC236}">
                <a16:creationId xmlns:a16="http://schemas.microsoft.com/office/drawing/2014/main" id="{4441AE9E-BC2F-58BC-9DBF-2E5068F71AE6}"/>
              </a:ext>
            </a:extLst>
          </p:cNvPr>
          <p:cNvPicPr>
            <a:picLocks noChangeAspect="1"/>
          </p:cNvPicPr>
          <p:nvPr/>
        </p:nvPicPr>
        <p:blipFill>
          <a:blip r:embed="rId2"/>
          <a:stretch>
            <a:fillRect/>
          </a:stretch>
        </p:blipFill>
        <p:spPr>
          <a:xfrm>
            <a:off x="712237" y="3134947"/>
            <a:ext cx="11316477" cy="3200677"/>
          </a:xfrm>
          <a:prstGeom prst="rect">
            <a:avLst/>
          </a:prstGeom>
        </p:spPr>
      </p:pic>
    </p:spTree>
    <p:extLst>
      <p:ext uri="{BB962C8B-B14F-4D97-AF65-F5344CB8AC3E}">
        <p14:creationId xmlns:p14="http://schemas.microsoft.com/office/powerpoint/2010/main" val="2919453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8EA75-FD60-0A43-A19D-B8D7C395765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17B1E1FD-79BF-247F-4722-983C83C5EB32}"/>
              </a:ext>
            </a:extLst>
          </p:cNvPr>
          <p:cNvSpPr>
            <a:spLocks noGrp="1"/>
          </p:cNvSpPr>
          <p:nvPr>
            <p:ph type="title"/>
          </p:nvPr>
        </p:nvSpPr>
        <p:spPr>
          <a:xfrm>
            <a:off x="174171" y="539523"/>
            <a:ext cx="10515600" cy="1009651"/>
          </a:xfrm>
        </p:spPr>
        <p:txBody>
          <a:bodyPr/>
          <a:lstStyle/>
          <a:p>
            <a:r>
              <a:rPr lang="so-SO" sz="4000" dirty="0"/>
              <a:t>Xulashada iyo beddelidda barashada diinta iyo aragtida dunida</a:t>
            </a:r>
            <a:endParaRPr lang="fi-FI" sz="4000" dirty="0"/>
          </a:p>
        </p:txBody>
      </p:sp>
      <p:graphicFrame>
        <p:nvGraphicFramePr>
          <p:cNvPr id="5" name="Sisällön paikkamerkki 2">
            <a:extLst>
              <a:ext uri="{FF2B5EF4-FFF2-40B4-BE49-F238E27FC236}">
                <a16:creationId xmlns:a16="http://schemas.microsoft.com/office/drawing/2014/main" id="{E5EDCBD0-9A99-B853-BC1A-72B4C531B7B3}"/>
              </a:ext>
            </a:extLst>
          </p:cNvPr>
          <p:cNvGraphicFramePr>
            <a:graphicFrameLocks/>
          </p:cNvGraphicFramePr>
          <p:nvPr>
            <p:extLst>
              <p:ext uri="{D42A27DB-BD31-4B8C-83A1-F6EECF244321}">
                <p14:modId xmlns:p14="http://schemas.microsoft.com/office/powerpoint/2010/main" val="2415477240"/>
              </p:ext>
            </p:extLst>
          </p:nvPr>
        </p:nvGraphicFramePr>
        <p:xfrm>
          <a:off x="509699" y="1992540"/>
          <a:ext cx="10780713" cy="4664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4526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A6DC5-8534-EF5D-B46D-1F0417E4760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BAB94A9-5261-1CBC-4FA4-26126A5EF913}"/>
              </a:ext>
            </a:extLst>
          </p:cNvPr>
          <p:cNvSpPr>
            <a:spLocks noGrp="1"/>
          </p:cNvSpPr>
          <p:nvPr>
            <p:ph type="title"/>
          </p:nvPr>
        </p:nvSpPr>
        <p:spPr>
          <a:xfrm>
            <a:off x="155812" y="237485"/>
            <a:ext cx="10515600" cy="1009651"/>
          </a:xfrm>
        </p:spPr>
        <p:txBody>
          <a:bodyPr/>
          <a:lstStyle/>
          <a:p>
            <a:r>
              <a:rPr lang="so-SO" sz="2400">
                <a:solidFill>
                  <a:srgbClr val="000000"/>
                </a:solidFill>
                <a:latin typeface="Arial"/>
                <a:cs typeface="Arial"/>
              </a:rPr>
              <a:t>Ilmuhu WUXUU KA TIRSANYAHAY bulsho diimeed oo ka diiwaangashan Finland</a:t>
            </a:r>
            <a:endParaRPr lang="en-US" sz="2400"/>
          </a:p>
        </p:txBody>
      </p:sp>
      <p:sp>
        <p:nvSpPr>
          <p:cNvPr id="3" name="Sisällön paikkamerkki 2">
            <a:extLst>
              <a:ext uri="{FF2B5EF4-FFF2-40B4-BE49-F238E27FC236}">
                <a16:creationId xmlns:a16="http://schemas.microsoft.com/office/drawing/2014/main" id="{2E679234-05CA-5B26-37C9-B65BBEAEA05C}"/>
              </a:ext>
            </a:extLst>
          </p:cNvPr>
          <p:cNvSpPr>
            <a:spLocks noGrp="1"/>
          </p:cNvSpPr>
          <p:nvPr>
            <p:ph sz="quarter" idx="12"/>
          </p:nvPr>
        </p:nvSpPr>
        <p:spPr>
          <a:xfrm>
            <a:off x="1406856" y="1249386"/>
            <a:ext cx="9389660" cy="3983607"/>
          </a:xfrm>
        </p:spPr>
        <p:txBody>
          <a:bodyPr vert="horz" lIns="91440" tIns="45720" rIns="91440" bIns="45720" rtlCol="0" anchor="t">
            <a:noAutofit/>
          </a:bodyPr>
          <a:lstStyle/>
          <a:p>
            <a:pPr>
              <a:defRPr/>
            </a:pPr>
            <a:r>
              <a:rPr lang="fi-FI" sz="1800">
                <a:ea typeface="+mn-lt"/>
                <a:cs typeface="+mn-lt"/>
              </a:rPr>
              <a:t>Haddii ILMUHU KA TIRSANYAHAY Kaniisadda Evangelical Lutheran-ka, ilmuhu wuxuu ka qaybqaadanayaa</a:t>
            </a:r>
          </a:p>
          <a:p>
            <a:pPr marL="0" indent="0">
              <a:buNone/>
              <a:defRPr/>
            </a:pPr>
            <a:r>
              <a:rPr lang="fi-FI" sz="1800">
                <a:ea typeface="+mn-lt"/>
                <a:cs typeface="+mn-lt"/>
              </a:rPr>
              <a:t>• barashada diinta Evangelical Lutheran-ka </a:t>
            </a:r>
          </a:p>
          <a:p>
            <a:pPr>
              <a:defRPr/>
            </a:pPr>
            <a:r>
              <a:rPr lang="fi-FI" sz="1800">
                <a:ea typeface="+mn-lt"/>
                <a:cs typeface="+mn-lt"/>
              </a:rPr>
              <a:t>Haddii ilmuhu KA TIRSANYAHAY Kaniisadda Ortodokiska, ilmuhu wuxuu ka qaybqaadanayaa </a:t>
            </a:r>
          </a:p>
          <a:p>
            <a:pPr marL="0" indent="0">
              <a:buNone/>
              <a:defRPr/>
            </a:pPr>
            <a:r>
              <a:rPr lang="fi-FI" sz="1800">
                <a:ea typeface="+mn-lt"/>
                <a:cs typeface="+mn-lt"/>
              </a:rPr>
              <a:t>•barashada diinta Ortodokiska </a:t>
            </a:r>
          </a:p>
          <a:p>
            <a:pPr>
              <a:defRPr/>
            </a:pPr>
            <a:r>
              <a:rPr lang="fi-FI" sz="1800">
                <a:ea typeface="+mn-lt"/>
                <a:cs typeface="+mn-lt"/>
              </a:rPr>
              <a:t>Haddii ilmuhu KA TIRSANYAHAY bulsho diimeed oo ka diiwaangashan Finland, balse uusan xubin ka ahayn kaniisadda Evangelical Lutheran ama Ortodokiska, waalidka/masuulku wuxuu codsan karaa mid ka mid ah kuwan soo socda:</a:t>
            </a:r>
          </a:p>
          <a:p>
            <a:pPr>
              <a:defRPr/>
            </a:pPr>
            <a:r>
              <a:rPr lang="fi-FI" sz="1600">
                <a:ea typeface="+mn-lt"/>
                <a:cs typeface="+mn-lt"/>
              </a:rPr>
              <a:t>barashada diinta ee lagu dhigo dugsiga, taas oo u dhiganta diinta uu ilmuhu ka diiwaangashan yahay (Kaatoolig, Islaam, Buudhiiste, Krishna)</a:t>
            </a:r>
          </a:p>
          <a:p>
            <a:pPr marL="0" indent="0">
              <a:buNone/>
              <a:defRPr/>
            </a:pPr>
            <a:r>
              <a:rPr lang="fi-FI" sz="1600">
                <a:ea typeface="+mn-lt"/>
                <a:cs typeface="+mn-lt"/>
              </a:rPr>
              <a:t>•anshaxa</a:t>
            </a:r>
          </a:p>
          <a:p>
            <a:pPr marL="0" indent="0">
              <a:buNone/>
              <a:defRPr/>
            </a:pPr>
            <a:r>
              <a:rPr lang="fi-FI" sz="1600">
                <a:ea typeface="+mn-lt"/>
                <a:cs typeface="+mn-lt"/>
              </a:rPr>
              <a:t>•barashada diinta loogu badan yahay (Kaniisadda Evangelical Lutheran)</a:t>
            </a:r>
          </a:p>
          <a:p>
            <a:pPr marL="0" indent="0">
              <a:buNone/>
              <a:defRPr/>
            </a:pPr>
            <a:r>
              <a:rPr lang="fi-FI" sz="1600">
                <a:ea typeface="+mn-lt"/>
                <a:cs typeface="+mn-lt"/>
              </a:rPr>
              <a:t>•waxbarashada lagu beddelayo barashada diinta iyo aragtida dunida (dugsiga ayaa qeexaya maadada beddelka ah)</a:t>
            </a:r>
          </a:p>
          <a:p>
            <a:pPr>
              <a:defRPr/>
            </a:pPr>
            <a:endParaRPr lang="fi-FI" dirty="0"/>
          </a:p>
        </p:txBody>
      </p:sp>
    </p:spTree>
    <p:extLst>
      <p:ext uri="{BB962C8B-B14F-4D97-AF65-F5344CB8AC3E}">
        <p14:creationId xmlns:p14="http://schemas.microsoft.com/office/powerpoint/2010/main" val="2650948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3BA85-CDC6-F7DC-BD95-3255D913763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9661A00-5780-B9C7-CE94-83AFAB525A45}"/>
              </a:ext>
            </a:extLst>
          </p:cNvPr>
          <p:cNvSpPr>
            <a:spLocks noGrp="1"/>
          </p:cNvSpPr>
          <p:nvPr>
            <p:ph type="title"/>
          </p:nvPr>
        </p:nvSpPr>
        <p:spPr/>
        <p:txBody>
          <a:bodyPr/>
          <a:lstStyle/>
          <a:p>
            <a:r>
              <a:rPr lang="so-SO" sz="3600" dirty="0"/>
              <a:t>Haddii ilmuhu AANUU KA TIRSANYAYN bulsho diimeed oo ka diiwaangashan Finland</a:t>
            </a:r>
            <a:endParaRPr lang="fi-FI" sz="3600" dirty="0"/>
          </a:p>
        </p:txBody>
      </p:sp>
      <p:sp>
        <p:nvSpPr>
          <p:cNvPr id="3" name="Sisällön paikkamerkki 2">
            <a:extLst>
              <a:ext uri="{FF2B5EF4-FFF2-40B4-BE49-F238E27FC236}">
                <a16:creationId xmlns:a16="http://schemas.microsoft.com/office/drawing/2014/main" id="{79B384ED-7C42-1599-6FE6-914763D4CE18}"/>
              </a:ext>
            </a:extLst>
          </p:cNvPr>
          <p:cNvSpPr>
            <a:spLocks noGrp="1"/>
          </p:cNvSpPr>
          <p:nvPr>
            <p:ph sz="quarter" idx="12"/>
          </p:nvPr>
        </p:nvSpPr>
        <p:spPr/>
        <p:txBody>
          <a:bodyPr>
            <a:normAutofit fontScale="92500" lnSpcReduction="10000"/>
          </a:bodyPr>
          <a:lstStyle/>
          <a:p>
            <a:pPr marL="0" lvl="0" indent="0">
              <a:lnSpc>
                <a:spcPct val="100000"/>
              </a:lnSpc>
              <a:spcBef>
                <a:spcPts val="0"/>
              </a:spcBef>
              <a:spcAft>
                <a:spcPts val="0"/>
              </a:spcAft>
              <a:buNone/>
              <a:defRPr/>
            </a:pPr>
            <a:r>
              <a:rPr lang="so-SO" dirty="0">
                <a:solidFill>
                  <a:srgbClr val="000000"/>
                </a:solidFill>
                <a:latin typeface="Arial"/>
              </a:rPr>
              <a:t>Haddii ilmuhu AANUU KA TIRSANYAYN wax bulsho diimeed ah oo ka diiwaangashan Finland, waalidka/masuulku wuxuu codsan karaa mid ka mid ah kuwan soo socda:</a:t>
            </a:r>
          </a:p>
          <a:p>
            <a:pPr marL="0" lvl="0" indent="0">
              <a:lnSpc>
                <a:spcPct val="100000"/>
              </a:lnSpc>
              <a:spcBef>
                <a:spcPts val="0"/>
              </a:spcBef>
              <a:spcAft>
                <a:spcPts val="0"/>
              </a:spcAft>
              <a:buNone/>
              <a:defRPr/>
            </a:pPr>
            <a:endParaRPr lang="fi-FI" dirty="0">
              <a:solidFill>
                <a:srgbClr val="000000"/>
              </a:solidFill>
              <a:latin typeface="Arial"/>
            </a:endParaRPr>
          </a:p>
          <a:p>
            <a:pPr marL="285750" lvl="0" indent="-285750">
              <a:lnSpc>
                <a:spcPct val="100000"/>
              </a:lnSpc>
              <a:spcBef>
                <a:spcPts val="0"/>
              </a:spcBef>
              <a:spcAft>
                <a:spcPts val="0"/>
              </a:spcAft>
              <a:defRPr/>
            </a:pPr>
            <a:r>
              <a:rPr lang="so-SO" dirty="0">
                <a:solidFill>
                  <a:srgbClr val="000000"/>
                </a:solidFill>
                <a:latin typeface="Arial"/>
              </a:rPr>
              <a:t>anshaxa</a:t>
            </a:r>
          </a:p>
          <a:p>
            <a:pPr marL="285750" lvl="0" indent="-285750">
              <a:lnSpc>
                <a:spcPct val="100000"/>
              </a:lnSpc>
              <a:spcBef>
                <a:spcPts val="0"/>
              </a:spcBef>
              <a:spcAft>
                <a:spcPts val="0"/>
              </a:spcAft>
              <a:defRPr/>
            </a:pPr>
            <a:r>
              <a:rPr lang="so-SO" dirty="0">
                <a:solidFill>
                  <a:srgbClr val="000000"/>
                </a:solidFill>
                <a:latin typeface="Arial"/>
              </a:rPr>
              <a:t>barashada diinta loogu badan yahay (Kaniisadda Evangelical Lutheran)</a:t>
            </a:r>
          </a:p>
          <a:p>
            <a:pPr marL="285750" lvl="0" indent="-285750">
              <a:lnSpc>
                <a:spcPct val="100000"/>
              </a:lnSpc>
              <a:spcBef>
                <a:spcPts val="0"/>
              </a:spcBef>
              <a:spcAft>
                <a:spcPts val="0"/>
              </a:spcAft>
              <a:defRPr/>
            </a:pPr>
            <a:r>
              <a:rPr lang="so-SO" dirty="0">
                <a:solidFill>
                  <a:srgbClr val="000000"/>
                </a:solidFill>
                <a:latin typeface="Arial"/>
              </a:rPr>
              <a:t>barashada diinta la xiriirta dhaqanka qoyska ee la qabanqaabin karo haddii ay jiraan ugu yaraan saddex waalid/masuul oo ku nool degmada oo codsanaya </a:t>
            </a:r>
          </a:p>
          <a:p>
            <a:pPr marL="0" lvl="0" indent="0">
              <a:lnSpc>
                <a:spcPct val="100000"/>
              </a:lnSpc>
              <a:spcBef>
                <a:spcPts val="0"/>
              </a:spcBef>
              <a:spcAft>
                <a:spcPts val="0"/>
              </a:spcAft>
              <a:buNone/>
              <a:defRPr/>
            </a:pPr>
            <a:r>
              <a:rPr lang="so-SO" dirty="0">
                <a:solidFill>
                  <a:srgbClr val="000000"/>
                </a:solidFill>
                <a:latin typeface="Arial"/>
              </a:rPr>
              <a:t> </a:t>
            </a:r>
          </a:p>
          <a:p>
            <a:endParaRPr lang="fi-FI" dirty="0"/>
          </a:p>
        </p:txBody>
      </p:sp>
    </p:spTree>
    <p:extLst>
      <p:ext uri="{BB962C8B-B14F-4D97-AF65-F5344CB8AC3E}">
        <p14:creationId xmlns:p14="http://schemas.microsoft.com/office/powerpoint/2010/main" val="773053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7F941-CAEA-33FE-8336-16C13A28734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E7D145F-32D3-46D0-6A67-2914ED3B4678}"/>
              </a:ext>
            </a:extLst>
          </p:cNvPr>
          <p:cNvSpPr>
            <a:spLocks noGrp="1"/>
          </p:cNvSpPr>
          <p:nvPr>
            <p:ph type="title"/>
          </p:nvPr>
        </p:nvSpPr>
        <p:spPr/>
        <p:txBody>
          <a:bodyPr/>
          <a:lstStyle/>
          <a:p>
            <a:r>
              <a:rPr lang="so-SO" dirty="0"/>
              <a:t>Ka dhaafidda barashada diinta iyo aragtida dunida</a:t>
            </a:r>
            <a:endParaRPr lang="fi-FI" dirty="0"/>
          </a:p>
        </p:txBody>
      </p:sp>
      <p:sp>
        <p:nvSpPr>
          <p:cNvPr id="3" name="Sisällön paikkamerkki 2">
            <a:extLst>
              <a:ext uri="{FF2B5EF4-FFF2-40B4-BE49-F238E27FC236}">
                <a16:creationId xmlns:a16="http://schemas.microsoft.com/office/drawing/2014/main" id="{2D1FCE8D-8DB0-23F9-5966-EFE447021FA7}"/>
              </a:ext>
            </a:extLst>
          </p:cNvPr>
          <p:cNvSpPr>
            <a:spLocks noGrp="1"/>
          </p:cNvSpPr>
          <p:nvPr>
            <p:ph sz="quarter" idx="12"/>
          </p:nvPr>
        </p:nvSpPr>
        <p:spPr/>
        <p:txBody>
          <a:bodyPr>
            <a:normAutofit fontScale="92500" lnSpcReduction="20000"/>
          </a:bodyPr>
          <a:lstStyle/>
          <a:p>
            <a:pPr>
              <a:buFont typeface="Wingdings" panose="05000000000000000000" pitchFamily="2" charset="2"/>
              <a:buChar char="q"/>
            </a:pPr>
            <a:r>
              <a:rPr lang="so-SO" sz="1500" dirty="0"/>
              <a:t>Suurtagal ma aha in laga baxo barashada diinta iyo aragtida dunida. Haddii aysan jirin mid ka mid ah barashada diimaha ama aragtida dunida ee la bixiyo oo u dhiganta diinta uu ilmuhu ka diiwaangashan yahay ama hiddaha uu ka soo jeedo, waalidka/masuulku wuxuu codsan karaa barashada maaddo beddel u ah. Dugsiga uu ilmuhu dhigto ayaa mas'uul ka ah qabanqaabada barashada maadada beddelka ah. </a:t>
            </a:r>
          </a:p>
          <a:p>
            <a:pPr>
              <a:buFont typeface="Wingdings" panose="05000000000000000000" pitchFamily="2" charset="2"/>
              <a:buChar char="q"/>
            </a:pPr>
            <a:r>
              <a:rPr lang="so-SO" sz="1500" dirty="0"/>
              <a:t>Barashada maaddooyinka beddelka u ah diinta iyo aragtida dunida waxaa lagu codsadaa foom gaar ah. Go'aanka waxaa gaaraya maamulaha dugsiga. </a:t>
            </a:r>
          </a:p>
          <a:p>
            <a:pPr>
              <a:buFont typeface="Wingdings" panose="05000000000000000000" pitchFamily="2" charset="2"/>
              <a:buChar char="q"/>
            </a:pPr>
            <a:r>
              <a:rPr lang="so-SO" sz="1500" dirty="0"/>
              <a:t>Haddii barashada diinta ee la xiriirta bulshada diimeed ee uu ardaygu ka diiwaangashan yahay aan laga bixin degmada, waalidkuna/masuulkuna uu codsaday barashada maaddo beddel ah isla markaana uu go’aan aqbal ah ka helay maamulaha, waalidka/masuulku wuxuu markaas codsan karaa in ardayga laga dhaafo maadada beddelka ah si uu ardaygu uga qaybqaato barashada ay bixiso bulshada diimeed ee uu ka diiwaangashan yahay. Go'aanka kama dambaysta ah ee arrintan waxaa iska leh maamulaha waxbarashada aasaasiga ah ee degmadaas.   </a:t>
            </a:r>
          </a:p>
          <a:p>
            <a:pPr>
              <a:buFont typeface="Wingdings" panose="05000000000000000000" pitchFamily="2" charset="2"/>
              <a:buChar char="q"/>
            </a:pPr>
            <a:r>
              <a:rPr lang="so-SO" sz="1500" dirty="0"/>
              <a:t>Ardayga ka tirsan bulsho diimeed oo diiwaangashan lagama dhaafi karo barashada maadada beddelka ah, haddii barashada diinta iyo aragtida dunida ee u dhiganta lagu dhigo Vantaa. Xaaladdan, xulashooyinka ayaa ah </a:t>
            </a:r>
          </a:p>
          <a:p>
            <a:pPr marL="457200" lvl="1" indent="0">
              <a:buNone/>
            </a:pPr>
            <a:r>
              <a:rPr lang="so-SO" sz="1500" dirty="0"/>
              <a:t>barashada diinta ee uu ilmuhu ka diiwaangashan yahay</a:t>
            </a:r>
          </a:p>
          <a:p>
            <a:pPr marL="457200" lvl="1" indent="0">
              <a:buNone/>
            </a:pPr>
            <a:r>
              <a:rPr lang="so-SO" sz="1500" dirty="0"/>
              <a:t>anshaxa</a:t>
            </a:r>
          </a:p>
          <a:p>
            <a:pPr marL="457200" lvl="1" indent="0">
              <a:buNone/>
            </a:pPr>
            <a:r>
              <a:rPr lang="so-SO" sz="1500" dirty="0"/>
              <a:t>barashada diinta loogu badan yahay (Kaniisadda Evangelical Lutheran)</a:t>
            </a:r>
          </a:p>
          <a:p>
            <a:pPr marL="457200" lvl="1" indent="0">
              <a:buNone/>
            </a:pPr>
            <a:r>
              <a:rPr lang="so-SO" sz="1500" dirty="0"/>
              <a:t>maadada lagu beddelayo barashada diinta iyo aragtida dunida</a:t>
            </a:r>
          </a:p>
          <a:p>
            <a:pPr marL="0" indent="0">
              <a:buNone/>
            </a:pPr>
            <a:endParaRPr lang="fi-FI" dirty="0"/>
          </a:p>
        </p:txBody>
      </p:sp>
    </p:spTree>
    <p:extLst>
      <p:ext uri="{BB962C8B-B14F-4D97-AF65-F5344CB8AC3E}">
        <p14:creationId xmlns:p14="http://schemas.microsoft.com/office/powerpoint/2010/main" val="566381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4146A-D90C-FF95-58ED-FD32A7437CA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CAA105C-0188-49BB-064B-BA7A4043CE46}"/>
              </a:ext>
            </a:extLst>
          </p:cNvPr>
          <p:cNvSpPr>
            <a:spLocks noGrp="1"/>
          </p:cNvSpPr>
          <p:nvPr>
            <p:ph type="title"/>
          </p:nvPr>
        </p:nvSpPr>
        <p:spPr/>
        <p:txBody>
          <a:bodyPr/>
          <a:lstStyle/>
          <a:p>
            <a:r>
              <a:rPr lang="so-SO" dirty="0"/>
              <a:t>Adeegsiga tilmaamaha</a:t>
            </a:r>
            <a:endParaRPr lang="fi-FI" dirty="0"/>
          </a:p>
        </p:txBody>
      </p:sp>
      <p:sp>
        <p:nvSpPr>
          <p:cNvPr id="3" name="Sisällön paikkamerkki 2">
            <a:extLst>
              <a:ext uri="{FF2B5EF4-FFF2-40B4-BE49-F238E27FC236}">
                <a16:creationId xmlns:a16="http://schemas.microsoft.com/office/drawing/2014/main" id="{16CB7832-33FA-25F6-4D09-2CB8027435F6}"/>
              </a:ext>
            </a:extLst>
          </p:cNvPr>
          <p:cNvSpPr>
            <a:spLocks noGrp="1"/>
          </p:cNvSpPr>
          <p:nvPr>
            <p:ph sz="quarter" idx="12"/>
          </p:nvPr>
        </p:nvSpPr>
        <p:spPr>
          <a:xfrm>
            <a:off x="914400" y="1774825"/>
            <a:ext cx="10515600" cy="4097338"/>
          </a:xfrm>
        </p:spPr>
        <p:txBody>
          <a:bodyPr>
            <a:normAutofit fontScale="92500" lnSpcReduction="20000"/>
          </a:bodyPr>
          <a:lstStyle/>
          <a:p>
            <a:pPr marL="0" indent="0">
              <a:buNone/>
            </a:pPr>
            <a:r>
              <a:rPr lang="so-SO" dirty="0"/>
              <a:t>Tilmaamahani waxay dhaqangali doonaan 1-da Agoosto 2026, waxaana lagu dabaqi doonaa dhammaan dugsiyada hoose/dhexe ee Vantaa ee loogu talagalay ardayda cusub ee waxbarashadooda ka bilaabaya Vantaa.</a:t>
            </a:r>
          </a:p>
          <a:p>
            <a:pPr marL="0" indent="0">
              <a:buNone/>
            </a:pPr>
            <a:endParaRPr lang="fi-FI" dirty="0"/>
          </a:p>
          <a:p>
            <a:pPr marL="0" indent="0">
              <a:buNone/>
            </a:pPr>
            <a:r>
              <a:rPr lang="so-SO" dirty="0"/>
              <a:t>Haddii ay joogaan carruur waaweyn qoyska, waxaa suurtagal ah in habka iyaga loo raacayo uu ka duwanaado tilmaantan.</a:t>
            </a:r>
          </a:p>
          <a:p>
            <a:pPr marL="0" indent="0">
              <a:buNone/>
            </a:pPr>
            <a:endParaRPr lang="fi-FI" dirty="0"/>
          </a:p>
          <a:p>
            <a:pPr marL="0" indent="0">
              <a:buNone/>
            </a:pPr>
            <a:r>
              <a:rPr lang="so-SO" dirty="0"/>
              <a:t>Foomka (linkiga) codsiga ee looga dhaafayo barashada diinta iyo aragtida dunida</a:t>
            </a:r>
          </a:p>
          <a:p>
            <a:pPr marL="0" indent="0">
              <a:buNone/>
            </a:pPr>
            <a:endParaRPr lang="fi-FI" dirty="0"/>
          </a:p>
          <a:p>
            <a:pPr marL="0" indent="0">
              <a:buNone/>
            </a:pPr>
            <a:endParaRPr lang="fi-FI" dirty="0"/>
          </a:p>
        </p:txBody>
      </p:sp>
    </p:spTree>
    <p:extLst>
      <p:ext uri="{BB962C8B-B14F-4D97-AF65-F5344CB8AC3E}">
        <p14:creationId xmlns:p14="http://schemas.microsoft.com/office/powerpoint/2010/main" val="4127205931"/>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trategiapohja">
  <a:themeElements>
    <a:clrScheme name="Strategia">
      <a:dk1>
        <a:srgbClr val="000000"/>
      </a:dk1>
      <a:lt1>
        <a:srgbClr val="FFFFFF"/>
      </a:lt1>
      <a:dk2>
        <a:srgbClr val="0E2841"/>
      </a:dk2>
      <a:lt2>
        <a:srgbClr val="E8E8E8"/>
      </a:lt2>
      <a:accent1>
        <a:srgbClr val="F5B9E2"/>
      </a:accent1>
      <a:accent2>
        <a:srgbClr val="B6E9C7"/>
      </a:accent2>
      <a:accent3>
        <a:srgbClr val="FAEF8A"/>
      </a:accent3>
      <a:accent4>
        <a:srgbClr val="9DC8F2"/>
      </a:accent4>
      <a:accent5>
        <a:srgbClr val="152B96"/>
      </a:accent5>
      <a:accent6>
        <a:srgbClr val="753BBD"/>
      </a:accent6>
      <a:hlink>
        <a:srgbClr val="467886"/>
      </a:hlink>
      <a:folHlink>
        <a:srgbClr val="96607D"/>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4A83C6020CAC9E4BB2EA08FD2D0C37ED" ma:contentTypeVersion="19" ma:contentTypeDescription="Luo uusi asiakirja." ma:contentTypeScope="" ma:versionID="14252b5de980e825d1882702a187d3bc">
  <xsd:schema xmlns:xsd="http://www.w3.org/2001/XMLSchema" xmlns:xs="http://www.w3.org/2001/XMLSchema" xmlns:p="http://schemas.microsoft.com/office/2006/metadata/properties" xmlns:ns2="4170cfb6-5c8a-4a2d-99ab-1a21c26e8875" xmlns:ns3="f9b8c44f-9add-4a0a-bce0-e87849197351" targetNamespace="http://schemas.microsoft.com/office/2006/metadata/properties" ma:root="true" ma:fieldsID="873e148f2eb995475aa9b73ef128d9e1" ns2:_="" ns3:_="">
    <xsd:import namespace="4170cfb6-5c8a-4a2d-99ab-1a21c26e8875"/>
    <xsd:import namespace="f9b8c44f-9add-4a0a-bce0-e8784919735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2:MediaServiceObjectDetectorVersion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0cfb6-5c8a-4a2d-99ab-1a21c26e88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Kuvien tunnisteet" ma:readOnly="false" ma:fieldId="{5cf76f15-5ced-4ddc-b409-7134ff3c332f}" ma:taxonomyMulti="true" ma:sspId="056935de-da05-4f76-b02a-c0a3fb667c92" ma:termSetId="09814cd3-568e-fe90-9814-8d621ff8fb84" ma:anchorId="fba54fb3-c3e1-fe81-a776-ca4b69148c4d" ma:open="true" ma:isKeyword="false">
      <xsd:complexType>
        <xsd:sequence>
          <xsd:element ref="pc:Terms" minOccurs="0" maxOccurs="1"/>
        </xsd:sequence>
      </xsd:complex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9b8c44f-9add-4a0a-bce0-e87849197351"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0" nillable="true" ma:displayName="Taxonomy Catch All Column" ma:hidden="true" ma:list="{693250ee-02b6-47ab-a68c-8f9025a095f6}" ma:internalName="TaxCatchAll" ma:showField="CatchAllData" ma:web="f9b8c44f-9add-4a0a-bce0-e878491973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9b8c44f-9add-4a0a-bce0-e87849197351" xsi:nil="true"/>
    <lcf76f155ced4ddcb4097134ff3c332f xmlns="4170cfb6-5c8a-4a2d-99ab-1a21c26e887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2E70D99-4B2F-4A35-A72D-EA5157107C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70cfb6-5c8a-4a2d-99ab-1a21c26e8875"/>
    <ds:schemaRef ds:uri="f9b8c44f-9add-4a0a-bce0-e878491973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940F7C-5F62-4116-AA89-CC0379C3F1A0}">
  <ds:schemaRefs>
    <ds:schemaRef ds:uri="http://schemas.microsoft.com/sharepoint/v3/contenttype/forms"/>
  </ds:schemaRefs>
</ds:datastoreItem>
</file>

<file path=customXml/itemProps3.xml><?xml version="1.0" encoding="utf-8"?>
<ds:datastoreItem xmlns:ds="http://schemas.openxmlformats.org/officeDocument/2006/customXml" ds:itemID="{D4716B4E-0D72-417E-A04E-EA5B5021A197}">
  <ds:schemaRefs>
    <ds:schemaRef ds:uri="http://purl.org/dc/dcmitype/"/>
    <ds:schemaRef ds:uri="http://www.w3.org/XML/1998/namespace"/>
    <ds:schemaRef ds:uri="http://schemas.openxmlformats.org/package/2006/metadata/core-properties"/>
    <ds:schemaRef ds:uri="http://schemas.microsoft.com/office/infopath/2007/PartnerControls"/>
    <ds:schemaRef ds:uri="http://schemas.microsoft.com/office/2006/documentManagement/types"/>
    <ds:schemaRef ds:uri="http://purl.org/dc/elements/1.1/"/>
    <ds:schemaRef ds:uri="http://schemas.microsoft.com/office/2006/metadata/properties"/>
    <ds:schemaRef ds:uri="f9b8c44f-9add-4a0a-bce0-e87849197351"/>
    <ds:schemaRef ds:uri="http://purl.org/dc/terms/"/>
    <ds:schemaRef ds:uri="4170cfb6-5c8a-4a2d-99ab-1a21c26e8875"/>
  </ds:schemaRefs>
</ds:datastoreItem>
</file>

<file path=docProps/app.xml><?xml version="1.0" encoding="utf-8"?>
<Properties xmlns="http://schemas.openxmlformats.org/officeDocument/2006/extended-properties" xmlns:vt="http://schemas.openxmlformats.org/officeDocument/2006/docPropsVTypes">
  <TotalTime>0</TotalTime>
  <Words>1745</Words>
  <Application>Microsoft Office PowerPoint</Application>
  <PresentationFormat>Widescreen</PresentationFormat>
  <Paragraphs>117</Paragraphs>
  <Slides>7</Slides>
  <Notes>0</Notes>
  <HiddenSlides>0</HiddenSlides>
  <MMClips>0</MMClips>
  <ScaleCrop>false</ScaleCrop>
  <HeadingPairs>
    <vt:vector size="4" baseType="variant">
      <vt:variant>
        <vt:lpstr>Theme</vt:lpstr>
      </vt:variant>
      <vt:variant>
        <vt:i4>2</vt:i4>
      </vt:variant>
      <vt:variant>
        <vt:lpstr>Slide Titles</vt:lpstr>
      </vt:variant>
      <vt:variant>
        <vt:i4>7</vt:i4>
      </vt:variant>
    </vt:vector>
  </HeadingPairs>
  <TitlesOfParts>
    <vt:vector size="9" baseType="lpstr">
      <vt:lpstr>Office-teema</vt:lpstr>
      <vt:lpstr>strategiapohja</vt:lpstr>
      <vt:lpstr>XULASHADA BARASHADA DIINTA IYO  ARAGTIDA DUNIDA</vt:lpstr>
      <vt:lpstr>Xulashada barashada diinta iyo aragtida dunida</vt:lpstr>
      <vt:lpstr>Xulashada iyo beddelidda barashada diinta iyo aragtida dunida</vt:lpstr>
      <vt:lpstr>Ilmuhu WUXUU KA TIRSANYAHAY bulsho diimeed oo ka diiwaangashan Finland</vt:lpstr>
      <vt:lpstr>Haddii ilmuhu AANUU KA TIRSANYAYN bulsho diimeed oo ka diiwaangashan Finland</vt:lpstr>
      <vt:lpstr>Ka dhaafidda barashada diinta iyo aragtida dunida</vt:lpstr>
      <vt:lpstr>Adeegsiga tilmaamaha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Koivulainen Lotte</cp:lastModifiedBy>
  <cp:revision>28</cp:revision>
  <dcterms:created xsi:type="dcterms:W3CDTF">2026-06-11T04:35:14Z</dcterms:created>
  <dcterms:modified xsi:type="dcterms:W3CDTF">2026-06-11T06:28:38Z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0x0101004A83C6020CAC9E4BB2EA08FD2D0C37ED</vt:lpwstr>
  </property>
  <property fmtid="{D5CDD505-2E9C-101B-9397-08002B2CF9AE}" pid="3" name="MediaServiceImageTags">
    <vt:lpwstr/>
  </property>
</Properties>
</file>